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2"/>
  </p:handoutMasterIdLst>
  <p:sldIdLst>
    <p:sldId id="276" r:id="rId2"/>
    <p:sldId id="296" r:id="rId3"/>
    <p:sldId id="259" r:id="rId4"/>
    <p:sldId id="262" r:id="rId5"/>
    <p:sldId id="293" r:id="rId6"/>
    <p:sldId id="268" r:id="rId7"/>
    <p:sldId id="269" r:id="rId8"/>
    <p:sldId id="280" r:id="rId9"/>
    <p:sldId id="281" r:id="rId10"/>
    <p:sldId id="282" r:id="rId11"/>
    <p:sldId id="283" r:id="rId12"/>
    <p:sldId id="284" r:id="rId13"/>
    <p:sldId id="285" r:id="rId14"/>
    <p:sldId id="286" r:id="rId15"/>
    <p:sldId id="294" r:id="rId16"/>
    <p:sldId id="297" r:id="rId17"/>
    <p:sldId id="298" r:id="rId18"/>
    <p:sldId id="271" r:id="rId19"/>
    <p:sldId id="299" r:id="rId20"/>
    <p:sldId id="300" r:id="rId21"/>
    <p:sldId id="302" r:id="rId22"/>
    <p:sldId id="301" r:id="rId23"/>
    <p:sldId id="303" r:id="rId24"/>
    <p:sldId id="304" r:id="rId25"/>
    <p:sldId id="305" r:id="rId26"/>
    <p:sldId id="307" r:id="rId27"/>
    <p:sldId id="308" r:id="rId28"/>
    <p:sldId id="309" r:id="rId29"/>
    <p:sldId id="311" r:id="rId30"/>
    <p:sldId id="306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0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D7720-C361-4041-BA72-2E00BE356828}" type="datetimeFigureOut">
              <a:rPr lang="en-US" smtClean="0"/>
              <a:pPr/>
              <a:t>08-Jul-16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CE7BED-FE5F-4896-A50D-E5ED612A7A8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08-Jul-16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08-Jul-16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08-Jul-16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08-Jul-16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08-Jul-16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08-Jul-16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08-Jul-16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08-Jul-16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08-Jul-16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08-Jul-16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08-Jul-16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08-Jul-16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8"/>
          <p:cNvSpPr txBox="1">
            <a:spLocks noChangeArrowheads="1"/>
          </p:cNvSpPr>
          <p:nvPr/>
        </p:nvSpPr>
        <p:spPr bwMode="auto">
          <a:xfrm>
            <a:off x="3124200" y="2133600"/>
            <a:ext cx="3001963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1400" b="1" dirty="0">
                <a:solidFill>
                  <a:schemeClr val="bg1"/>
                </a:solidFill>
                <a:latin typeface="Arial" pitchFamily="34" charset="0"/>
              </a:rPr>
              <a:t>MP State Election Commission </a:t>
            </a:r>
          </a:p>
        </p:txBody>
      </p:sp>
      <p:sp>
        <p:nvSpPr>
          <p:cNvPr id="4099" name="Title 9"/>
          <p:cNvSpPr>
            <a:spLocks noGrp="1"/>
          </p:cNvSpPr>
          <p:nvPr>
            <p:ph type="ctrTitle"/>
          </p:nvPr>
        </p:nvSpPr>
        <p:spPr>
          <a:xfrm>
            <a:off x="609600" y="29718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sz="4500" b="1" dirty="0" smtClean="0">
                <a:latin typeface="DevLys 040" pitchFamily="2" charset="0"/>
              </a:rPr>
              <a:t/>
            </a:r>
            <a:br>
              <a:rPr lang="en-US" sz="4500" b="1" dirty="0" smtClean="0">
                <a:latin typeface="DevLys 040" pitchFamily="2" charset="0"/>
              </a:rPr>
            </a:br>
            <a:r>
              <a:rPr lang="en-US" sz="4500" b="1" dirty="0" smtClean="0">
                <a:latin typeface="DevLys 040" pitchFamily="2" charset="0"/>
              </a:rPr>
              <a:t>e/;</a:t>
            </a:r>
            <a:r>
              <a:rPr lang="en-US" sz="4500" b="1" dirty="0" err="1" smtClean="0">
                <a:latin typeface="DevLys 040" pitchFamily="2" charset="0"/>
              </a:rPr>
              <a:t>izns’k</a:t>
            </a:r>
            <a:r>
              <a:rPr lang="en-US" sz="4500" b="1" dirty="0" smtClean="0">
                <a:latin typeface="DevLys 040" pitchFamily="2" charset="0"/>
              </a:rPr>
              <a:t> </a:t>
            </a:r>
            <a:r>
              <a:rPr lang="en-US" sz="4500" b="1" dirty="0" err="1" smtClean="0">
                <a:latin typeface="DevLys 040" pitchFamily="2" charset="0"/>
              </a:rPr>
              <a:t>jkT</a:t>
            </a:r>
            <a:r>
              <a:rPr lang="en-US" sz="4500" b="1" dirty="0" smtClean="0">
                <a:latin typeface="DevLys 040" pitchFamily="2" charset="0"/>
              </a:rPr>
              <a:t>; </a:t>
            </a:r>
            <a:r>
              <a:rPr lang="en-US" sz="4500" b="1" dirty="0" err="1" smtClean="0">
                <a:latin typeface="DevLys 040" pitchFamily="2" charset="0"/>
              </a:rPr>
              <a:t>fuokZpu</a:t>
            </a:r>
            <a:r>
              <a:rPr lang="en-US" sz="4500" b="1" dirty="0" smtClean="0">
                <a:latin typeface="DevLys 040" pitchFamily="2" charset="0"/>
              </a:rPr>
              <a:t> </a:t>
            </a:r>
            <a:r>
              <a:rPr lang="en-US" sz="4500" b="1" dirty="0" err="1" smtClean="0">
                <a:latin typeface="DevLys 040" pitchFamily="2" charset="0"/>
              </a:rPr>
              <a:t>vk;ksx</a:t>
            </a:r>
            <a:r>
              <a:rPr lang="en-US" sz="4500" b="1" dirty="0" smtClean="0">
                <a:latin typeface="DevLys 040" pitchFamily="2" charset="0"/>
              </a:rPr>
              <a:t/>
            </a:r>
            <a:br>
              <a:rPr lang="en-US" sz="4500" b="1" dirty="0" smtClean="0">
                <a:latin typeface="DevLys 040" pitchFamily="2" charset="0"/>
              </a:rPr>
            </a:br>
            <a:r>
              <a:rPr lang="en-US" sz="4500" b="1" dirty="0" err="1" smtClean="0">
                <a:latin typeface="DevLys 040" pitchFamily="2" charset="0"/>
              </a:rPr>
              <a:t>Hkksiky</a:t>
            </a:r>
            <a:r>
              <a:rPr lang="en-US" sz="4500" b="1" dirty="0" smtClean="0">
                <a:latin typeface="DevLys 040" pitchFamily="2" charset="0"/>
              </a:rPr>
              <a:t> </a:t>
            </a:r>
            <a:br>
              <a:rPr lang="en-US" sz="4500" b="1" dirty="0" smtClean="0">
                <a:latin typeface="DevLys 040" pitchFamily="2" charset="0"/>
              </a:rPr>
            </a:br>
            <a:r>
              <a:rPr lang="en-US" sz="4500" b="1" dirty="0" err="1" smtClean="0">
                <a:latin typeface="DevLys 040" pitchFamily="2" charset="0"/>
              </a:rPr>
              <a:t>izs</a:t>
            </a:r>
            <a:r>
              <a:rPr lang="en-US" sz="4500" b="1" dirty="0" smtClean="0">
                <a:latin typeface="DevLys 040" pitchFamily="2" charset="0"/>
              </a:rPr>
              <a:t>{</a:t>
            </a:r>
            <a:r>
              <a:rPr lang="en-US" sz="4500" b="1" dirty="0" err="1" smtClean="0">
                <a:latin typeface="DevLys 040" pitchFamily="2" charset="0"/>
              </a:rPr>
              <a:t>kdksa</a:t>
            </a:r>
            <a:r>
              <a:rPr lang="en-US" sz="4500" b="1" dirty="0" smtClean="0">
                <a:latin typeface="DevLys 040" pitchFamily="2" charset="0"/>
              </a:rPr>
              <a:t> </a:t>
            </a:r>
            <a:r>
              <a:rPr lang="en-US" sz="4500" b="1" dirty="0" err="1" smtClean="0">
                <a:latin typeface="DevLys 040" pitchFamily="2" charset="0"/>
              </a:rPr>
              <a:t>dk</a:t>
            </a:r>
            <a:r>
              <a:rPr lang="en-US" sz="4500" b="1" dirty="0" smtClean="0">
                <a:latin typeface="DevLys 040" pitchFamily="2" charset="0"/>
              </a:rPr>
              <a:t> </a:t>
            </a:r>
            <a:r>
              <a:rPr lang="en-US" sz="4500" b="1" dirty="0" err="1" smtClean="0">
                <a:latin typeface="DevLys 040" pitchFamily="2" charset="0"/>
              </a:rPr>
              <a:t>izf’k</a:t>
            </a:r>
            <a:r>
              <a:rPr lang="en-US" sz="4500" b="1" dirty="0" smtClean="0">
                <a:latin typeface="DevLys 040" pitchFamily="2" charset="0"/>
              </a:rPr>
              <a:t>{</a:t>
            </a:r>
            <a:r>
              <a:rPr lang="en-US" sz="4500" b="1" dirty="0" err="1" smtClean="0">
                <a:latin typeface="DevLys 040" pitchFamily="2" charset="0"/>
              </a:rPr>
              <a:t>k.k</a:t>
            </a:r>
            <a:r>
              <a:rPr lang="en-US" sz="4500" b="1" dirty="0" smtClean="0">
                <a:latin typeface="DevLys 040" pitchFamily="2" charset="0"/>
              </a:rPr>
              <a:t> </a:t>
            </a:r>
            <a:r>
              <a:rPr lang="en-US" sz="4500" b="1" dirty="0" err="1" smtClean="0">
                <a:latin typeface="DevLys 040" pitchFamily="2" charset="0"/>
              </a:rPr>
              <a:t>fnukad</a:t>
            </a:r>
            <a:r>
              <a:rPr lang="en-US" sz="4500" b="1" dirty="0" smtClean="0">
                <a:latin typeface="DevLys 040" pitchFamily="2" charset="0"/>
              </a:rPr>
              <a:t> </a:t>
            </a:r>
            <a:r>
              <a:rPr lang="en-US" sz="4500" b="1" dirty="0" smtClean="0">
                <a:latin typeface="DevLys 040" pitchFamily="2" charset="0"/>
              </a:rPr>
              <a:t>28-06-2016</a:t>
            </a:r>
            <a:br>
              <a:rPr lang="en-US" sz="4500" b="1" dirty="0" smtClean="0">
                <a:latin typeface="DevLys 040" pitchFamily="2" charset="0"/>
              </a:rPr>
            </a:br>
            <a:endParaRPr lang="en-US" sz="4500" b="1" dirty="0" smtClean="0">
              <a:latin typeface="DevLys 040" pitchFamily="2" charset="0"/>
            </a:endParaRPr>
          </a:p>
        </p:txBody>
      </p:sp>
      <p:pic>
        <p:nvPicPr>
          <p:cNvPr id="4100" name="Picture 7" descr="Pictur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986088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3" name="Picture 4" descr="H:\pics\DSCF594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02400" y="0"/>
            <a:ext cx="26416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 descr="C:\Users\pc_1\Desktop\scroll photos\Folder 4\11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24600" y="4953000"/>
            <a:ext cx="2819400" cy="1905000"/>
          </a:xfrm>
          <a:prstGeom prst="rect">
            <a:avLst/>
          </a:prstGeom>
          <a:noFill/>
        </p:spPr>
      </p:pic>
      <p:pic>
        <p:nvPicPr>
          <p:cNvPr id="5124" name="Picture 4" descr="C:\Users\pc_1\Desktop\scroll photos\folder 1\7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953000"/>
            <a:ext cx="3124200" cy="1905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304800"/>
          </a:xfrm>
        </p:spPr>
        <p:txBody>
          <a:bodyPr>
            <a:normAutofit fontScale="90000"/>
          </a:bodyPr>
          <a:lstStyle/>
          <a:p>
            <a:r>
              <a:rPr lang="en-US" sz="3000" b="1" dirty="0" err="1" smtClean="0">
                <a:latin typeface="DevLys 010" pitchFamily="2" charset="0"/>
              </a:rPr>
              <a:t>iqLrdsa</a:t>
            </a:r>
            <a:r>
              <a:rPr lang="en-US" sz="3000" b="1" dirty="0" smtClean="0">
                <a:latin typeface="DevLys 010" pitchFamily="2" charset="0"/>
              </a:rPr>
              <a:t> </a:t>
            </a:r>
            <a:r>
              <a:rPr lang="en-US" sz="3000" b="1" dirty="0" err="1" smtClean="0">
                <a:latin typeface="DevLys 010" pitchFamily="2" charset="0"/>
              </a:rPr>
              <a:t>ftudk</a:t>
            </a:r>
            <a:r>
              <a:rPr lang="en-US" sz="3000" b="1" dirty="0" smtClean="0">
                <a:latin typeface="DevLys 010" pitchFamily="2" charset="0"/>
              </a:rPr>
              <a:t> v/;;u </a:t>
            </a:r>
            <a:r>
              <a:rPr lang="en-US" sz="3000" b="1" dirty="0" err="1" smtClean="0">
                <a:latin typeface="DevLys 010" pitchFamily="2" charset="0"/>
              </a:rPr>
              <a:t>djuk</a:t>
            </a:r>
            <a:r>
              <a:rPr lang="en-US" sz="3000" b="1" dirty="0" smtClean="0">
                <a:latin typeface="DevLys 010" pitchFamily="2" charset="0"/>
              </a:rPr>
              <a:t> </a:t>
            </a:r>
            <a:r>
              <a:rPr lang="en-US" sz="3000" b="1" dirty="0" err="1" smtClean="0">
                <a:latin typeface="DevLys 010" pitchFamily="2" charset="0"/>
              </a:rPr>
              <a:t>gS</a:t>
            </a:r>
            <a:endParaRPr lang="en-US" sz="3000" b="1" dirty="0" smtClean="0">
              <a:latin typeface="DevLys 010" pitchFamily="2" charset="0"/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86740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1800" b="1" dirty="0" err="1" smtClean="0">
                <a:latin typeface="DevLys 010" pitchFamily="2" charset="0"/>
              </a:rPr>
              <a:t>jftLVªhdj.k</a:t>
            </a:r>
            <a:r>
              <a:rPr lang="en-US" sz="1800" b="1" dirty="0" smtClean="0">
                <a:latin typeface="DevLys 010" pitchFamily="2" charset="0"/>
              </a:rPr>
              <a:t> </a:t>
            </a:r>
            <a:r>
              <a:rPr lang="en-US" sz="1800" b="1" dirty="0" err="1" smtClean="0">
                <a:latin typeface="DevLys 010" pitchFamily="2" charset="0"/>
              </a:rPr>
              <a:t>vf</a:t>
            </a:r>
            <a:r>
              <a:rPr lang="en-US" sz="1800" b="1" dirty="0" smtClean="0">
                <a:latin typeface="DevLys 010" pitchFamily="2" charset="0"/>
              </a:rPr>
              <a:t>/</a:t>
            </a:r>
            <a:r>
              <a:rPr lang="en-US" sz="1800" b="1" dirty="0" err="1" smtClean="0">
                <a:latin typeface="DevLys 010" pitchFamily="2" charset="0"/>
              </a:rPr>
              <a:t>kdkjh</a:t>
            </a:r>
            <a:r>
              <a:rPr lang="en-US" sz="1800" b="1" dirty="0" smtClean="0">
                <a:latin typeface="DevLys 010" pitchFamily="2" charset="0"/>
              </a:rPr>
              <a:t> ,</a:t>
            </a:r>
            <a:r>
              <a:rPr lang="en-US" sz="1800" b="1" dirty="0" err="1" smtClean="0">
                <a:latin typeface="DevLys 010" pitchFamily="2" charset="0"/>
              </a:rPr>
              <a:t>oa</a:t>
            </a:r>
            <a:r>
              <a:rPr lang="en-US" sz="1800" b="1" dirty="0" smtClean="0">
                <a:latin typeface="DevLys 010" pitchFamily="2" charset="0"/>
              </a:rPr>
              <a:t> </a:t>
            </a:r>
            <a:r>
              <a:rPr lang="en-US" sz="1800" b="1" dirty="0" err="1" smtClean="0">
                <a:latin typeface="DevLys 010" pitchFamily="2" charset="0"/>
              </a:rPr>
              <a:t>izkf</a:t>
            </a:r>
            <a:r>
              <a:rPr lang="en-US" sz="1800" b="1" dirty="0" smtClean="0">
                <a:latin typeface="DevLys 010" pitchFamily="2" charset="0"/>
              </a:rPr>
              <a:t>/</a:t>
            </a:r>
            <a:r>
              <a:rPr lang="en-US" sz="1800" b="1" dirty="0" err="1" smtClean="0">
                <a:latin typeface="DevLys 010" pitchFamily="2" charset="0"/>
              </a:rPr>
              <a:t>kd`r</a:t>
            </a:r>
            <a:r>
              <a:rPr lang="en-US" sz="1800" b="1" dirty="0" smtClean="0">
                <a:latin typeface="DevLys 010" pitchFamily="2" charset="0"/>
              </a:rPr>
              <a:t> </a:t>
            </a:r>
            <a:r>
              <a:rPr lang="en-US" sz="1800" b="1" dirty="0" err="1" smtClean="0">
                <a:latin typeface="DevLys 010" pitchFamily="2" charset="0"/>
              </a:rPr>
              <a:t>deZpkfj;ksa</a:t>
            </a:r>
            <a:r>
              <a:rPr lang="en-US" sz="1800" b="1" dirty="0" smtClean="0">
                <a:latin typeface="DevLys 010" pitchFamily="2" charset="0"/>
              </a:rPr>
              <a:t> dh </a:t>
            </a:r>
            <a:r>
              <a:rPr lang="en-US" sz="1800" b="1" dirty="0" err="1" smtClean="0">
                <a:latin typeface="DevLys 010" pitchFamily="2" charset="0"/>
              </a:rPr>
              <a:t>psdfyLVA</a:t>
            </a:r>
            <a:endParaRPr lang="en-US" sz="1800" b="1" dirty="0" smtClean="0">
              <a:latin typeface="DevLys 010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1800" b="1" dirty="0" smtClean="0">
                <a:latin typeface="DevLys 010" pitchFamily="2" charset="0"/>
              </a:rPr>
              <a:t>e-</a:t>
            </a:r>
            <a:r>
              <a:rPr lang="en-US" sz="1800" b="1" dirty="0" err="1" smtClean="0">
                <a:latin typeface="DevLys 010" pitchFamily="2" charset="0"/>
              </a:rPr>
              <a:t>iz</a:t>
            </a:r>
            <a:r>
              <a:rPr lang="en-US" sz="1800" b="1" dirty="0" smtClean="0">
                <a:latin typeface="DevLys 010" pitchFamily="2" charset="0"/>
              </a:rPr>
              <a:t>- </a:t>
            </a:r>
            <a:r>
              <a:rPr lang="en-US" sz="1800" b="1" dirty="0" err="1" smtClean="0">
                <a:latin typeface="DevLys 010" pitchFamily="2" charset="0"/>
              </a:rPr>
              <a:t>uxjikfydk</a:t>
            </a:r>
            <a:r>
              <a:rPr lang="en-US" sz="1800" b="1" dirty="0" smtClean="0">
                <a:latin typeface="DevLys 010" pitchFamily="2" charset="0"/>
              </a:rPr>
              <a:t> </a:t>
            </a:r>
            <a:r>
              <a:rPr lang="en-US" sz="1800" b="1" dirty="0" err="1" smtClean="0">
                <a:latin typeface="DevLys 010" pitchFamily="2" charset="0"/>
              </a:rPr>
              <a:t>fuokZpu</a:t>
            </a:r>
            <a:r>
              <a:rPr lang="en-US" sz="1800" b="1" dirty="0" smtClean="0">
                <a:latin typeface="DevLys 010" pitchFamily="2" charset="0"/>
              </a:rPr>
              <a:t> </a:t>
            </a:r>
            <a:r>
              <a:rPr lang="en-US" sz="1800" b="1" dirty="0" err="1" smtClean="0">
                <a:latin typeface="DevLys 010" pitchFamily="2" charset="0"/>
              </a:rPr>
              <a:t>fu;e</a:t>
            </a:r>
            <a:r>
              <a:rPr lang="en-US" sz="1800" b="1" dirty="0" smtClean="0">
                <a:latin typeface="DevLys 010" pitchFamily="2" charset="0"/>
              </a:rPr>
              <a:t> 1994 </a:t>
            </a:r>
            <a:r>
              <a:rPr lang="en-US" sz="1800" b="1" dirty="0" err="1" smtClean="0">
                <a:latin typeface="DevLys 010" pitchFamily="2" charset="0"/>
              </a:rPr>
              <a:t>twu</a:t>
            </a:r>
            <a:r>
              <a:rPr lang="en-US" sz="1800" b="1" dirty="0" smtClean="0">
                <a:latin typeface="DevLys 010" pitchFamily="2" charset="0"/>
              </a:rPr>
              <a:t>] 2014</a:t>
            </a:r>
          </a:p>
          <a:p>
            <a:pPr>
              <a:buFont typeface="Wingdings" pitchFamily="2" charset="2"/>
              <a:buChar char="Ø"/>
            </a:pPr>
            <a:r>
              <a:rPr lang="en-US" sz="1800" b="1" dirty="0" err="1" smtClean="0">
                <a:latin typeface="DevLys 010" pitchFamily="2" charset="0"/>
              </a:rPr>
              <a:t>uke</a:t>
            </a:r>
            <a:r>
              <a:rPr lang="en-US" sz="1800" b="1" dirty="0" smtClean="0">
                <a:latin typeface="DevLys 010" pitchFamily="2" charset="0"/>
              </a:rPr>
              <a:t> </a:t>
            </a:r>
            <a:r>
              <a:rPr lang="en-US" sz="1800" b="1" dirty="0" err="1" smtClean="0">
                <a:latin typeface="DevLys 010" pitchFamily="2" charset="0"/>
              </a:rPr>
              <a:t>funsZ’ku</a:t>
            </a:r>
            <a:r>
              <a:rPr lang="en-US" sz="1800" b="1" dirty="0" smtClean="0">
                <a:latin typeface="DevLys 010" pitchFamily="2" charset="0"/>
              </a:rPr>
              <a:t> </a:t>
            </a:r>
            <a:r>
              <a:rPr lang="en-US" sz="1800" b="1" dirty="0" err="1" smtClean="0">
                <a:latin typeface="DevLys 010" pitchFamily="2" charset="0"/>
              </a:rPr>
              <a:t>i</a:t>
            </a:r>
            <a:r>
              <a:rPr lang="en-US" sz="1800" b="1" dirty="0" smtClean="0">
                <a:latin typeface="DevLys 010" pitchFamily="2" charset="0"/>
              </a:rPr>
              <a:t>=</a:t>
            </a:r>
            <a:r>
              <a:rPr lang="en-US" sz="1800" b="1" dirty="0" err="1" smtClean="0">
                <a:latin typeface="DevLys 010" pitchFamily="2" charset="0"/>
              </a:rPr>
              <a:t>ksa</a:t>
            </a:r>
            <a:r>
              <a:rPr lang="en-US" sz="1800" b="1" dirty="0" smtClean="0">
                <a:latin typeface="DevLys 010" pitchFamily="2" charset="0"/>
              </a:rPr>
              <a:t> dh </a:t>
            </a:r>
            <a:r>
              <a:rPr lang="en-US" sz="1800" b="1" dirty="0" err="1" smtClean="0">
                <a:latin typeface="DevLys 010" pitchFamily="2" charset="0"/>
              </a:rPr>
              <a:t>izLrqfr</a:t>
            </a:r>
            <a:r>
              <a:rPr lang="en-US" sz="1800" b="1" dirty="0" smtClean="0">
                <a:latin typeface="DevLys 010" pitchFamily="2" charset="0"/>
              </a:rPr>
              <a:t> </a:t>
            </a:r>
            <a:r>
              <a:rPr lang="en-US" sz="1800" b="1" dirty="0" err="1" smtClean="0">
                <a:latin typeface="DevLys 010" pitchFamily="2" charset="0"/>
              </a:rPr>
              <a:t>vkSj</a:t>
            </a:r>
            <a:r>
              <a:rPr lang="en-US" sz="1800" b="1" dirty="0" smtClean="0">
                <a:latin typeface="DevLys 010" pitchFamily="2" charset="0"/>
              </a:rPr>
              <a:t> </a:t>
            </a:r>
            <a:r>
              <a:rPr lang="en-US" sz="1800" b="1" dirty="0" err="1" smtClean="0">
                <a:latin typeface="DevLys 010" pitchFamily="2" charset="0"/>
              </a:rPr>
              <a:t>laoh</a:t>
            </a:r>
            <a:r>
              <a:rPr lang="en-US" sz="1800" b="1" dirty="0" smtClean="0">
                <a:latin typeface="DevLys 010" pitchFamily="2" charset="0"/>
              </a:rPr>
              <a:t>{</a:t>
            </a:r>
            <a:r>
              <a:rPr lang="en-US" sz="1800" b="1" dirty="0" err="1" smtClean="0">
                <a:latin typeface="DevLys 010" pitchFamily="2" charset="0"/>
              </a:rPr>
              <a:t>kk</a:t>
            </a:r>
            <a:r>
              <a:rPr lang="en-US" sz="1800" b="1" dirty="0" smtClean="0">
                <a:latin typeface="DevLys 010" pitchFamily="2" charset="0"/>
              </a:rPr>
              <a:t> </a:t>
            </a:r>
            <a:r>
              <a:rPr lang="en-US" sz="1800" b="1" dirty="0" err="1" smtClean="0">
                <a:latin typeface="DevLys 010" pitchFamily="2" charset="0"/>
              </a:rPr>
              <a:t>rFkk</a:t>
            </a:r>
            <a:r>
              <a:rPr lang="en-US" sz="1800" b="1" dirty="0" smtClean="0">
                <a:latin typeface="DevLys 010" pitchFamily="2" charset="0"/>
              </a:rPr>
              <a:t> </a:t>
            </a:r>
            <a:r>
              <a:rPr lang="en-US" sz="1800" b="1" dirty="0" err="1" smtClean="0">
                <a:latin typeface="DevLys 010" pitchFamily="2" charset="0"/>
              </a:rPr>
              <a:t>izrhd</a:t>
            </a:r>
            <a:r>
              <a:rPr lang="en-US" sz="1800" b="1" dirty="0" smtClean="0">
                <a:latin typeface="DevLys 010" pitchFamily="2" charset="0"/>
              </a:rPr>
              <a:t> </a:t>
            </a:r>
            <a:r>
              <a:rPr lang="en-US" sz="1800" b="1" dirty="0" err="1" smtClean="0">
                <a:latin typeface="DevLys 010" pitchFamily="2" charset="0"/>
              </a:rPr>
              <a:t>vkoaVu</a:t>
            </a:r>
            <a:r>
              <a:rPr lang="en-US" sz="1800" b="1" dirty="0" smtClean="0">
                <a:latin typeface="DevLys 010" pitchFamily="2" charset="0"/>
              </a:rPr>
              <a:t> </a:t>
            </a:r>
            <a:r>
              <a:rPr lang="en-US" sz="1800" b="1" dirty="0" err="1" smtClean="0">
                <a:latin typeface="DevLys 010" pitchFamily="2" charset="0"/>
              </a:rPr>
              <a:t>funsZ’k</a:t>
            </a:r>
            <a:r>
              <a:rPr lang="en-US" sz="1800" b="1" dirty="0" smtClean="0">
                <a:latin typeface="DevLys 010" pitchFamily="2" charset="0"/>
              </a:rPr>
              <a:t> </a:t>
            </a:r>
            <a:r>
              <a:rPr lang="en-US" sz="1800" b="1" dirty="0" err="1" smtClean="0">
                <a:latin typeface="DevLys 010" pitchFamily="2" charset="0"/>
              </a:rPr>
              <a:t>twu</a:t>
            </a:r>
            <a:r>
              <a:rPr lang="en-US" sz="1800" b="1" dirty="0" smtClean="0">
                <a:latin typeface="DevLys 010" pitchFamily="2" charset="0"/>
              </a:rPr>
              <a:t>] 2014</a:t>
            </a:r>
          </a:p>
          <a:p>
            <a:pPr>
              <a:buFont typeface="Wingdings" pitchFamily="2" charset="2"/>
              <a:buChar char="Ø"/>
            </a:pPr>
            <a:r>
              <a:rPr lang="en-US" sz="1800" b="1" dirty="0" err="1" smtClean="0">
                <a:latin typeface="DevLys 010" pitchFamily="2" charset="0"/>
              </a:rPr>
              <a:t>ih-vks</a:t>
            </a:r>
            <a:r>
              <a:rPr lang="en-US" sz="1800" b="1" dirty="0" smtClean="0">
                <a:latin typeface="DevLys 010" pitchFamily="2" charset="0"/>
              </a:rPr>
              <a:t>- dh </a:t>
            </a:r>
            <a:r>
              <a:rPr lang="en-US" sz="1800" b="1" dirty="0" err="1" smtClean="0">
                <a:latin typeface="DevLys 010" pitchFamily="2" charset="0"/>
              </a:rPr>
              <a:t>psdfyLVA</a:t>
            </a:r>
            <a:endParaRPr lang="en-US" sz="1800" b="1" dirty="0" smtClean="0">
              <a:latin typeface="DevLys 010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1800" b="1" dirty="0" err="1" smtClean="0">
                <a:latin typeface="DevLys 010" pitchFamily="2" charset="0"/>
              </a:rPr>
              <a:t>bZ-Ogh-,e</a:t>
            </a:r>
            <a:r>
              <a:rPr lang="en-US" sz="1800" b="1" dirty="0" smtClean="0">
                <a:latin typeface="DevLys 010" pitchFamily="2" charset="0"/>
              </a:rPr>
              <a:t>- </a:t>
            </a:r>
            <a:r>
              <a:rPr lang="en-US" sz="1800" b="1" dirty="0" err="1" smtClean="0">
                <a:latin typeface="DevLys 010" pitchFamily="2" charset="0"/>
              </a:rPr>
              <a:t>eSU;qvyA</a:t>
            </a:r>
            <a:endParaRPr lang="en-US" sz="1800" b="1" dirty="0" smtClean="0">
              <a:latin typeface="DevLys 010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1800" b="1" dirty="0" err="1" smtClean="0">
                <a:latin typeface="DevLys 010" pitchFamily="2" charset="0"/>
              </a:rPr>
              <a:t>ih-vks</a:t>
            </a:r>
            <a:r>
              <a:rPr lang="en-US" sz="1800" b="1" dirty="0" smtClean="0">
                <a:latin typeface="DevLys 010" pitchFamily="2" charset="0"/>
              </a:rPr>
              <a:t>- </a:t>
            </a:r>
            <a:r>
              <a:rPr lang="en-US" sz="1800" b="1" dirty="0" err="1" smtClean="0">
                <a:latin typeface="DevLys 010" pitchFamily="2" charset="0"/>
              </a:rPr>
              <a:t>gS.McqdA</a:t>
            </a:r>
            <a:endParaRPr lang="en-US" sz="1800" b="1" dirty="0" smtClean="0">
              <a:latin typeface="DevLys 010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1800" b="1" dirty="0" err="1" smtClean="0">
                <a:latin typeface="DevLys 010" pitchFamily="2" charset="0"/>
              </a:rPr>
              <a:t>vkj-vks</a:t>
            </a:r>
            <a:r>
              <a:rPr lang="en-US" sz="1800" b="1" dirty="0" smtClean="0">
                <a:latin typeface="DevLys 010" pitchFamily="2" charset="0"/>
              </a:rPr>
              <a:t>- </a:t>
            </a:r>
            <a:r>
              <a:rPr lang="en-US" sz="1800" b="1" dirty="0" err="1" smtClean="0">
                <a:latin typeface="DevLys 010" pitchFamily="2" charset="0"/>
              </a:rPr>
              <a:t>gS.McqdA</a:t>
            </a:r>
            <a:endParaRPr lang="en-US" sz="1800" b="1" dirty="0" smtClean="0">
              <a:latin typeface="DevLys 010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1800" b="1" dirty="0" err="1" smtClean="0">
                <a:latin typeface="DevLys 010" pitchFamily="2" charset="0"/>
              </a:rPr>
              <a:t>lsal</a:t>
            </a:r>
            <a:r>
              <a:rPr lang="en-US" sz="1800" b="1" dirty="0" smtClean="0">
                <a:latin typeface="DevLys 010" pitchFamily="2" charset="0"/>
              </a:rPr>
              <a:t> dh </a:t>
            </a:r>
            <a:r>
              <a:rPr lang="en-US" sz="1800" b="1" dirty="0" err="1" smtClean="0">
                <a:latin typeface="DevLys 010" pitchFamily="2" charset="0"/>
              </a:rPr>
              <a:t>cqdA</a:t>
            </a:r>
            <a:endParaRPr lang="en-US" sz="1800" b="1" dirty="0" smtClean="0">
              <a:latin typeface="DevLys 010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1800" b="1" dirty="0" err="1" smtClean="0">
                <a:latin typeface="DevLys 010" pitchFamily="2" charset="0"/>
              </a:rPr>
              <a:t>dkfEkZd</a:t>
            </a:r>
            <a:r>
              <a:rPr lang="en-US" sz="1800" b="1" dirty="0" smtClean="0">
                <a:latin typeface="DevLys 010" pitchFamily="2" charset="0"/>
              </a:rPr>
              <a:t> </a:t>
            </a:r>
            <a:r>
              <a:rPr lang="en-US" sz="1800" b="1" dirty="0" err="1" smtClean="0">
                <a:latin typeface="DevLys 010" pitchFamily="2" charset="0"/>
              </a:rPr>
              <a:t>izca</a:t>
            </a:r>
            <a:r>
              <a:rPr lang="en-US" sz="1800" b="1" dirty="0" smtClean="0">
                <a:latin typeface="DevLys 010" pitchFamily="2" charset="0"/>
              </a:rPr>
              <a:t>/</a:t>
            </a:r>
            <a:r>
              <a:rPr lang="en-US" sz="1800" b="1" dirty="0" err="1" smtClean="0">
                <a:latin typeface="DevLys 010" pitchFamily="2" charset="0"/>
              </a:rPr>
              <a:t>ku</a:t>
            </a:r>
            <a:r>
              <a:rPr lang="en-US" sz="1800" b="1" dirty="0" smtClean="0">
                <a:latin typeface="DevLys 010" pitchFamily="2" charset="0"/>
              </a:rPr>
              <a:t> ,</a:t>
            </a:r>
            <a:r>
              <a:rPr lang="en-US" sz="1800" b="1" dirty="0" err="1" smtClean="0">
                <a:latin typeface="DevLys 010" pitchFamily="2" charset="0"/>
              </a:rPr>
              <a:t>oa</a:t>
            </a:r>
            <a:r>
              <a:rPr lang="en-US" sz="1800" b="1" dirty="0" smtClean="0">
                <a:latin typeface="DevLys 010" pitchFamily="2" charset="0"/>
              </a:rPr>
              <a:t> </a:t>
            </a:r>
            <a:r>
              <a:rPr lang="en-US" sz="1800" b="1" dirty="0" err="1" smtClean="0">
                <a:latin typeface="DevLys 010" pitchFamily="2" charset="0"/>
              </a:rPr>
              <a:t>lsDVj</a:t>
            </a:r>
            <a:r>
              <a:rPr lang="en-US" sz="1800" b="1" dirty="0" smtClean="0">
                <a:latin typeface="DevLys 010" pitchFamily="2" charset="0"/>
              </a:rPr>
              <a:t> </a:t>
            </a:r>
            <a:r>
              <a:rPr lang="en-US" sz="1800" b="1" dirty="0" err="1" smtClean="0">
                <a:latin typeface="DevLys 010" pitchFamily="2" charset="0"/>
              </a:rPr>
              <a:t>vkfQlj</a:t>
            </a:r>
            <a:r>
              <a:rPr lang="en-US" sz="1800" b="1" dirty="0" smtClean="0">
                <a:latin typeface="DevLys 010" pitchFamily="2" charset="0"/>
              </a:rPr>
              <a:t> dh </a:t>
            </a:r>
            <a:r>
              <a:rPr lang="en-US" sz="1800" b="1" dirty="0" err="1" smtClean="0">
                <a:latin typeface="DevLys 010" pitchFamily="2" charset="0"/>
              </a:rPr>
              <a:t>psdfyLVA</a:t>
            </a:r>
            <a:endParaRPr lang="en-US" sz="1800" b="1" dirty="0" smtClean="0">
              <a:latin typeface="DevLys 010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1800" b="1" dirty="0" err="1" smtClean="0">
                <a:latin typeface="DevLys 010" pitchFamily="2" charset="0"/>
              </a:rPr>
              <a:t>eSa</a:t>
            </a:r>
            <a:r>
              <a:rPr lang="en-US" sz="1800" b="1" dirty="0" smtClean="0">
                <a:latin typeface="DevLys 010" pitchFamily="2" charset="0"/>
              </a:rPr>
              <a:t> </a:t>
            </a:r>
            <a:r>
              <a:rPr lang="en-US" sz="1800" b="1" dirty="0" err="1" smtClean="0">
                <a:latin typeface="DevLys 010" pitchFamily="2" charset="0"/>
              </a:rPr>
              <a:t>ernkrk</a:t>
            </a:r>
            <a:r>
              <a:rPr lang="en-US" sz="1800" b="1" dirty="0" smtClean="0">
                <a:latin typeface="DevLys 010" pitchFamily="2" charset="0"/>
              </a:rPr>
              <a:t> </a:t>
            </a:r>
            <a:r>
              <a:rPr lang="en-US" sz="1800" b="1" dirty="0" err="1" smtClean="0">
                <a:latin typeface="DevLys 010" pitchFamily="2" charset="0"/>
              </a:rPr>
              <a:t>gwa</a:t>
            </a:r>
            <a:r>
              <a:rPr lang="en-US" sz="1800" b="1" dirty="0" smtClean="0">
                <a:latin typeface="DevLys 010" pitchFamily="2" charset="0"/>
              </a:rPr>
              <a:t>] </a:t>
            </a:r>
            <a:r>
              <a:rPr lang="en-US" sz="1800" b="1" dirty="0" err="1" smtClean="0">
                <a:latin typeface="DevLys 010" pitchFamily="2" charset="0"/>
              </a:rPr>
              <a:t>eSa</a:t>
            </a:r>
            <a:r>
              <a:rPr lang="en-US" sz="1800" b="1" dirty="0" smtClean="0">
                <a:latin typeface="DevLys 010" pitchFamily="2" charset="0"/>
              </a:rPr>
              <a:t> </a:t>
            </a:r>
            <a:r>
              <a:rPr lang="en-US" sz="1800" b="1" dirty="0" err="1" smtClean="0">
                <a:latin typeface="DevLys 010" pitchFamily="2" charset="0"/>
              </a:rPr>
              <a:t>vH;FkhZ</a:t>
            </a:r>
            <a:r>
              <a:rPr lang="en-US" sz="1800" b="1" dirty="0" smtClean="0">
                <a:latin typeface="DevLys 010" pitchFamily="2" charset="0"/>
              </a:rPr>
              <a:t> </a:t>
            </a:r>
            <a:r>
              <a:rPr lang="en-US" sz="1800" b="1" dirty="0" err="1" smtClean="0">
                <a:latin typeface="DevLys 010" pitchFamily="2" charset="0"/>
              </a:rPr>
              <a:t>gwa</a:t>
            </a:r>
            <a:r>
              <a:rPr lang="en-US" sz="1800" b="1" dirty="0" smtClean="0">
                <a:latin typeface="DevLys 010" pitchFamily="2" charset="0"/>
              </a:rPr>
              <a:t>] </a:t>
            </a:r>
            <a:r>
              <a:rPr lang="en-US" sz="1800" b="1" dirty="0" err="1" smtClean="0">
                <a:latin typeface="DevLys 010" pitchFamily="2" charset="0"/>
              </a:rPr>
              <a:t>eSa</a:t>
            </a:r>
            <a:r>
              <a:rPr lang="en-US" sz="1800" b="1" dirty="0" smtClean="0">
                <a:latin typeface="DevLys 010" pitchFamily="2" charset="0"/>
              </a:rPr>
              <a:t> </a:t>
            </a:r>
            <a:r>
              <a:rPr lang="en-US" sz="1800" b="1" dirty="0" err="1" smtClean="0">
                <a:latin typeface="DevLys 010" pitchFamily="2" charset="0"/>
              </a:rPr>
              <a:t>bZOgh,e</a:t>
            </a:r>
            <a:r>
              <a:rPr lang="en-US" sz="1800" b="1" dirty="0" smtClean="0">
                <a:latin typeface="DevLys 010" pitchFamily="2" charset="0"/>
              </a:rPr>
              <a:t> </a:t>
            </a:r>
            <a:r>
              <a:rPr lang="en-US" sz="1800" b="1" dirty="0" err="1" smtClean="0">
                <a:latin typeface="DevLys 010" pitchFamily="2" charset="0"/>
              </a:rPr>
              <a:t>gwa</a:t>
            </a:r>
            <a:r>
              <a:rPr lang="en-US" sz="1800" b="1" dirty="0" smtClean="0">
                <a:latin typeface="DevLys 010" pitchFamily="2" charset="0"/>
              </a:rPr>
              <a:t>] </a:t>
            </a:r>
            <a:r>
              <a:rPr lang="en-US" sz="1800" b="1" dirty="0" err="1" smtClean="0">
                <a:latin typeface="DevLys 010" pitchFamily="2" charset="0"/>
              </a:rPr>
              <a:t>eSa</a:t>
            </a:r>
            <a:r>
              <a:rPr lang="en-US" sz="1800" b="1" dirty="0" smtClean="0">
                <a:latin typeface="DevLys 010" pitchFamily="2" charset="0"/>
              </a:rPr>
              <a:t> </a:t>
            </a:r>
            <a:r>
              <a:rPr lang="en-US" sz="1800" b="1" dirty="0" err="1" smtClean="0">
                <a:latin typeface="DevLys 010" pitchFamily="2" charset="0"/>
              </a:rPr>
              <a:t>ihBklhu</a:t>
            </a:r>
            <a:r>
              <a:rPr lang="en-US" sz="1800" b="1" dirty="0" smtClean="0">
                <a:latin typeface="DevLys 010" pitchFamily="2" charset="0"/>
              </a:rPr>
              <a:t> </a:t>
            </a:r>
            <a:r>
              <a:rPr lang="en-US" sz="1800" b="1" dirty="0" err="1" smtClean="0">
                <a:latin typeface="DevLys 010" pitchFamily="2" charset="0"/>
              </a:rPr>
              <a:t>vf</a:t>
            </a:r>
            <a:r>
              <a:rPr lang="en-US" sz="1800" b="1" dirty="0" smtClean="0">
                <a:latin typeface="DevLys 010" pitchFamily="2" charset="0"/>
              </a:rPr>
              <a:t>/</a:t>
            </a:r>
            <a:r>
              <a:rPr lang="en-US" sz="1800" b="1" dirty="0" err="1" smtClean="0">
                <a:latin typeface="DevLys 010" pitchFamily="2" charset="0"/>
              </a:rPr>
              <a:t>kdkjh</a:t>
            </a:r>
            <a:r>
              <a:rPr lang="en-US" sz="1800" b="1" dirty="0" smtClean="0">
                <a:latin typeface="DevLys 010" pitchFamily="2" charset="0"/>
              </a:rPr>
              <a:t> </a:t>
            </a:r>
            <a:r>
              <a:rPr lang="en-US" sz="1800" b="1" dirty="0" err="1" smtClean="0">
                <a:latin typeface="DevLys 010" pitchFamily="2" charset="0"/>
              </a:rPr>
              <a:t>gwaA</a:t>
            </a:r>
            <a:endParaRPr lang="en-US" sz="1800" b="1" dirty="0" smtClean="0">
              <a:latin typeface="DevLys 010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1800" b="1" dirty="0" err="1" smtClean="0">
                <a:latin typeface="DevLys 010" pitchFamily="2" charset="0"/>
              </a:rPr>
              <a:t>uxjh</a:t>
            </a:r>
            <a:r>
              <a:rPr lang="en-US" sz="1800" b="1" dirty="0" smtClean="0">
                <a:latin typeface="DevLys 010" pitchFamily="2" charset="0"/>
              </a:rPr>
              <a:t>; </a:t>
            </a:r>
            <a:r>
              <a:rPr lang="en-US" sz="1800" b="1" dirty="0" err="1" smtClean="0">
                <a:latin typeface="DevLys 010" pitchFamily="2" charset="0"/>
              </a:rPr>
              <a:t>ds</a:t>
            </a:r>
            <a:r>
              <a:rPr lang="en-US" sz="1800" b="1" dirty="0" smtClean="0">
                <a:latin typeface="DevLys 010" pitchFamily="2" charset="0"/>
              </a:rPr>
              <a:t> </a:t>
            </a:r>
            <a:r>
              <a:rPr lang="en-US" sz="1800" b="1" dirty="0" err="1" smtClean="0">
                <a:latin typeface="DevLys 010" pitchFamily="2" charset="0"/>
              </a:rPr>
              <a:t>fy</a:t>
            </a:r>
            <a:r>
              <a:rPr lang="en-US" sz="1800" b="1" dirty="0" smtClean="0">
                <a:latin typeface="DevLys 010" pitchFamily="2" charset="0"/>
              </a:rPr>
              <a:t>, </a:t>
            </a:r>
            <a:r>
              <a:rPr lang="en-US" sz="1800" b="1" dirty="0" err="1" smtClean="0">
                <a:latin typeface="DevLys 010" pitchFamily="2" charset="0"/>
              </a:rPr>
              <a:t>vkpkj</a:t>
            </a:r>
            <a:r>
              <a:rPr lang="en-US" sz="1800" b="1" dirty="0" smtClean="0">
                <a:latin typeface="DevLys 010" pitchFamily="2" charset="0"/>
              </a:rPr>
              <a:t> </a:t>
            </a:r>
            <a:r>
              <a:rPr lang="en-US" sz="1800" b="1" dirty="0" err="1" smtClean="0">
                <a:latin typeface="DevLys 010" pitchFamily="2" charset="0"/>
              </a:rPr>
              <a:t>lafgrkA</a:t>
            </a:r>
            <a:endParaRPr lang="en-US" sz="1800" b="1" dirty="0" smtClean="0">
              <a:latin typeface="DevLys 010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1800" b="1" dirty="0" smtClean="0">
                <a:latin typeface="DevLys 010" pitchFamily="2" charset="0"/>
              </a:rPr>
              <a:t>e/;</a:t>
            </a:r>
            <a:r>
              <a:rPr lang="en-US" sz="1800" b="1" dirty="0" err="1" smtClean="0">
                <a:latin typeface="DevLys 010" pitchFamily="2" charset="0"/>
              </a:rPr>
              <a:t>izns’k</a:t>
            </a:r>
            <a:r>
              <a:rPr lang="en-US" sz="1800" b="1" dirty="0" smtClean="0">
                <a:latin typeface="DevLys 010" pitchFamily="2" charset="0"/>
              </a:rPr>
              <a:t> </a:t>
            </a:r>
            <a:r>
              <a:rPr lang="en-US" sz="1800" b="1" dirty="0" err="1" smtClean="0">
                <a:latin typeface="DevLys 010" pitchFamily="2" charset="0"/>
              </a:rPr>
              <a:t>jkT</a:t>
            </a:r>
            <a:r>
              <a:rPr lang="en-US" sz="1800" b="1" dirty="0" smtClean="0">
                <a:latin typeface="DevLys 010" pitchFamily="2" charset="0"/>
              </a:rPr>
              <a:t>; </a:t>
            </a:r>
            <a:r>
              <a:rPr lang="en-US" sz="1800" b="1" dirty="0" err="1" smtClean="0">
                <a:latin typeface="DevLys 010" pitchFamily="2" charset="0"/>
              </a:rPr>
              <a:t>fuokZpu</a:t>
            </a:r>
            <a:r>
              <a:rPr lang="en-US" sz="1800" b="1" dirty="0" smtClean="0">
                <a:latin typeface="DevLys 010" pitchFamily="2" charset="0"/>
              </a:rPr>
              <a:t> </a:t>
            </a:r>
            <a:r>
              <a:rPr lang="en-US" sz="1800" b="1" dirty="0" err="1" smtClean="0">
                <a:latin typeface="DevLys 010" pitchFamily="2" charset="0"/>
              </a:rPr>
              <a:t>vk;ksx</a:t>
            </a:r>
            <a:r>
              <a:rPr lang="en-US" sz="1800" b="1" dirty="0" smtClean="0">
                <a:latin typeface="DevLys 010" pitchFamily="2" charset="0"/>
              </a:rPr>
              <a:t> </a:t>
            </a:r>
            <a:r>
              <a:rPr lang="en-US" sz="1800" b="1" dirty="0" err="1" smtClean="0">
                <a:latin typeface="DevLys 010" pitchFamily="2" charset="0"/>
              </a:rPr>
              <a:t>bZOgh,e</a:t>
            </a:r>
            <a:r>
              <a:rPr lang="en-US" sz="1800" b="1" dirty="0" smtClean="0">
                <a:latin typeface="DevLys 010" pitchFamily="2" charset="0"/>
              </a:rPr>
              <a:t>] </a:t>
            </a:r>
            <a:r>
              <a:rPr lang="en-US" sz="1800" b="1" dirty="0" err="1" smtClean="0">
                <a:latin typeface="DevLys 010" pitchFamily="2" charset="0"/>
              </a:rPr>
              <a:t>Hk.Mkj.k</a:t>
            </a:r>
            <a:r>
              <a:rPr lang="en-US" sz="1800" b="1" dirty="0" smtClean="0">
                <a:latin typeface="DevLys 010" pitchFamily="2" charset="0"/>
              </a:rPr>
              <a:t>] </a:t>
            </a:r>
            <a:r>
              <a:rPr lang="en-US" sz="1800" b="1" dirty="0" err="1" smtClean="0">
                <a:latin typeface="DevLys 010" pitchFamily="2" charset="0"/>
              </a:rPr>
              <a:t>ifjogu</a:t>
            </a:r>
            <a:r>
              <a:rPr lang="en-US" sz="1800" b="1" dirty="0" smtClean="0">
                <a:latin typeface="DevLys 010" pitchFamily="2" charset="0"/>
              </a:rPr>
              <a:t>] </a:t>
            </a:r>
            <a:r>
              <a:rPr lang="en-US" sz="1800" b="1" dirty="0" err="1" smtClean="0">
                <a:latin typeface="DevLys 010" pitchFamily="2" charset="0"/>
              </a:rPr>
              <a:t>lqj</a:t>
            </a:r>
            <a:r>
              <a:rPr lang="en-US" sz="1800" b="1" dirty="0" smtClean="0">
                <a:latin typeface="DevLys 010" pitchFamily="2" charset="0"/>
              </a:rPr>
              <a:t>{</a:t>
            </a:r>
            <a:r>
              <a:rPr lang="en-US" sz="1800" b="1" dirty="0" err="1" smtClean="0">
                <a:latin typeface="DevLys 010" pitchFamily="2" charset="0"/>
              </a:rPr>
              <a:t>kk</a:t>
            </a:r>
            <a:r>
              <a:rPr lang="en-US" sz="1800" b="1" dirty="0" smtClean="0">
                <a:latin typeface="DevLys 010" pitchFamily="2" charset="0"/>
              </a:rPr>
              <a:t>] </a:t>
            </a:r>
            <a:r>
              <a:rPr lang="en-US" sz="1800" b="1" dirty="0" err="1" smtClean="0">
                <a:latin typeface="DevLys 010" pitchFamily="2" charset="0"/>
              </a:rPr>
              <a:t>vkoaVu</a:t>
            </a:r>
            <a:r>
              <a:rPr lang="en-US" sz="1800" b="1" dirty="0" smtClean="0">
                <a:latin typeface="DevLys 010" pitchFamily="2" charset="0"/>
              </a:rPr>
              <a:t> </a:t>
            </a:r>
            <a:r>
              <a:rPr lang="en-US" sz="1800" b="1" dirty="0" err="1" smtClean="0">
                <a:latin typeface="DevLys 010" pitchFamily="2" charset="0"/>
              </a:rPr>
              <a:t>vkSj</a:t>
            </a:r>
            <a:r>
              <a:rPr lang="en-US" sz="1800" b="1" dirty="0" smtClean="0">
                <a:latin typeface="DevLys 010" pitchFamily="2" charset="0"/>
              </a:rPr>
              <a:t> </a:t>
            </a:r>
            <a:r>
              <a:rPr lang="en-US" sz="1800" b="1" dirty="0" err="1" smtClean="0">
                <a:latin typeface="DevLys 010" pitchFamily="2" charset="0"/>
              </a:rPr>
              <a:t>lapkyu</a:t>
            </a:r>
            <a:r>
              <a:rPr lang="en-US" sz="1800" b="1" dirty="0" smtClean="0">
                <a:latin typeface="DevLys 010" pitchFamily="2" charset="0"/>
              </a:rPr>
              <a:t> </a:t>
            </a:r>
            <a:r>
              <a:rPr lang="en-US" sz="1800" b="1" dirty="0" err="1" smtClean="0">
                <a:latin typeface="DevLys 010" pitchFamily="2" charset="0"/>
              </a:rPr>
              <a:t>laca</a:t>
            </a:r>
            <a:r>
              <a:rPr lang="en-US" sz="1800" b="1" dirty="0" smtClean="0">
                <a:latin typeface="DevLys 010" pitchFamily="2" charset="0"/>
              </a:rPr>
              <a:t>/</a:t>
            </a:r>
            <a:r>
              <a:rPr lang="en-US" sz="1800" b="1" dirty="0" err="1" smtClean="0">
                <a:latin typeface="DevLys 010" pitchFamily="2" charset="0"/>
              </a:rPr>
              <a:t>kh</a:t>
            </a:r>
            <a:r>
              <a:rPr lang="en-US" sz="1800" b="1" dirty="0" smtClean="0">
                <a:latin typeface="DevLys 010" pitchFamily="2" charset="0"/>
              </a:rPr>
              <a:t> </a:t>
            </a:r>
            <a:r>
              <a:rPr lang="en-US" sz="1800" b="1" dirty="0" err="1" smtClean="0">
                <a:latin typeface="DevLys 010" pitchFamily="2" charset="0"/>
              </a:rPr>
              <a:t>fn’kk</a:t>
            </a:r>
            <a:r>
              <a:rPr lang="en-US" sz="1800" b="1" dirty="0" smtClean="0">
                <a:latin typeface="DevLys 010" pitchFamily="2" charset="0"/>
              </a:rPr>
              <a:t> </a:t>
            </a:r>
            <a:r>
              <a:rPr lang="en-US" sz="1800" b="1" dirty="0" err="1" smtClean="0">
                <a:latin typeface="DevLys 010" pitchFamily="2" charset="0"/>
              </a:rPr>
              <a:t>funsZ’kA</a:t>
            </a:r>
            <a:endParaRPr lang="en-US" sz="1800" b="1" dirty="0" smtClean="0">
              <a:latin typeface="DevLys 010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1800" b="1" dirty="0" err="1" smtClean="0">
                <a:latin typeface="DevLys 010" pitchFamily="2" charset="0"/>
              </a:rPr>
              <a:t>vH;fFkZ;ksa</a:t>
            </a:r>
            <a:r>
              <a:rPr lang="en-US" sz="1800" b="1" dirty="0" smtClean="0">
                <a:latin typeface="DevLys 010" pitchFamily="2" charset="0"/>
              </a:rPr>
              <a:t>] </a:t>
            </a:r>
            <a:r>
              <a:rPr lang="en-US" sz="1800" b="1" dirty="0" err="1" smtClean="0">
                <a:latin typeface="DevLys 010" pitchFamily="2" charset="0"/>
              </a:rPr>
              <a:t>ernku</a:t>
            </a:r>
            <a:r>
              <a:rPr lang="en-US" sz="1800" b="1" dirty="0" smtClean="0">
                <a:latin typeface="DevLys 010" pitchFamily="2" charset="0"/>
              </a:rPr>
              <a:t> </a:t>
            </a:r>
            <a:r>
              <a:rPr lang="en-US" sz="1800" b="1" dirty="0" err="1" smtClean="0">
                <a:latin typeface="DevLys 010" pitchFamily="2" charset="0"/>
              </a:rPr>
              <a:t>vfHkdrkZvksa</a:t>
            </a:r>
            <a:r>
              <a:rPr lang="en-US" sz="1800" b="1" dirty="0" smtClean="0">
                <a:latin typeface="DevLys 010" pitchFamily="2" charset="0"/>
              </a:rPr>
              <a:t>] </a:t>
            </a:r>
            <a:r>
              <a:rPr lang="en-US" sz="1800" b="1" dirty="0" err="1" smtClean="0">
                <a:latin typeface="DevLys 010" pitchFamily="2" charset="0"/>
              </a:rPr>
              <a:t>x.ku</a:t>
            </a:r>
            <a:r>
              <a:rPr lang="en-US" sz="1800" b="1" dirty="0" smtClean="0">
                <a:latin typeface="DevLys 010" pitchFamily="2" charset="0"/>
              </a:rPr>
              <a:t> </a:t>
            </a:r>
            <a:r>
              <a:rPr lang="en-US" sz="1800" b="1" dirty="0" err="1" smtClean="0">
                <a:latin typeface="DevLys 010" pitchFamily="2" charset="0"/>
              </a:rPr>
              <a:t>vfHkdrkZvksa</a:t>
            </a:r>
            <a:r>
              <a:rPr lang="en-US" sz="1800" b="1" dirty="0" smtClean="0">
                <a:latin typeface="DevLys 010" pitchFamily="2" charset="0"/>
              </a:rPr>
              <a:t> </a:t>
            </a:r>
            <a:r>
              <a:rPr lang="en-US" sz="1800" b="1" dirty="0" err="1" smtClean="0">
                <a:latin typeface="DevLys 010" pitchFamily="2" charset="0"/>
              </a:rPr>
              <a:t>ds</a:t>
            </a:r>
            <a:r>
              <a:rPr lang="en-US" sz="1800" b="1" dirty="0" smtClean="0">
                <a:latin typeface="DevLys 010" pitchFamily="2" charset="0"/>
              </a:rPr>
              <a:t> </a:t>
            </a:r>
            <a:r>
              <a:rPr lang="en-US" sz="1800" b="1" dirty="0" err="1" smtClean="0">
                <a:latin typeface="DevLys 010" pitchFamily="2" charset="0"/>
              </a:rPr>
              <a:t>fy</a:t>
            </a:r>
            <a:r>
              <a:rPr lang="en-US" sz="1800" b="1" dirty="0" smtClean="0">
                <a:latin typeface="DevLys 010" pitchFamily="2" charset="0"/>
              </a:rPr>
              <a:t>, </a:t>
            </a:r>
            <a:r>
              <a:rPr lang="en-US" sz="1800" b="1" dirty="0" err="1" smtClean="0">
                <a:latin typeface="DevLys 010" pitchFamily="2" charset="0"/>
              </a:rPr>
              <a:t>ekxZnf’kZdkA</a:t>
            </a:r>
            <a:endParaRPr lang="en-US" sz="1800" b="1" dirty="0" smtClean="0">
              <a:latin typeface="DevLys 010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1800" b="1" dirty="0" smtClean="0">
                <a:solidFill>
                  <a:sysClr val="windowText" lastClr="000000"/>
                </a:solidFill>
                <a:latin typeface="DevLys 010" pitchFamily="2" charset="0"/>
              </a:rPr>
              <a:t>e/;</a:t>
            </a:r>
            <a:r>
              <a:rPr lang="en-US" sz="1800" b="1" dirty="0" err="1" smtClean="0">
                <a:solidFill>
                  <a:sysClr val="windowText" lastClr="000000"/>
                </a:solidFill>
                <a:latin typeface="DevLys 010" pitchFamily="2" charset="0"/>
              </a:rPr>
              <a:t>izns’k</a:t>
            </a:r>
            <a:r>
              <a:rPr lang="en-US" sz="1800" b="1" dirty="0" smtClean="0">
                <a:solidFill>
                  <a:sysClr val="windowText" lastClr="000000"/>
                </a:solidFill>
                <a:latin typeface="DevLys 010" pitchFamily="2" charset="0"/>
              </a:rPr>
              <a:t> </a:t>
            </a:r>
            <a:r>
              <a:rPr lang="en-US" sz="1800" b="1" dirty="0" err="1" smtClean="0">
                <a:solidFill>
                  <a:sysClr val="windowText" lastClr="000000"/>
                </a:solidFill>
                <a:latin typeface="DevLys 010" pitchFamily="2" charset="0"/>
              </a:rPr>
              <a:t>LFkkuh</a:t>
            </a:r>
            <a:r>
              <a:rPr lang="en-US" sz="1800" b="1" dirty="0" smtClean="0">
                <a:solidFill>
                  <a:sysClr val="windowText" lastClr="000000"/>
                </a:solidFill>
                <a:latin typeface="DevLys 010" pitchFamily="2" charset="0"/>
              </a:rPr>
              <a:t>; </a:t>
            </a:r>
            <a:r>
              <a:rPr lang="en-US" sz="1800" b="1" dirty="0" err="1" smtClean="0">
                <a:solidFill>
                  <a:sysClr val="windowText" lastClr="000000"/>
                </a:solidFill>
                <a:latin typeface="DevLys 010" pitchFamily="2" charset="0"/>
              </a:rPr>
              <a:t>izkf</a:t>
            </a:r>
            <a:r>
              <a:rPr lang="en-US" sz="1800" b="1" dirty="0" smtClean="0">
                <a:solidFill>
                  <a:sysClr val="windowText" lastClr="000000"/>
                </a:solidFill>
                <a:latin typeface="DevLys 010" pitchFamily="2" charset="0"/>
              </a:rPr>
              <a:t>/</a:t>
            </a:r>
            <a:r>
              <a:rPr lang="en-US" sz="1800" b="1" dirty="0" err="1" smtClean="0">
                <a:solidFill>
                  <a:sysClr val="windowText" lastClr="000000"/>
                </a:solidFill>
                <a:latin typeface="DevLys 010" pitchFamily="2" charset="0"/>
              </a:rPr>
              <a:t>kdj.k</a:t>
            </a:r>
            <a:r>
              <a:rPr lang="en-US" sz="1800" b="1" dirty="0" smtClean="0">
                <a:solidFill>
                  <a:sysClr val="windowText" lastClr="000000"/>
                </a:solidFill>
                <a:latin typeface="DevLys 010" pitchFamily="2" charset="0"/>
              </a:rPr>
              <a:t> </a:t>
            </a:r>
            <a:r>
              <a:rPr lang="en-US" sz="1800" b="1" dirty="0" err="1" smtClean="0">
                <a:solidFill>
                  <a:sysClr val="windowText" lastClr="000000"/>
                </a:solidFill>
                <a:latin typeface="DevLys 010" pitchFamily="2" charset="0"/>
              </a:rPr>
              <a:t>¼fuokZpu</a:t>
            </a:r>
            <a:r>
              <a:rPr lang="en-US" sz="1800" b="1" dirty="0" smtClean="0">
                <a:solidFill>
                  <a:sysClr val="windowText" lastClr="000000"/>
                </a:solidFill>
                <a:latin typeface="DevLys 010" pitchFamily="2" charset="0"/>
              </a:rPr>
              <a:t> </a:t>
            </a:r>
            <a:r>
              <a:rPr lang="en-US" sz="1800" b="1" dirty="0" err="1" smtClean="0">
                <a:solidFill>
                  <a:sysClr val="windowText" lastClr="000000"/>
                </a:solidFill>
                <a:latin typeface="DevLys 010" pitchFamily="2" charset="0"/>
              </a:rPr>
              <a:t>vijk</a:t>
            </a:r>
            <a:r>
              <a:rPr lang="en-US" sz="1800" b="1" dirty="0" smtClean="0">
                <a:solidFill>
                  <a:sysClr val="windowText" lastClr="000000"/>
                </a:solidFill>
                <a:latin typeface="DevLys 010" pitchFamily="2" charset="0"/>
              </a:rPr>
              <a:t>/</a:t>
            </a:r>
            <a:r>
              <a:rPr lang="en-US" sz="1800" b="1" dirty="0" err="1" smtClean="0">
                <a:solidFill>
                  <a:sysClr val="windowText" lastClr="000000"/>
                </a:solidFill>
                <a:latin typeface="DevLys 010" pitchFamily="2" charset="0"/>
              </a:rPr>
              <a:t>k½</a:t>
            </a:r>
            <a:r>
              <a:rPr lang="en-US" sz="1800" b="1" dirty="0" smtClean="0">
                <a:solidFill>
                  <a:sysClr val="windowText" lastClr="000000"/>
                </a:solidFill>
                <a:latin typeface="DevLys 010" pitchFamily="2" charset="0"/>
              </a:rPr>
              <a:t> </a:t>
            </a:r>
            <a:r>
              <a:rPr lang="en-US" sz="1800" b="1" dirty="0" err="1" smtClean="0">
                <a:solidFill>
                  <a:sysClr val="windowText" lastClr="000000"/>
                </a:solidFill>
                <a:latin typeface="DevLys 010" pitchFamily="2" charset="0"/>
              </a:rPr>
              <a:t>vf</a:t>
            </a:r>
            <a:r>
              <a:rPr lang="en-US" sz="1800" b="1" dirty="0" smtClean="0">
                <a:solidFill>
                  <a:sysClr val="windowText" lastClr="000000"/>
                </a:solidFill>
                <a:latin typeface="DevLys 010" pitchFamily="2" charset="0"/>
              </a:rPr>
              <a:t>/</a:t>
            </a:r>
            <a:r>
              <a:rPr lang="en-US" sz="1800" b="1" dirty="0" err="1" smtClean="0">
                <a:solidFill>
                  <a:sysClr val="windowText" lastClr="000000"/>
                </a:solidFill>
                <a:latin typeface="DevLys 010" pitchFamily="2" charset="0"/>
              </a:rPr>
              <a:t>kfu;e</a:t>
            </a:r>
            <a:r>
              <a:rPr lang="en-US" sz="1800" b="1" dirty="0" smtClean="0">
                <a:solidFill>
                  <a:sysClr val="windowText" lastClr="000000"/>
                </a:solidFill>
                <a:latin typeface="DevLys 010" pitchFamily="2" charset="0"/>
              </a:rPr>
              <a:t>] 1964 ;</a:t>
            </a:r>
            <a:r>
              <a:rPr lang="en-US" sz="1800" b="1" dirty="0" err="1" smtClean="0">
                <a:solidFill>
                  <a:sysClr val="windowText" lastClr="000000"/>
                </a:solidFill>
                <a:latin typeface="DevLys 010" pitchFamily="2" charset="0"/>
              </a:rPr>
              <a:t>Fkk</a:t>
            </a:r>
            <a:r>
              <a:rPr lang="en-US" sz="1800" b="1" dirty="0" smtClean="0">
                <a:solidFill>
                  <a:sysClr val="windowText" lastClr="000000"/>
                </a:solidFill>
                <a:latin typeface="DevLys 010" pitchFamily="2" charset="0"/>
              </a:rPr>
              <a:t> </a:t>
            </a:r>
            <a:r>
              <a:rPr lang="en-US" sz="1800" b="1" dirty="0" err="1" smtClean="0">
                <a:solidFill>
                  <a:sysClr val="windowText" lastClr="000000"/>
                </a:solidFill>
                <a:latin typeface="DevLys 010" pitchFamily="2" charset="0"/>
              </a:rPr>
              <a:t>la’kksf</a:t>
            </a:r>
            <a:r>
              <a:rPr lang="en-US" sz="1800" b="1" dirty="0" smtClean="0">
                <a:solidFill>
                  <a:sysClr val="windowText" lastClr="000000"/>
                </a:solidFill>
                <a:latin typeface="DevLys 010" pitchFamily="2" charset="0"/>
              </a:rPr>
              <a:t>/</a:t>
            </a:r>
            <a:r>
              <a:rPr lang="en-US" sz="1800" b="1" dirty="0" err="1" smtClean="0">
                <a:solidFill>
                  <a:sysClr val="windowText" lastClr="000000"/>
                </a:solidFill>
                <a:latin typeface="DevLys 010" pitchFamily="2" charset="0"/>
              </a:rPr>
              <a:t>kr</a:t>
            </a:r>
            <a:r>
              <a:rPr lang="en-US" sz="1800" b="1" dirty="0" smtClean="0">
                <a:solidFill>
                  <a:sysClr val="windowText" lastClr="000000"/>
                </a:solidFill>
                <a:latin typeface="DevLys 010" pitchFamily="2" charset="0"/>
              </a:rPr>
              <a:t> 2014</a:t>
            </a:r>
          </a:p>
          <a:p>
            <a:pPr>
              <a:buFont typeface="Wingdings" pitchFamily="2" charset="2"/>
              <a:buChar char="Ø"/>
            </a:pPr>
            <a:r>
              <a:rPr lang="en-US" sz="1800" b="1" dirty="0" err="1" smtClean="0">
                <a:solidFill>
                  <a:sysClr val="windowText" lastClr="000000"/>
                </a:solidFill>
                <a:latin typeface="DevLys 010" pitchFamily="2" charset="0"/>
              </a:rPr>
              <a:t>funsZ’kksa</a:t>
            </a:r>
            <a:r>
              <a:rPr lang="en-US" sz="1800" b="1" dirty="0" smtClean="0">
                <a:solidFill>
                  <a:sysClr val="windowText" lastClr="000000"/>
                </a:solidFill>
                <a:latin typeface="DevLys 010" pitchFamily="2" charset="0"/>
              </a:rPr>
              <a:t> </a:t>
            </a:r>
            <a:r>
              <a:rPr lang="en-US" sz="1800" b="1" dirty="0" err="1" smtClean="0">
                <a:solidFill>
                  <a:sysClr val="windowText" lastClr="000000"/>
                </a:solidFill>
                <a:latin typeface="DevLys 010" pitchFamily="2" charset="0"/>
              </a:rPr>
              <a:t>dk</a:t>
            </a:r>
            <a:r>
              <a:rPr lang="en-US" sz="1800" b="1" dirty="0" smtClean="0">
                <a:solidFill>
                  <a:sysClr val="windowText" lastClr="000000"/>
                </a:solidFill>
                <a:latin typeface="DevLys 010" pitchFamily="2" charset="0"/>
              </a:rPr>
              <a:t> </a:t>
            </a:r>
            <a:r>
              <a:rPr lang="en-US" sz="1800" b="1" dirty="0" err="1" smtClean="0">
                <a:solidFill>
                  <a:sysClr val="windowText" lastClr="000000"/>
                </a:solidFill>
                <a:latin typeface="DevLys 010" pitchFamily="2" charset="0"/>
              </a:rPr>
              <a:t>ladyu</a:t>
            </a:r>
            <a:r>
              <a:rPr lang="en-US" sz="1800" b="1" dirty="0" smtClean="0">
                <a:solidFill>
                  <a:sysClr val="windowText" lastClr="000000"/>
                </a:solidFill>
                <a:latin typeface="DevLys 010" pitchFamily="2" charset="0"/>
              </a:rPr>
              <a:t>] </a:t>
            </a:r>
            <a:r>
              <a:rPr lang="en-US" sz="1800" b="1" dirty="0" err="1" smtClean="0">
                <a:solidFill>
                  <a:sysClr val="windowText" lastClr="000000"/>
                </a:solidFill>
                <a:latin typeface="DevLys 010" pitchFamily="2" charset="0"/>
              </a:rPr>
              <a:t>fuokZpu</a:t>
            </a:r>
            <a:r>
              <a:rPr lang="en-US" sz="1800" b="1" dirty="0" smtClean="0">
                <a:solidFill>
                  <a:sysClr val="windowText" lastClr="000000"/>
                </a:solidFill>
                <a:latin typeface="DevLys 010" pitchFamily="2" charset="0"/>
              </a:rPr>
              <a:t> </a:t>
            </a:r>
            <a:r>
              <a:rPr lang="en-US" sz="1800" b="1" dirty="0" err="1" smtClean="0">
                <a:solidFill>
                  <a:sysClr val="windowText" lastClr="000000"/>
                </a:solidFill>
                <a:latin typeface="DevLys 010" pitchFamily="2" charset="0"/>
              </a:rPr>
              <a:t>ds</a:t>
            </a:r>
            <a:r>
              <a:rPr lang="en-US" sz="1800" b="1" dirty="0" smtClean="0">
                <a:solidFill>
                  <a:sysClr val="windowText" lastClr="000000"/>
                </a:solidFill>
                <a:latin typeface="DevLys 010" pitchFamily="2" charset="0"/>
              </a:rPr>
              <a:t> </a:t>
            </a:r>
            <a:r>
              <a:rPr lang="en-US" sz="1800" b="1" dirty="0" err="1" smtClean="0">
                <a:solidFill>
                  <a:sysClr val="windowText" lastClr="000000"/>
                </a:solidFill>
                <a:latin typeface="DevLys 010" pitchFamily="2" charset="0"/>
              </a:rPr>
              <a:t>nkSjku</a:t>
            </a:r>
            <a:r>
              <a:rPr lang="en-US" sz="1800" b="1" dirty="0" smtClean="0">
                <a:solidFill>
                  <a:sysClr val="windowText" lastClr="000000"/>
                </a:solidFill>
                <a:latin typeface="DevLys 010" pitchFamily="2" charset="0"/>
              </a:rPr>
              <a:t> </a:t>
            </a:r>
            <a:r>
              <a:rPr lang="en-US" sz="1800" b="1" dirty="0" err="1" smtClean="0">
                <a:solidFill>
                  <a:sysClr val="windowText" lastClr="000000"/>
                </a:solidFill>
                <a:latin typeface="DevLys 010" pitchFamily="2" charset="0"/>
              </a:rPr>
              <a:t>dkuwu</a:t>
            </a:r>
            <a:r>
              <a:rPr lang="en-US" sz="1800" b="1" dirty="0" smtClean="0">
                <a:solidFill>
                  <a:sysClr val="windowText" lastClr="000000"/>
                </a:solidFill>
                <a:latin typeface="DevLys 010" pitchFamily="2" charset="0"/>
              </a:rPr>
              <a:t> ,</a:t>
            </a:r>
            <a:r>
              <a:rPr lang="en-US" sz="1800" b="1" dirty="0" err="1" smtClean="0">
                <a:solidFill>
                  <a:sysClr val="windowText" lastClr="000000"/>
                </a:solidFill>
                <a:latin typeface="DevLys 010" pitchFamily="2" charset="0"/>
              </a:rPr>
              <a:t>oa</a:t>
            </a:r>
            <a:r>
              <a:rPr lang="en-US" sz="1800" b="1" dirty="0" smtClean="0">
                <a:solidFill>
                  <a:sysClr val="windowText" lastClr="000000"/>
                </a:solidFill>
                <a:latin typeface="DevLys 010" pitchFamily="2" charset="0"/>
              </a:rPr>
              <a:t> </a:t>
            </a:r>
            <a:r>
              <a:rPr lang="en-US" sz="1800" b="1" dirty="0" err="1" smtClean="0">
                <a:solidFill>
                  <a:sysClr val="windowText" lastClr="000000"/>
                </a:solidFill>
                <a:latin typeface="DevLys 010" pitchFamily="2" charset="0"/>
              </a:rPr>
              <a:t>O;oLFkk</a:t>
            </a:r>
            <a:r>
              <a:rPr lang="en-US" sz="1800" b="1" dirty="0" smtClean="0">
                <a:solidFill>
                  <a:sysClr val="windowText" lastClr="000000"/>
                </a:solidFill>
                <a:latin typeface="DevLys 010" pitchFamily="2" charset="0"/>
              </a:rPr>
              <a:t> </a:t>
            </a:r>
            <a:r>
              <a:rPr lang="en-US" sz="1800" b="1" dirty="0" err="1" smtClean="0">
                <a:solidFill>
                  <a:sysClr val="windowText" lastClr="000000"/>
                </a:solidFill>
                <a:latin typeface="DevLys 010" pitchFamily="2" charset="0"/>
              </a:rPr>
              <a:t>dk</a:t>
            </a:r>
            <a:r>
              <a:rPr lang="en-US" sz="1800" b="1" dirty="0" smtClean="0">
                <a:solidFill>
                  <a:sysClr val="windowText" lastClr="000000"/>
                </a:solidFill>
                <a:latin typeface="DevLys 010" pitchFamily="2" charset="0"/>
              </a:rPr>
              <a:t> </a:t>
            </a:r>
            <a:r>
              <a:rPr lang="en-US" sz="1800" b="1" dirty="0" err="1" smtClean="0">
                <a:solidFill>
                  <a:sysClr val="windowText" lastClr="000000"/>
                </a:solidFill>
                <a:latin typeface="DevLys 010" pitchFamily="2" charset="0"/>
              </a:rPr>
              <a:t>dEisfM;e</a:t>
            </a:r>
            <a:r>
              <a:rPr lang="en-US" sz="1800" b="1" dirty="0" smtClean="0">
                <a:solidFill>
                  <a:sysClr val="windowText" lastClr="000000"/>
                </a:solidFill>
                <a:latin typeface="DevLys 010" pitchFamily="2" charset="0"/>
              </a:rPr>
              <a:t>] </a:t>
            </a:r>
            <a:r>
              <a:rPr lang="en-US" sz="1800" b="1" dirty="0" err="1" smtClean="0">
                <a:solidFill>
                  <a:sysClr val="windowText" lastClr="000000"/>
                </a:solidFill>
                <a:latin typeface="DevLys 010" pitchFamily="2" charset="0"/>
              </a:rPr>
              <a:t>vk;ksx</a:t>
            </a:r>
            <a:r>
              <a:rPr lang="en-US" sz="1800" b="1" dirty="0" smtClean="0">
                <a:solidFill>
                  <a:sysClr val="windowText" lastClr="000000"/>
                </a:solidFill>
                <a:latin typeface="DevLys 010" pitchFamily="2" charset="0"/>
              </a:rPr>
              <a:t> </a:t>
            </a:r>
            <a:r>
              <a:rPr lang="en-US" sz="1800" b="1" dirty="0" err="1" smtClean="0">
                <a:solidFill>
                  <a:sysClr val="windowText" lastClr="000000"/>
                </a:solidFill>
                <a:latin typeface="DevLys 010" pitchFamily="2" charset="0"/>
              </a:rPr>
              <a:t>ds</a:t>
            </a:r>
            <a:r>
              <a:rPr lang="en-US" sz="1800" b="1" dirty="0" smtClean="0">
                <a:solidFill>
                  <a:sysClr val="windowText" lastClr="000000"/>
                </a:solidFill>
                <a:latin typeface="DevLys 010" pitchFamily="2" charset="0"/>
              </a:rPr>
              <a:t> </a:t>
            </a:r>
            <a:r>
              <a:rPr lang="en-US" sz="1800" b="1" dirty="0" err="1" smtClean="0">
                <a:solidFill>
                  <a:sysClr val="windowText" lastClr="000000"/>
                </a:solidFill>
                <a:latin typeface="DevLys 010" pitchFamily="2" charset="0"/>
              </a:rPr>
              <a:t>izs</a:t>
            </a:r>
            <a:r>
              <a:rPr lang="en-US" sz="1800" b="1" dirty="0" smtClean="0">
                <a:solidFill>
                  <a:sysClr val="windowText" lastClr="000000"/>
                </a:solidFill>
                <a:latin typeface="DevLys 010" pitchFamily="2" charset="0"/>
              </a:rPr>
              <a:t>{</a:t>
            </a:r>
            <a:r>
              <a:rPr lang="en-US" sz="1800" b="1" dirty="0" err="1" smtClean="0">
                <a:solidFill>
                  <a:sysClr val="windowText" lastClr="000000"/>
                </a:solidFill>
                <a:latin typeface="DevLys 010" pitchFamily="2" charset="0"/>
              </a:rPr>
              <a:t>kdksa</a:t>
            </a:r>
            <a:r>
              <a:rPr lang="en-US" sz="1800" b="1" dirty="0" smtClean="0">
                <a:solidFill>
                  <a:sysClr val="windowText" lastClr="000000"/>
                </a:solidFill>
                <a:latin typeface="DevLys 010" pitchFamily="2" charset="0"/>
              </a:rPr>
              <a:t> </a:t>
            </a:r>
            <a:r>
              <a:rPr lang="en-US" sz="1800" b="1" dirty="0" err="1" smtClean="0">
                <a:solidFill>
                  <a:sysClr val="windowText" lastClr="000000"/>
                </a:solidFill>
                <a:latin typeface="DevLys 010" pitchFamily="2" charset="0"/>
              </a:rPr>
              <a:t>ds</a:t>
            </a:r>
            <a:r>
              <a:rPr lang="en-US" sz="1800" b="1" dirty="0" smtClean="0">
                <a:solidFill>
                  <a:sysClr val="windowText" lastClr="000000"/>
                </a:solidFill>
                <a:latin typeface="DevLys 010" pitchFamily="2" charset="0"/>
              </a:rPr>
              <a:t> </a:t>
            </a:r>
            <a:r>
              <a:rPr lang="en-US" sz="1800" b="1" dirty="0" err="1" smtClean="0">
                <a:solidFill>
                  <a:sysClr val="windowText" lastClr="000000"/>
                </a:solidFill>
                <a:latin typeface="DevLys 010" pitchFamily="2" charset="0"/>
              </a:rPr>
              <a:t>fy</a:t>
            </a:r>
            <a:r>
              <a:rPr lang="en-US" sz="1800" b="1" dirty="0" smtClean="0">
                <a:solidFill>
                  <a:sysClr val="windowText" lastClr="000000"/>
                </a:solidFill>
                <a:latin typeface="DevLys 010" pitchFamily="2" charset="0"/>
              </a:rPr>
              <a:t>, </a:t>
            </a:r>
            <a:r>
              <a:rPr lang="en-US" sz="1800" b="1" dirty="0" err="1" smtClean="0">
                <a:solidFill>
                  <a:sysClr val="windowText" lastClr="000000"/>
                </a:solidFill>
                <a:latin typeface="DevLys 010" pitchFamily="2" charset="0"/>
              </a:rPr>
              <a:t>funsZ’kA</a:t>
            </a:r>
            <a:endParaRPr lang="en-US" sz="1800" b="1" dirty="0" smtClean="0">
              <a:solidFill>
                <a:sysClr val="windowText" lastClr="000000"/>
              </a:solidFill>
              <a:latin typeface="DevLys 010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1800" b="1" dirty="0" err="1" smtClean="0">
                <a:latin typeface="DevLys 010" pitchFamily="2" charset="0"/>
              </a:rPr>
              <a:t>fofHkUu</a:t>
            </a:r>
            <a:r>
              <a:rPr lang="en-US" sz="1800" b="1" dirty="0" smtClean="0">
                <a:latin typeface="DevLys 010" pitchFamily="2" charset="0"/>
              </a:rPr>
              <a:t> </a:t>
            </a:r>
            <a:r>
              <a:rPr lang="en-US" sz="1800" b="1" dirty="0" err="1" smtClean="0">
                <a:latin typeface="DevLys 010" pitchFamily="2" charset="0"/>
              </a:rPr>
              <a:t>izLrqfrdj.kA</a:t>
            </a:r>
            <a:endParaRPr lang="en-US" sz="1800" b="1" dirty="0" smtClean="0">
              <a:latin typeface="DevLys 010" pitchFamily="2" charset="0"/>
            </a:endParaRPr>
          </a:p>
          <a:p>
            <a:pPr>
              <a:buFont typeface="Wingdings" pitchFamily="2" charset="2"/>
              <a:buChar char="Ø"/>
            </a:pPr>
            <a:endParaRPr lang="en-US" sz="1800" b="1" dirty="0" smtClean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 err="1" smtClean="0">
                <a:latin typeface="DevLys 010" pitchFamily="2" charset="0"/>
              </a:rPr>
              <a:t>uxjh</a:t>
            </a:r>
            <a:r>
              <a:rPr lang="en-US" sz="3200" b="1" dirty="0" smtClean="0">
                <a:latin typeface="DevLys 010" pitchFamily="2" charset="0"/>
              </a:rPr>
              <a:t>; </a:t>
            </a:r>
            <a:r>
              <a:rPr lang="en-US" sz="3200" b="1" dirty="0" err="1" smtClean="0">
                <a:latin typeface="DevLys 010" pitchFamily="2" charset="0"/>
              </a:rPr>
              <a:t>fudk;ksa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ds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vke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fuokZpu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esa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fyQkQksa</a:t>
            </a:r>
            <a:r>
              <a:rPr lang="en-US" sz="3200" b="1" dirty="0" smtClean="0">
                <a:latin typeface="DevLys 010" pitchFamily="2" charset="0"/>
              </a:rPr>
              <a:t> dh la[;k de </a:t>
            </a:r>
            <a:r>
              <a:rPr lang="en-US" sz="3200" b="1" dirty="0" err="1" smtClean="0">
                <a:latin typeface="DevLys 010" pitchFamily="2" charset="0"/>
              </a:rPr>
              <a:t>djrs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gq</a:t>
            </a:r>
            <a:r>
              <a:rPr lang="en-US" sz="3200" b="1" dirty="0" smtClean="0">
                <a:latin typeface="DevLys 010" pitchFamily="2" charset="0"/>
              </a:rPr>
              <a:t>, </a:t>
            </a:r>
            <a:r>
              <a:rPr lang="en-US" sz="3200" b="1" dirty="0" err="1" smtClean="0">
                <a:latin typeface="DevLys 010" pitchFamily="2" charset="0"/>
              </a:rPr>
              <a:t>QkbZy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QksYMj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dk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mi;ksx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fd</a:t>
            </a:r>
            <a:r>
              <a:rPr lang="en-US" sz="3200" b="1" dirty="0" smtClean="0">
                <a:latin typeface="DevLys 010" pitchFamily="2" charset="0"/>
              </a:rPr>
              <a:t>, </a:t>
            </a:r>
            <a:r>
              <a:rPr lang="en-US" sz="3200" b="1" dirty="0" err="1" smtClean="0">
                <a:latin typeface="DevLys 010" pitchFamily="2" charset="0"/>
              </a:rPr>
              <a:t>tkus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laca</a:t>
            </a:r>
            <a:r>
              <a:rPr lang="en-US" sz="3200" b="1" dirty="0" smtClean="0">
                <a:latin typeface="DevLys 010" pitchFamily="2" charset="0"/>
              </a:rPr>
              <a:t>/</a:t>
            </a:r>
            <a:r>
              <a:rPr lang="en-US" sz="3200" b="1" dirty="0" err="1" smtClean="0">
                <a:latin typeface="DevLys 010" pitchFamily="2" charset="0"/>
              </a:rPr>
              <a:t>kh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funsZ’k</a:t>
            </a:r>
            <a:endParaRPr lang="en-US" sz="32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221163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2600" dirty="0" smtClean="0">
                <a:latin typeface="DevLys 010" pitchFamily="2" charset="0"/>
              </a:rPr>
              <a:t>1- </a:t>
            </a:r>
            <a:r>
              <a:rPr lang="en-US" sz="2600" dirty="0" err="1" smtClean="0">
                <a:latin typeface="DevLys 010" pitchFamily="2" charset="0"/>
              </a:rPr>
              <a:t>vk;ksx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i</a:t>
            </a:r>
            <a:r>
              <a:rPr lang="en-US" sz="2600" dirty="0" smtClean="0">
                <a:latin typeface="DevLys 010" pitchFamily="2" charset="0"/>
              </a:rPr>
              <a:t>= </a:t>
            </a:r>
            <a:r>
              <a:rPr lang="en-US" sz="2600" dirty="0" err="1" smtClean="0">
                <a:latin typeface="DevLys 010" pitchFamily="2" charset="0"/>
              </a:rPr>
              <a:t>Øekad</a:t>
            </a:r>
            <a:r>
              <a:rPr lang="en-US" sz="2600" dirty="0" smtClean="0">
                <a:latin typeface="DevLys 010" pitchFamily="2" charset="0"/>
              </a:rPr>
              <a:t> ,</a:t>
            </a:r>
            <a:r>
              <a:rPr lang="en-US" sz="2600" dirty="0" err="1" smtClean="0">
                <a:latin typeface="DevLys 010" pitchFamily="2" charset="0"/>
              </a:rPr>
              <a:t>Q&amp;70&amp;36@2015@rhu@u-ik</a:t>
            </a:r>
            <a:r>
              <a:rPr lang="en-US" sz="2600" dirty="0" smtClean="0">
                <a:latin typeface="DevLys 010" pitchFamily="2" charset="0"/>
              </a:rPr>
              <a:t>-@256 </a:t>
            </a:r>
            <a:r>
              <a:rPr lang="en-US" sz="2600" dirty="0" err="1" smtClean="0">
                <a:latin typeface="DevLys 010" pitchFamily="2" charset="0"/>
              </a:rPr>
              <a:t>Hkksiky</a:t>
            </a:r>
            <a:r>
              <a:rPr lang="en-US" sz="2600" dirty="0" smtClean="0">
                <a:latin typeface="DevLys 010" pitchFamily="2" charset="0"/>
              </a:rPr>
              <a:t>] </a:t>
            </a:r>
            <a:r>
              <a:rPr lang="en-US" sz="2600" dirty="0" err="1" smtClean="0">
                <a:latin typeface="DevLys 010" pitchFamily="2" charset="0"/>
              </a:rPr>
              <a:t>fnukad</a:t>
            </a:r>
            <a:r>
              <a:rPr lang="en-US" sz="2600" dirty="0" smtClean="0">
                <a:latin typeface="DevLys 010" pitchFamily="2" charset="0"/>
              </a:rPr>
              <a:t> 20-04-2016 </a:t>
            </a:r>
          </a:p>
          <a:p>
            <a:pPr algn="just">
              <a:buNone/>
            </a:pPr>
            <a:r>
              <a:rPr lang="en-US" sz="2600" dirty="0" smtClean="0">
                <a:latin typeface="DevLys 010" pitchFamily="2" charset="0"/>
              </a:rPr>
              <a:t>2- </a:t>
            </a:r>
            <a:r>
              <a:rPr lang="en-US" sz="2600" dirty="0" err="1" smtClean="0">
                <a:latin typeface="DevLys 010" pitchFamily="2" charset="0"/>
              </a:rPr>
              <a:t>fuokZpu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mijkar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iz:i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izi</a:t>
            </a:r>
            <a:r>
              <a:rPr lang="en-US" sz="2600" dirty="0" smtClean="0">
                <a:latin typeface="DevLys 010" pitchFamily="2" charset="0"/>
              </a:rPr>
              <a:t>=</a:t>
            </a:r>
            <a:r>
              <a:rPr lang="en-US" sz="2600" dirty="0" err="1" smtClean="0">
                <a:latin typeface="DevLys 010" pitchFamily="2" charset="0"/>
              </a:rPr>
              <a:t>ksa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dks</a:t>
            </a:r>
            <a:r>
              <a:rPr lang="en-US" sz="2600" dirty="0" smtClean="0">
                <a:latin typeface="DevLys 010" pitchFamily="2" charset="0"/>
              </a:rPr>
              <a:t> ,d </a:t>
            </a:r>
            <a:r>
              <a:rPr lang="en-US" sz="2600" dirty="0" err="1" smtClean="0">
                <a:latin typeface="DevLys 010" pitchFamily="2" charset="0"/>
              </a:rPr>
              <a:t>QkbZy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QksYMj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rFkk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fyQkQsa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esa</a:t>
            </a:r>
            <a:r>
              <a:rPr lang="en-US" sz="2600" dirty="0" smtClean="0">
                <a:latin typeface="DevLys 010" pitchFamily="2" charset="0"/>
              </a:rPr>
              <a:t> j[</a:t>
            </a:r>
            <a:r>
              <a:rPr lang="en-US" sz="2600" dirty="0" err="1" smtClean="0">
                <a:latin typeface="DevLys 010" pitchFamily="2" charset="0"/>
              </a:rPr>
              <a:t>kdj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laxzg.k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dsUnz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ij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tek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djk;k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tk,xkA</a:t>
            </a:r>
            <a:endParaRPr lang="en-US" sz="2600" dirty="0" smtClean="0">
              <a:latin typeface="DevLys 010" pitchFamily="2" charset="0"/>
            </a:endParaRPr>
          </a:p>
          <a:p>
            <a:pPr algn="just">
              <a:buNone/>
            </a:pPr>
            <a:r>
              <a:rPr lang="en-US" sz="2600" dirty="0" smtClean="0">
                <a:latin typeface="DevLys 010" pitchFamily="2" charset="0"/>
              </a:rPr>
              <a:t>3- 32 </a:t>
            </a:r>
            <a:r>
              <a:rPr lang="en-US" sz="2600" dirty="0" err="1" smtClean="0">
                <a:latin typeface="DevLys 010" pitchFamily="2" charset="0"/>
              </a:rPr>
              <a:t>fyQkQksa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LFkku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ij</a:t>
            </a:r>
            <a:r>
              <a:rPr lang="en-US" sz="2600" dirty="0" smtClean="0">
                <a:latin typeface="DevLys 010" pitchFamily="2" charset="0"/>
              </a:rPr>
              <a:t> 04 </a:t>
            </a:r>
            <a:r>
              <a:rPr lang="en-US" sz="2600" dirty="0" err="1" smtClean="0">
                <a:latin typeface="DevLys 010" pitchFamily="2" charset="0"/>
              </a:rPr>
              <a:t>fyQkQsaaA</a:t>
            </a:r>
            <a:endParaRPr lang="en-US" sz="2600" dirty="0" smtClean="0">
              <a:latin typeface="DevLys 010" pitchFamily="2" charset="0"/>
            </a:endParaRPr>
          </a:p>
          <a:p>
            <a:pPr algn="just">
              <a:buNone/>
            </a:pPr>
            <a:r>
              <a:rPr lang="en-US" sz="2600" dirty="0" smtClean="0">
                <a:latin typeface="DevLys 010" pitchFamily="2" charset="0"/>
              </a:rPr>
              <a:t>4- </a:t>
            </a:r>
            <a:r>
              <a:rPr lang="en-US" sz="2600" dirty="0" err="1" smtClean="0">
                <a:latin typeface="DevLys 010" pitchFamily="2" charset="0"/>
              </a:rPr>
              <a:t>uxjh</a:t>
            </a:r>
            <a:r>
              <a:rPr lang="en-US" sz="2600" dirty="0" smtClean="0">
                <a:latin typeface="DevLys 010" pitchFamily="2" charset="0"/>
              </a:rPr>
              <a:t>; </a:t>
            </a:r>
            <a:r>
              <a:rPr lang="en-US" sz="2600" dirty="0" err="1" smtClean="0">
                <a:latin typeface="DevLys 010" pitchFamily="2" charset="0"/>
              </a:rPr>
              <a:t>fudk</a:t>
            </a:r>
            <a:r>
              <a:rPr lang="en-US" sz="2600" dirty="0" smtClean="0">
                <a:latin typeface="DevLys 010" pitchFamily="2" charset="0"/>
              </a:rPr>
              <a:t>; </a:t>
            </a:r>
            <a:r>
              <a:rPr lang="en-US" sz="2600" dirty="0" err="1" smtClean="0">
                <a:latin typeface="DevLys 010" pitchFamily="2" charset="0"/>
              </a:rPr>
              <a:t>ds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fy</a:t>
            </a:r>
            <a:r>
              <a:rPr lang="en-US" sz="2600" dirty="0" smtClean="0">
                <a:latin typeface="DevLys 010" pitchFamily="2" charset="0"/>
              </a:rPr>
              <a:t>, </a:t>
            </a:r>
            <a:r>
              <a:rPr lang="en-US" sz="2600" dirty="0" err="1" smtClean="0">
                <a:latin typeface="DevLys 010" pitchFamily="2" charset="0"/>
              </a:rPr>
              <a:t>uhys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jax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dk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QkbZy</a:t>
            </a:r>
            <a:r>
              <a:rPr lang="en-US" sz="2600" dirty="0" smtClean="0">
                <a:latin typeface="DevLys 010" pitchFamily="2" charset="0"/>
              </a:rPr>
              <a:t> </a:t>
            </a:r>
            <a:r>
              <a:rPr lang="en-US" sz="2600" dirty="0" err="1" smtClean="0">
                <a:latin typeface="DevLys 010" pitchFamily="2" charset="0"/>
              </a:rPr>
              <a:t>QksYMjA</a:t>
            </a:r>
            <a:endParaRPr lang="en-US" sz="2600" dirty="0" smtClean="0">
              <a:latin typeface="DevLys 010" pitchFamily="2" charset="0"/>
            </a:endParaRPr>
          </a:p>
          <a:p>
            <a:pPr algn="just">
              <a:buNone/>
            </a:pPr>
            <a:endParaRPr lang="en-US" sz="2600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ernku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dsUnzksa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lEca</a:t>
            </a:r>
            <a:r>
              <a:rPr lang="en-US" b="1" dirty="0" smtClean="0">
                <a:latin typeface="DevLys 010" pitchFamily="2" charset="0"/>
              </a:rPr>
              <a:t>/k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373563"/>
          </a:xfrm>
        </p:spPr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1- </a:t>
            </a:r>
            <a:r>
              <a:rPr lang="en-US" sz="2800" dirty="0" err="1" smtClean="0">
                <a:latin typeface="DevLys 010" pitchFamily="2" charset="0"/>
              </a:rPr>
              <a:t>ernku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dsUnzksa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;</a:t>
            </a:r>
            <a:r>
              <a:rPr lang="en-US" sz="2800" dirty="0" err="1" smtClean="0">
                <a:latin typeface="DevLys 010" pitchFamily="2" charset="0"/>
              </a:rPr>
              <a:t>qfDr;qDrdj.k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lEca</a:t>
            </a:r>
            <a:r>
              <a:rPr lang="en-US" sz="2800" dirty="0" smtClean="0">
                <a:latin typeface="DevLys 010" pitchFamily="2" charset="0"/>
              </a:rPr>
              <a:t>/k </a:t>
            </a:r>
            <a:r>
              <a:rPr lang="en-US" sz="2800" dirty="0" err="1" smtClean="0">
                <a:latin typeface="DevLys 010" pitchFamily="2" charset="0"/>
              </a:rPr>
              <a:t>esa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vk;ksx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</a:t>
            </a:r>
            <a:r>
              <a:rPr lang="en-US" sz="2800" dirty="0" smtClean="0">
                <a:latin typeface="DevLys 010" pitchFamily="2" charset="0"/>
              </a:rPr>
              <a:t>= </a:t>
            </a:r>
            <a:r>
              <a:rPr lang="en-US" sz="2800" dirty="0" err="1" smtClean="0">
                <a:latin typeface="DevLys 010" pitchFamily="2" charset="0"/>
              </a:rPr>
              <a:t>Øekad</a:t>
            </a:r>
            <a:r>
              <a:rPr lang="en-US" sz="2800" dirty="0" smtClean="0">
                <a:latin typeface="DevLys 010" pitchFamily="2" charset="0"/>
              </a:rPr>
              <a:t> ,</a:t>
            </a:r>
            <a:r>
              <a:rPr lang="en-US" sz="2800" dirty="0" err="1" smtClean="0">
                <a:latin typeface="DevLys 010" pitchFamily="2" charset="0"/>
              </a:rPr>
              <a:t>Q&amp;52&amp;05@2015@rhu@u-ik</a:t>
            </a:r>
            <a:r>
              <a:rPr lang="en-US" sz="2800" dirty="0" smtClean="0">
                <a:latin typeface="DevLys 010" pitchFamily="2" charset="0"/>
              </a:rPr>
              <a:t>-@138 </a:t>
            </a:r>
            <a:r>
              <a:rPr lang="en-US" sz="2800" dirty="0" err="1" smtClean="0">
                <a:latin typeface="DevLys 010" pitchFamily="2" charset="0"/>
              </a:rPr>
              <a:t>Hkksiky</a:t>
            </a:r>
            <a:r>
              <a:rPr lang="en-US" sz="2800" dirty="0" smtClean="0">
                <a:latin typeface="DevLys 010" pitchFamily="2" charset="0"/>
              </a:rPr>
              <a:t>] </a:t>
            </a:r>
            <a:r>
              <a:rPr lang="en-US" sz="2800" dirty="0" err="1" smtClean="0">
                <a:latin typeface="DevLys 010" pitchFamily="2" charset="0"/>
              </a:rPr>
              <a:t>fnukad</a:t>
            </a:r>
            <a:r>
              <a:rPr lang="en-US" sz="2800" dirty="0" smtClean="0">
                <a:latin typeface="DevLys 010" pitchFamily="2" charset="0"/>
              </a:rPr>
              <a:t> 02@03@2016 </a:t>
            </a:r>
          </a:p>
          <a:p>
            <a:pPr algn="just">
              <a:buNone/>
            </a:pPr>
            <a:r>
              <a:rPr lang="en-US" sz="2800" dirty="0" smtClean="0">
                <a:latin typeface="DevLys 010" pitchFamily="2" charset="0"/>
              </a:rPr>
              <a:t>2- </a:t>
            </a:r>
            <a:r>
              <a:rPr lang="en-US" sz="2800" dirty="0" err="1" smtClean="0">
                <a:latin typeface="DevLys 010" pitchFamily="2" charset="0"/>
              </a:rPr>
              <a:t>ernku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dsUnzks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fujh</a:t>
            </a:r>
            <a:r>
              <a:rPr lang="en-US" sz="2800" dirty="0" smtClean="0">
                <a:latin typeface="DevLys 010" pitchFamily="2" charset="0"/>
              </a:rPr>
              <a:t>{</a:t>
            </a:r>
            <a:r>
              <a:rPr lang="en-US" sz="2800" dirty="0" err="1" smtClean="0">
                <a:latin typeface="DevLys 010" pitchFamily="2" charset="0"/>
              </a:rPr>
              <a:t>k.k</a:t>
            </a:r>
            <a:r>
              <a:rPr lang="en-US" sz="2800" dirty="0" smtClean="0">
                <a:latin typeface="DevLys 010" pitchFamily="2" charset="0"/>
              </a:rPr>
              <a:t> ,</a:t>
            </a:r>
            <a:r>
              <a:rPr lang="en-US" sz="2800" dirty="0" err="1" smtClean="0">
                <a:latin typeface="DevLys 010" pitchFamily="2" charset="0"/>
              </a:rPr>
              <a:t>oa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ernku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dsUnzksa</a:t>
            </a:r>
            <a:r>
              <a:rPr lang="en-US" sz="2800" dirty="0" smtClean="0">
                <a:latin typeface="DevLys 010" pitchFamily="2" charset="0"/>
              </a:rPr>
              <a:t> dh </a:t>
            </a:r>
            <a:r>
              <a:rPr lang="en-US" sz="2800" dirty="0" err="1" smtClean="0">
                <a:latin typeface="DevLys 010" pitchFamily="2" charset="0"/>
              </a:rPr>
              <a:t>LFkkiuk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fy</a:t>
            </a:r>
            <a:r>
              <a:rPr lang="en-US" sz="2800" dirty="0" smtClean="0">
                <a:latin typeface="DevLys 010" pitchFamily="2" charset="0"/>
              </a:rPr>
              <a:t>, </a:t>
            </a:r>
            <a:r>
              <a:rPr lang="en-US" sz="2800" dirty="0" err="1" smtClean="0">
                <a:latin typeface="DevLys 010" pitchFamily="2" charset="0"/>
              </a:rPr>
              <a:t>mfpr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Hkouksa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p;u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¼vk;ksx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</a:t>
            </a:r>
            <a:r>
              <a:rPr lang="en-US" sz="2800" dirty="0" smtClean="0">
                <a:latin typeface="DevLys 010" pitchFamily="2" charset="0"/>
              </a:rPr>
              <a:t>= </a:t>
            </a:r>
            <a:r>
              <a:rPr lang="en-US" sz="2800" dirty="0" err="1" smtClean="0">
                <a:latin typeface="DevLys 010" pitchFamily="2" charset="0"/>
              </a:rPr>
              <a:t>Øekad</a:t>
            </a:r>
            <a:r>
              <a:rPr lang="en-US" sz="2800" dirty="0" smtClean="0">
                <a:latin typeface="DevLys 010" pitchFamily="2" charset="0"/>
              </a:rPr>
              <a:t> ,</a:t>
            </a:r>
            <a:r>
              <a:rPr lang="en-US" sz="2800" dirty="0" err="1" smtClean="0">
                <a:latin typeface="DevLys 010" pitchFamily="2" charset="0"/>
              </a:rPr>
              <a:t>Q&amp;70&amp;68@2014@rhu@u-ik</a:t>
            </a:r>
            <a:r>
              <a:rPr lang="en-US" sz="2800" dirty="0" smtClean="0">
                <a:latin typeface="DevLys 010" pitchFamily="2" charset="0"/>
              </a:rPr>
              <a:t>-@285 </a:t>
            </a:r>
            <a:r>
              <a:rPr lang="en-US" sz="2800" dirty="0" err="1" smtClean="0">
                <a:latin typeface="DevLys 010" pitchFamily="2" charset="0"/>
              </a:rPr>
              <a:t>Hkksiky</a:t>
            </a:r>
            <a:r>
              <a:rPr lang="en-US" sz="2800" dirty="0" smtClean="0">
                <a:latin typeface="DevLys 010" pitchFamily="2" charset="0"/>
              </a:rPr>
              <a:t>] </a:t>
            </a:r>
            <a:r>
              <a:rPr lang="en-US" sz="2800" dirty="0" err="1" smtClean="0">
                <a:latin typeface="DevLys 010" pitchFamily="2" charset="0"/>
              </a:rPr>
              <a:t>fnukad</a:t>
            </a:r>
            <a:r>
              <a:rPr lang="en-US" sz="2800" dirty="0" smtClean="0">
                <a:latin typeface="DevLys 010" pitchFamily="2" charset="0"/>
              </a:rPr>
              <a:t> 13@05@2016</a:t>
            </a:r>
          </a:p>
          <a:p>
            <a:pPr algn="just">
              <a:buNone/>
            </a:pPr>
            <a:r>
              <a:rPr lang="en-US" sz="2800" dirty="0" smtClean="0">
                <a:latin typeface="DevLys 010" pitchFamily="2" charset="0"/>
              </a:rPr>
              <a:t>3- </a:t>
            </a:r>
            <a:r>
              <a:rPr lang="en-US" sz="2800" dirty="0" err="1" smtClean="0">
                <a:latin typeface="DevLys 010" pitchFamily="2" charset="0"/>
              </a:rPr>
              <a:t>ernku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dsUnzksa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HkkSfrd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lR;kiu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lEca</a:t>
            </a:r>
            <a:r>
              <a:rPr lang="en-US" sz="2800" dirty="0" smtClean="0">
                <a:latin typeface="DevLys 010" pitchFamily="2" charset="0"/>
              </a:rPr>
              <a:t>/k </a:t>
            </a:r>
            <a:r>
              <a:rPr lang="en-US" sz="2800" dirty="0" err="1" smtClean="0">
                <a:latin typeface="DevLys 010" pitchFamily="2" charset="0"/>
              </a:rPr>
              <a:t>esa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</a:t>
            </a:r>
            <a:r>
              <a:rPr lang="en-US" sz="2800" dirty="0" smtClean="0">
                <a:latin typeface="DevLys 010" pitchFamily="2" charset="0"/>
              </a:rPr>
              <a:t>= </a:t>
            </a:r>
            <a:r>
              <a:rPr lang="en-US" sz="2800" dirty="0" err="1" smtClean="0">
                <a:latin typeface="DevLys 010" pitchFamily="2" charset="0"/>
              </a:rPr>
              <a:t>Øekad</a:t>
            </a:r>
            <a:r>
              <a:rPr lang="en-US" sz="2800" dirty="0" smtClean="0">
                <a:latin typeface="DevLys 010" pitchFamily="2" charset="0"/>
              </a:rPr>
              <a:t> ,</a:t>
            </a:r>
            <a:r>
              <a:rPr lang="en-US" sz="2800" dirty="0" err="1" smtClean="0">
                <a:latin typeface="DevLys 010" pitchFamily="2" charset="0"/>
              </a:rPr>
              <a:t>Q&amp;70&amp;40@2015@rhu@u-ik</a:t>
            </a:r>
            <a:r>
              <a:rPr lang="en-US" sz="2800" dirty="0" smtClean="0">
                <a:latin typeface="DevLys 010" pitchFamily="2" charset="0"/>
              </a:rPr>
              <a:t>-@297 </a:t>
            </a:r>
            <a:r>
              <a:rPr lang="en-US" sz="2800" dirty="0" err="1" smtClean="0">
                <a:latin typeface="DevLys 010" pitchFamily="2" charset="0"/>
              </a:rPr>
              <a:t>Hkksiky</a:t>
            </a:r>
            <a:r>
              <a:rPr lang="en-US" sz="2800" dirty="0" smtClean="0">
                <a:latin typeface="DevLys 010" pitchFamily="2" charset="0"/>
              </a:rPr>
              <a:t>] </a:t>
            </a:r>
            <a:r>
              <a:rPr lang="en-US" sz="2800" dirty="0" err="1" smtClean="0">
                <a:latin typeface="DevLys 010" pitchFamily="2" charset="0"/>
              </a:rPr>
              <a:t>fnukad</a:t>
            </a:r>
            <a:r>
              <a:rPr lang="en-US" sz="2800" dirty="0" smtClean="0">
                <a:latin typeface="DevLys 010" pitchFamily="2" charset="0"/>
              </a:rPr>
              <a:t> 25@05@2016 </a:t>
            </a:r>
          </a:p>
          <a:p>
            <a:pPr algn="just">
              <a:buNone/>
            </a:pPr>
            <a:r>
              <a:rPr lang="en-US" sz="2800" dirty="0" smtClean="0">
                <a:latin typeface="DevLys 010" pitchFamily="2" charset="0"/>
              </a:rPr>
              <a:t>4-	</a:t>
            </a:r>
            <a:r>
              <a:rPr lang="en-US" sz="2800" dirty="0" err="1" smtClean="0">
                <a:latin typeface="DevLys 010" pitchFamily="2" charset="0"/>
              </a:rPr>
              <a:t>vke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fuokZpu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gsrq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ernku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dsUnz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LFkkfir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fd;s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tkus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gsrq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fnukad</a:t>
            </a:r>
            <a:r>
              <a:rPr lang="en-US" sz="2800" dirty="0" smtClean="0">
                <a:latin typeface="DevLys 010" pitchFamily="2" charset="0"/>
              </a:rPr>
              <a:t> 22-06-2016 </a:t>
            </a:r>
          </a:p>
          <a:p>
            <a:pPr algn="just">
              <a:buNone/>
            </a:pPr>
            <a:r>
              <a:rPr lang="en-US" sz="2800" dirty="0" smtClean="0">
                <a:latin typeface="DevLys 010" pitchFamily="2" charset="0"/>
              </a:rPr>
              <a:t>5- </a:t>
            </a:r>
            <a:r>
              <a:rPr lang="en-US" sz="2800" dirty="0" err="1" smtClean="0">
                <a:latin typeface="DevLys 010" pitchFamily="2" charset="0"/>
              </a:rPr>
              <a:t>fo’ks"k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Jsf.k;ksa</a:t>
            </a:r>
            <a:r>
              <a:rPr lang="en-US" sz="2800" dirty="0" smtClean="0">
                <a:latin typeface="DevLys 010" pitchFamily="2" charset="0"/>
              </a:rPr>
              <a:t> dh </a:t>
            </a:r>
            <a:r>
              <a:rPr lang="en-US" sz="2800" dirty="0" err="1" smtClean="0">
                <a:latin typeface="DevLys 010" pitchFamily="2" charset="0"/>
              </a:rPr>
              <a:t>ernkrkvksa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fy</a:t>
            </a:r>
            <a:r>
              <a:rPr lang="en-US" sz="2800" dirty="0" smtClean="0">
                <a:latin typeface="DevLys 010" pitchFamily="2" charset="0"/>
              </a:rPr>
              <a:t>, </a:t>
            </a:r>
            <a:r>
              <a:rPr lang="en-US" sz="2800" dirty="0" err="1" smtClean="0">
                <a:latin typeface="DevLys 010" pitchFamily="2" charset="0"/>
              </a:rPr>
              <a:t>fo’ks"k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O;oLFkkvksa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lEca</a:t>
            </a:r>
            <a:r>
              <a:rPr lang="en-US" sz="2800" dirty="0" smtClean="0">
                <a:latin typeface="DevLys 010" pitchFamily="2" charset="0"/>
              </a:rPr>
              <a:t>/k </a:t>
            </a:r>
            <a:r>
              <a:rPr lang="en-US" sz="2800" dirty="0" err="1" smtClean="0">
                <a:latin typeface="DevLys 010" pitchFamily="2" charset="0"/>
              </a:rPr>
              <a:t>esa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rFkk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fu%’kDr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tuksa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dks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lqfo</a:t>
            </a:r>
            <a:r>
              <a:rPr lang="en-US" sz="2800" dirty="0" smtClean="0">
                <a:latin typeface="DevLys 010" pitchFamily="2" charset="0"/>
              </a:rPr>
              <a:t>/</a:t>
            </a:r>
            <a:r>
              <a:rPr lang="en-US" sz="2800" dirty="0" err="1" smtClean="0">
                <a:latin typeface="DevLys 010" pitchFamily="2" charset="0"/>
              </a:rPr>
              <a:t>kk,a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iznku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djus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gsrq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lEca</a:t>
            </a:r>
            <a:r>
              <a:rPr lang="en-US" sz="2800" dirty="0" smtClean="0">
                <a:latin typeface="DevLys 010" pitchFamily="2" charset="0"/>
              </a:rPr>
              <a:t>/k </a:t>
            </a:r>
            <a:r>
              <a:rPr lang="en-US" sz="2800" dirty="0" err="1" smtClean="0">
                <a:latin typeface="DevLys 010" pitchFamily="2" charset="0"/>
              </a:rPr>
              <a:t>esa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fnukad</a:t>
            </a:r>
            <a:r>
              <a:rPr lang="en-US" sz="2800" dirty="0" smtClean="0">
                <a:latin typeface="DevLys 010" pitchFamily="2" charset="0"/>
              </a:rPr>
              <a:t> 25-06-2016 </a:t>
            </a:r>
          </a:p>
          <a:p>
            <a:pPr algn="just">
              <a:buNone/>
            </a:pPr>
            <a:endParaRPr lang="en-US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>
            <a:normAutofit fontScale="90000"/>
          </a:bodyPr>
          <a:lstStyle/>
          <a:p>
            <a:r>
              <a:rPr lang="en-US" sz="3600" b="1" dirty="0" err="1" smtClean="0">
                <a:latin typeface="DevLys 010" pitchFamily="2" charset="0"/>
              </a:rPr>
              <a:t>fuokZpu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nkSjku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dkuwu</a:t>
            </a:r>
            <a:r>
              <a:rPr lang="en-US" sz="3600" b="1" dirty="0" smtClean="0">
                <a:latin typeface="DevLys 010" pitchFamily="2" charset="0"/>
              </a:rPr>
              <a:t> ,</a:t>
            </a:r>
            <a:r>
              <a:rPr lang="en-US" sz="3600" b="1" dirty="0" err="1" smtClean="0">
                <a:latin typeface="DevLys 010" pitchFamily="2" charset="0"/>
              </a:rPr>
              <a:t>oa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O;oLFkk</a:t>
            </a:r>
            <a:endParaRPr lang="en-US" sz="36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638800"/>
          </a:xfrm>
        </p:spPr>
        <p:txBody>
          <a:bodyPr>
            <a:noAutofit/>
          </a:bodyPr>
          <a:lstStyle/>
          <a:p>
            <a:r>
              <a:rPr lang="en-US" sz="2400" dirty="0" err="1" smtClean="0">
                <a:latin typeface="DevLys 010" pitchFamily="2" charset="0"/>
              </a:rPr>
              <a:t>ftyk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lqj</a:t>
            </a:r>
            <a:r>
              <a:rPr lang="en-US" sz="2400" dirty="0" smtClean="0">
                <a:latin typeface="DevLys 010" pitchFamily="2" charset="0"/>
              </a:rPr>
              <a:t>{</a:t>
            </a:r>
            <a:r>
              <a:rPr lang="en-US" sz="2400" dirty="0" err="1" smtClean="0">
                <a:latin typeface="DevLys 010" pitchFamily="2" charset="0"/>
              </a:rPr>
              <a:t>kk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Iyku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dks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vafre</a:t>
            </a:r>
            <a:r>
              <a:rPr lang="en-US" sz="2400" dirty="0" smtClean="0">
                <a:latin typeface="DevLys 010" pitchFamily="2" charset="0"/>
              </a:rPr>
              <a:t> :</a:t>
            </a:r>
            <a:r>
              <a:rPr lang="en-US" sz="2400" dirty="0" err="1" smtClean="0">
                <a:latin typeface="DevLys 010" pitchFamily="2" charset="0"/>
              </a:rPr>
              <a:t>i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nsuk</a:t>
            </a:r>
            <a:endParaRPr lang="en-US" sz="2400" dirty="0" smtClean="0">
              <a:latin typeface="DevLys 010" pitchFamily="2" charset="0"/>
            </a:endParaRPr>
          </a:p>
          <a:p>
            <a:r>
              <a:rPr lang="en-US" sz="2400" dirty="0" err="1" smtClean="0">
                <a:latin typeface="DevLys 010" pitchFamily="2" charset="0"/>
              </a:rPr>
              <a:t>oYujsfcfyfV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eSfiax@fØfVdy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ernku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dsUnz</a:t>
            </a:r>
            <a:endParaRPr lang="en-US" sz="2400" dirty="0" smtClean="0">
              <a:latin typeface="DevLys 010" pitchFamily="2" charset="0"/>
            </a:endParaRPr>
          </a:p>
          <a:p>
            <a:pPr algn="just"/>
            <a:r>
              <a:rPr lang="en-US" sz="2400" dirty="0" err="1" smtClean="0">
                <a:latin typeface="DevLys 010" pitchFamily="2" charset="0"/>
              </a:rPr>
              <a:t>vk;ksx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i</a:t>
            </a:r>
            <a:r>
              <a:rPr lang="en-US" sz="2400" dirty="0" smtClean="0">
                <a:latin typeface="DevLys 010" pitchFamily="2" charset="0"/>
              </a:rPr>
              <a:t>= </a:t>
            </a:r>
            <a:r>
              <a:rPr lang="en-US" sz="2400" dirty="0" err="1" smtClean="0">
                <a:latin typeface="DevLys 010" pitchFamily="2" charset="0"/>
              </a:rPr>
              <a:t>Øekad</a:t>
            </a:r>
            <a:r>
              <a:rPr lang="en-US" sz="2400" dirty="0" smtClean="0">
                <a:latin typeface="DevLys 010" pitchFamily="2" charset="0"/>
              </a:rPr>
              <a:t> ,</a:t>
            </a:r>
            <a:r>
              <a:rPr lang="en-US" sz="2400" dirty="0" err="1" smtClean="0">
                <a:latin typeface="DevLys 010" pitchFamily="2" charset="0"/>
              </a:rPr>
              <a:t>Q&amp;64&amp;30@2016@rhu@u-ik</a:t>
            </a:r>
            <a:r>
              <a:rPr lang="en-US" sz="2400" dirty="0" smtClean="0">
                <a:latin typeface="DevLys 010" pitchFamily="2" charset="0"/>
              </a:rPr>
              <a:t>-@307 </a:t>
            </a:r>
            <a:r>
              <a:rPr lang="en-US" sz="2400" dirty="0" err="1" smtClean="0">
                <a:latin typeface="DevLys 010" pitchFamily="2" charset="0"/>
              </a:rPr>
              <a:t>Hkksiky</a:t>
            </a:r>
            <a:r>
              <a:rPr lang="en-US" sz="2400" dirty="0" smtClean="0">
                <a:latin typeface="DevLys 010" pitchFamily="2" charset="0"/>
              </a:rPr>
              <a:t>] </a:t>
            </a:r>
            <a:r>
              <a:rPr lang="en-US" sz="2400" dirty="0" err="1" smtClean="0">
                <a:latin typeface="DevLys 010" pitchFamily="2" charset="0"/>
              </a:rPr>
              <a:t>fnukad</a:t>
            </a:r>
            <a:r>
              <a:rPr lang="en-US" sz="2400" dirty="0" smtClean="0">
                <a:latin typeface="DevLys 010" pitchFamily="2" charset="0"/>
              </a:rPr>
              <a:t> 08-06-2016 </a:t>
            </a:r>
          </a:p>
          <a:p>
            <a:pPr algn="just"/>
            <a:r>
              <a:rPr lang="en-US" sz="2400" dirty="0" err="1" smtClean="0">
                <a:latin typeface="DevLys 010" pitchFamily="2" charset="0"/>
              </a:rPr>
              <a:t>jktuSfrd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nyksa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izfrfuf</a:t>
            </a:r>
            <a:r>
              <a:rPr lang="en-US" sz="2400" dirty="0" smtClean="0">
                <a:latin typeface="DevLys 010" pitchFamily="2" charset="0"/>
              </a:rPr>
              <a:t>/</a:t>
            </a:r>
            <a:r>
              <a:rPr lang="en-US" sz="2400" dirty="0" err="1" smtClean="0">
                <a:latin typeface="DevLys 010" pitchFamily="2" charset="0"/>
              </a:rPr>
              <a:t>k;ksa</a:t>
            </a:r>
            <a:r>
              <a:rPr lang="en-US" sz="2400" dirty="0" smtClean="0">
                <a:latin typeface="DevLys 010" pitchFamily="2" charset="0"/>
              </a:rPr>
              <a:t>] </a:t>
            </a:r>
            <a:r>
              <a:rPr lang="en-US" sz="2400" dirty="0" err="1" smtClean="0">
                <a:latin typeface="DevLys 010" pitchFamily="2" charset="0"/>
              </a:rPr>
              <a:t>vH;fFkZ;ksa</a:t>
            </a:r>
            <a:r>
              <a:rPr lang="en-US" sz="2400" dirty="0" smtClean="0">
                <a:latin typeface="DevLys 010" pitchFamily="2" charset="0"/>
              </a:rPr>
              <a:t>] </a:t>
            </a:r>
            <a:r>
              <a:rPr lang="en-US" sz="2400" dirty="0" err="1" smtClean="0">
                <a:latin typeface="DevLys 010" pitchFamily="2" charset="0"/>
              </a:rPr>
              <a:t>vfHkdÙkkZvksa</a:t>
            </a:r>
            <a:r>
              <a:rPr lang="en-US" sz="2400" dirty="0" smtClean="0">
                <a:latin typeface="DevLys 010" pitchFamily="2" charset="0"/>
              </a:rPr>
              <a:t> dh] </a:t>
            </a:r>
            <a:r>
              <a:rPr lang="en-US" sz="2400" dirty="0" err="1" smtClean="0">
                <a:latin typeface="DevLys 010" pitchFamily="2" charset="0"/>
              </a:rPr>
              <a:t>izs</a:t>
            </a:r>
            <a:r>
              <a:rPr lang="en-US" sz="2400" dirty="0" smtClean="0">
                <a:latin typeface="DevLys 010" pitchFamily="2" charset="0"/>
              </a:rPr>
              <a:t>{</a:t>
            </a:r>
            <a:r>
              <a:rPr lang="en-US" sz="2400" dirty="0" err="1" smtClean="0">
                <a:latin typeface="DevLys 010" pitchFamily="2" charset="0"/>
              </a:rPr>
              <a:t>kd</a:t>
            </a:r>
            <a:r>
              <a:rPr lang="en-US" sz="2400" dirty="0" smtClean="0">
                <a:latin typeface="DevLys 010" pitchFamily="2" charset="0"/>
              </a:rPr>
              <a:t> dh </a:t>
            </a:r>
            <a:r>
              <a:rPr lang="en-US" sz="2400" dirty="0" err="1" smtClean="0">
                <a:latin typeface="DevLys 010" pitchFamily="2" charset="0"/>
              </a:rPr>
              <a:t>mifLFkfr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esa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dysDVj</a:t>
            </a:r>
            <a:r>
              <a:rPr lang="en-US" sz="2400" dirty="0" smtClean="0">
                <a:latin typeface="DevLys 010" pitchFamily="2" charset="0"/>
              </a:rPr>
              <a:t> }</a:t>
            </a:r>
            <a:r>
              <a:rPr lang="en-US" sz="2400" dirty="0" err="1" smtClean="0">
                <a:latin typeface="DevLys 010" pitchFamily="2" charset="0"/>
              </a:rPr>
              <a:t>kjk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cSBd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vk;ksftr</a:t>
            </a:r>
            <a:r>
              <a:rPr lang="en-US" sz="2400" dirty="0" smtClean="0">
                <a:latin typeface="DevLys 010" pitchFamily="2" charset="0"/>
              </a:rPr>
              <a:t> dh </a:t>
            </a:r>
            <a:r>
              <a:rPr lang="en-US" sz="2400" smtClean="0">
                <a:latin typeface="DevLys 010" pitchFamily="2" charset="0"/>
              </a:rPr>
              <a:t>tkosA </a:t>
            </a:r>
            <a:r>
              <a:rPr lang="en-US" sz="2400" dirty="0" err="1" smtClean="0">
                <a:latin typeface="DevLys 010" pitchFamily="2" charset="0"/>
              </a:rPr>
              <a:t>vkn’kZ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vkpj.k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lafgrk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izko</a:t>
            </a:r>
            <a:r>
              <a:rPr lang="en-US" sz="2400" dirty="0" smtClean="0">
                <a:latin typeface="DevLys 010" pitchFamily="2" charset="0"/>
              </a:rPr>
              <a:t>/</a:t>
            </a:r>
            <a:r>
              <a:rPr lang="en-US" sz="2400" dirty="0" err="1" smtClean="0">
                <a:latin typeface="DevLys 010" pitchFamily="2" charset="0"/>
              </a:rPr>
              <a:t>kkuksa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vkSj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mlds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mYy</a:t>
            </a:r>
            <a:r>
              <a:rPr lang="en-US" sz="2400" dirty="0" smtClean="0">
                <a:latin typeface="DevLys 010" pitchFamily="2" charset="0"/>
              </a:rPr>
              <a:t>/</a:t>
            </a:r>
            <a:r>
              <a:rPr lang="en-US" sz="2400" dirty="0" err="1" smtClean="0">
                <a:latin typeface="DevLys 010" pitchFamily="2" charset="0"/>
              </a:rPr>
              <a:t>kau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lEca</a:t>
            </a:r>
            <a:r>
              <a:rPr lang="en-US" sz="2400" dirty="0" smtClean="0">
                <a:latin typeface="DevLys 010" pitchFamily="2" charset="0"/>
              </a:rPr>
              <a:t>/k </a:t>
            </a:r>
            <a:r>
              <a:rPr lang="en-US" sz="2400" dirty="0" err="1" smtClean="0">
                <a:latin typeface="DevLys 010" pitchFamily="2" charset="0"/>
              </a:rPr>
              <a:t>esa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ifj.kkeksa</a:t>
            </a:r>
            <a:r>
              <a:rPr lang="en-US" sz="2400" dirty="0" smtClean="0">
                <a:latin typeface="DevLys 010" pitchFamily="2" charset="0"/>
              </a:rPr>
              <a:t> dh </a:t>
            </a:r>
            <a:r>
              <a:rPr lang="en-US" sz="2400" dirty="0" err="1" smtClean="0">
                <a:latin typeface="DevLys 010" pitchFamily="2" charset="0"/>
              </a:rPr>
              <a:t>tkudkjh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yh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tkosA</a:t>
            </a:r>
            <a:endParaRPr lang="en-US" sz="2400" dirty="0" smtClean="0">
              <a:latin typeface="DevLys 010" pitchFamily="2" charset="0"/>
            </a:endParaRPr>
          </a:p>
          <a:p>
            <a:pPr algn="just"/>
            <a:r>
              <a:rPr lang="en-US" sz="2400" dirty="0" err="1" smtClean="0">
                <a:latin typeface="DevLys 010" pitchFamily="2" charset="0"/>
              </a:rPr>
              <a:t>vk;ksftr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cSBd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dk;Zokgh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fooj.k</a:t>
            </a:r>
            <a:r>
              <a:rPr lang="en-US" sz="2400" dirty="0" smtClean="0">
                <a:latin typeface="DevLys 010" pitchFamily="2" charset="0"/>
              </a:rPr>
              <a:t>] </a:t>
            </a:r>
            <a:r>
              <a:rPr lang="en-US" sz="2400" dirty="0" err="1" smtClean="0">
                <a:latin typeface="DevLys 010" pitchFamily="2" charset="0"/>
              </a:rPr>
              <a:t>vk;ksx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dks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Hkstk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tkosA</a:t>
            </a:r>
            <a:endParaRPr lang="en-US" sz="2400" dirty="0" smtClean="0">
              <a:latin typeface="DevLys 010" pitchFamily="2" charset="0"/>
            </a:endParaRPr>
          </a:p>
          <a:p>
            <a:pPr algn="just"/>
            <a:r>
              <a:rPr lang="en-US" sz="2400" dirty="0" err="1" smtClean="0">
                <a:latin typeface="DevLys 010" pitchFamily="2" charset="0"/>
              </a:rPr>
              <a:t>lacaf</a:t>
            </a:r>
            <a:r>
              <a:rPr lang="en-US" sz="2400" dirty="0" smtClean="0">
                <a:latin typeface="DevLys 010" pitchFamily="2" charset="0"/>
              </a:rPr>
              <a:t>/</a:t>
            </a:r>
            <a:r>
              <a:rPr lang="en-US" sz="2400" dirty="0" err="1" smtClean="0">
                <a:latin typeface="DevLys 010" pitchFamily="2" charset="0"/>
              </a:rPr>
              <a:t>krksa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dks</a:t>
            </a:r>
            <a:r>
              <a:rPr lang="en-US" sz="2400" dirty="0" smtClean="0">
                <a:latin typeface="DevLys 010" pitchFamily="2" charset="0"/>
              </a:rPr>
              <a:t> ;g </a:t>
            </a:r>
            <a:r>
              <a:rPr lang="en-US" sz="2400" dirty="0" err="1" smtClean="0">
                <a:latin typeface="DevLys 010" pitchFamily="2" charset="0"/>
              </a:rPr>
              <a:t>Hkh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crk;k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tkuk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fd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ernkrkvksa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dks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fj’or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nsuk</a:t>
            </a:r>
            <a:r>
              <a:rPr lang="en-US" sz="2400" dirty="0" smtClean="0">
                <a:latin typeface="DevLys 010" pitchFamily="2" charset="0"/>
              </a:rPr>
              <a:t>] '</a:t>
            </a:r>
            <a:r>
              <a:rPr lang="en-US" sz="2400" dirty="0" err="1" smtClean="0">
                <a:latin typeface="DevLys 010" pitchFamily="2" charset="0"/>
              </a:rPr>
              <a:t>kjkc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forj.k</a:t>
            </a:r>
            <a:r>
              <a:rPr lang="en-US" sz="2400" dirty="0" smtClean="0">
                <a:latin typeface="DevLys 010" pitchFamily="2" charset="0"/>
              </a:rPr>
              <a:t>] </a:t>
            </a:r>
            <a:r>
              <a:rPr lang="en-US" sz="2400" dirty="0" err="1" smtClean="0">
                <a:latin typeface="DevLys 010" pitchFamily="2" charset="0"/>
              </a:rPr>
              <a:t>isVªksy</a:t>
            </a:r>
            <a:r>
              <a:rPr lang="en-US" sz="2400" dirty="0" smtClean="0">
                <a:latin typeface="DevLys 010" pitchFamily="2" charset="0"/>
              </a:rPr>
              <a:t> dh </a:t>
            </a:r>
            <a:r>
              <a:rPr lang="en-US" sz="2400" dirty="0" err="1" smtClean="0">
                <a:latin typeface="DevLys 010" pitchFamily="2" charset="0"/>
              </a:rPr>
              <a:t>ifpZ;ka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bR;kfn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vkpj.k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lafgrk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mYy</a:t>
            </a:r>
            <a:r>
              <a:rPr lang="en-US" sz="2400" dirty="0" smtClean="0">
                <a:latin typeface="DevLys 010" pitchFamily="2" charset="0"/>
              </a:rPr>
              <a:t>/</a:t>
            </a:r>
            <a:r>
              <a:rPr lang="en-US" sz="2400" dirty="0" err="1" smtClean="0">
                <a:latin typeface="DevLys 010" pitchFamily="2" charset="0"/>
              </a:rPr>
              <a:t>kau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ik;s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tkus</a:t>
            </a:r>
            <a:r>
              <a:rPr lang="en-US" sz="2400" dirty="0" smtClean="0">
                <a:latin typeface="DevLys 010" pitchFamily="2" charset="0"/>
              </a:rPr>
              <a:t> dh </a:t>
            </a:r>
            <a:r>
              <a:rPr lang="en-US" sz="2400" dirty="0" err="1" smtClean="0">
                <a:latin typeface="DevLys 010" pitchFamily="2" charset="0"/>
              </a:rPr>
              <a:t>fLFkfr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esa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lEiw.kZ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fuokZpu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izfØ;k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vk;ksx</a:t>
            </a:r>
            <a:r>
              <a:rPr lang="en-US" sz="2400" dirty="0" smtClean="0">
                <a:latin typeface="DevLys 010" pitchFamily="2" charset="0"/>
              </a:rPr>
              <a:t> }</a:t>
            </a:r>
            <a:r>
              <a:rPr lang="en-US" sz="2400" dirty="0" err="1" smtClean="0">
                <a:latin typeface="DevLys 010" pitchFamily="2" charset="0"/>
              </a:rPr>
              <a:t>kjk</a:t>
            </a:r>
            <a:r>
              <a:rPr lang="en-US" sz="2400" dirty="0" smtClean="0">
                <a:latin typeface="DevLys 010" pitchFamily="2" charset="0"/>
              </a:rPr>
              <a:t> '</a:t>
            </a:r>
            <a:r>
              <a:rPr lang="en-US" sz="2400" dirty="0" err="1" smtClean="0">
                <a:latin typeface="DevLys 010" pitchFamily="2" charset="0"/>
              </a:rPr>
              <a:t>kwU</a:t>
            </a:r>
            <a:r>
              <a:rPr lang="en-US" sz="2400" dirty="0" smtClean="0">
                <a:latin typeface="DevLys 010" pitchFamily="2" charset="0"/>
              </a:rPr>
              <a:t>; ?</a:t>
            </a:r>
            <a:r>
              <a:rPr lang="en-US" sz="2400" dirty="0" err="1" smtClean="0">
                <a:latin typeface="DevLys 010" pitchFamily="2" charset="0"/>
              </a:rPr>
              <a:t>kksf"kr</a:t>
            </a:r>
            <a:r>
              <a:rPr lang="en-US" sz="2400" dirty="0" smtClean="0">
                <a:latin typeface="DevLys 010" pitchFamily="2" charset="0"/>
              </a:rPr>
              <a:t> dh </a:t>
            </a:r>
            <a:r>
              <a:rPr lang="en-US" sz="2400" dirty="0" err="1" smtClean="0">
                <a:latin typeface="DevLys 010" pitchFamily="2" charset="0"/>
              </a:rPr>
              <a:t>tk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ldrh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gSA</a:t>
            </a:r>
            <a:endParaRPr lang="en-US" sz="2400" dirty="0" smtClean="0">
              <a:latin typeface="DevLys 010" pitchFamily="2" charset="0"/>
            </a:endParaRPr>
          </a:p>
          <a:p>
            <a:pPr algn="just"/>
            <a:r>
              <a:rPr lang="en-US" sz="2400" dirty="0" smtClean="0">
                <a:latin typeface="DevLys 010" pitchFamily="2" charset="0"/>
              </a:rPr>
              <a:t>'</a:t>
            </a:r>
            <a:r>
              <a:rPr lang="en-US" sz="2400" dirty="0" err="1" smtClean="0">
                <a:latin typeface="DevLys 010" pitchFamily="2" charset="0"/>
              </a:rPr>
              <a:t>kq"d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fnolksa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uohu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funsZ’kksa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ifjikyuA</a:t>
            </a:r>
            <a:endParaRPr lang="en-US" sz="2400" dirty="0" smtClean="0">
              <a:latin typeface="DevLys 010" pitchFamily="2" charset="0"/>
            </a:endParaRPr>
          </a:p>
          <a:p>
            <a:pPr algn="just"/>
            <a:r>
              <a:rPr lang="en-US" sz="2400" dirty="0" err="1" smtClean="0">
                <a:latin typeface="DevLys 010" pitchFamily="2" charset="0"/>
              </a:rPr>
              <a:t>ohfM;ksxzkQh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fy</a:t>
            </a:r>
            <a:r>
              <a:rPr lang="en-US" sz="2400" dirty="0" smtClean="0">
                <a:latin typeface="DevLys 010" pitchFamily="2" charset="0"/>
              </a:rPr>
              <a:t>, </a:t>
            </a:r>
            <a:r>
              <a:rPr lang="en-US" sz="2400" dirty="0" err="1" smtClean="0">
                <a:latin typeface="DevLys 010" pitchFamily="2" charset="0"/>
              </a:rPr>
              <a:t>funsZ’kA</a:t>
            </a:r>
            <a:endParaRPr lang="en-US" sz="2400" dirty="0" smtClean="0">
              <a:latin typeface="DevLys 010" pitchFamily="2" charset="0"/>
            </a:endParaRPr>
          </a:p>
          <a:p>
            <a:pPr algn="just"/>
            <a:endParaRPr lang="en-US" sz="2400" dirty="0" smtClean="0">
              <a:latin typeface="DevLys 010" pitchFamily="2" charset="0"/>
            </a:endParaRPr>
          </a:p>
          <a:p>
            <a:pPr algn="just"/>
            <a:endParaRPr lang="en-US" sz="2400" dirty="0" smtClean="0">
              <a:latin typeface="DevLys 010" pitchFamily="2" charset="0"/>
            </a:endParaRPr>
          </a:p>
          <a:p>
            <a:endParaRPr lang="en-US" sz="2400" dirty="0" smtClean="0">
              <a:latin typeface="DevLys 010" pitchFamily="2" charset="0"/>
            </a:endParaRPr>
          </a:p>
          <a:p>
            <a:endParaRPr lang="en-US" sz="2400" dirty="0" smtClean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000" b="1" smtClean="0">
                <a:latin typeface="DevLys 010" pitchFamily="2" charset="0"/>
              </a:rPr>
              <a:t>dkuwu ,oa O;oLFkk </a:t>
            </a:r>
            <a:r>
              <a:rPr lang="en-US" b="1" smtClean="0">
                <a:latin typeface="DevLys 010" pitchFamily="2" charset="0"/>
              </a:rPr>
              <a:t/>
            </a:r>
            <a:br>
              <a:rPr lang="en-US" b="1" smtClean="0">
                <a:latin typeface="DevLys 010" pitchFamily="2" charset="0"/>
              </a:rPr>
            </a:br>
            <a:r>
              <a:rPr lang="en-US" sz="3200" b="1" smtClean="0">
                <a:latin typeface="DevLys 010" pitchFamily="2" charset="0"/>
              </a:rPr>
              <a:t>egRoiw.kZ vf/kfu;e ftudh tkudkjh vko’;d gS</a:t>
            </a:r>
            <a:endParaRPr lang="en-US" b="1" smtClean="0">
              <a:latin typeface="DevLys 010" pitchFamily="2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914400" y="1219200"/>
          <a:ext cx="7162800" cy="536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62600"/>
                <a:gridCol w="1600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vf</a:t>
                      </a:r>
                      <a:r>
                        <a:rPr lang="en-US" sz="22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/</a:t>
                      </a:r>
                      <a:r>
                        <a:rPr lang="en-US" sz="220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kfu;e</a:t>
                      </a:r>
                      <a:endParaRPr lang="en-US" sz="2200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dqy</a:t>
                      </a:r>
                      <a:r>
                        <a:rPr lang="en-US" sz="22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/</a:t>
                      </a:r>
                      <a:r>
                        <a:rPr lang="en-US" sz="220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kkjk,a</a:t>
                      </a:r>
                      <a:endParaRPr lang="en-US" sz="2200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e/;</a:t>
                      </a:r>
                      <a:r>
                        <a:rPr lang="en-US" sz="220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izns’k</a:t>
                      </a:r>
                      <a:r>
                        <a:rPr lang="en-US" sz="22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20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LFkkuh</a:t>
                      </a:r>
                      <a:r>
                        <a:rPr lang="en-US" sz="22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; </a:t>
                      </a:r>
                      <a:r>
                        <a:rPr lang="en-US" sz="220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izkf</a:t>
                      </a:r>
                      <a:r>
                        <a:rPr lang="en-US" sz="22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/</a:t>
                      </a:r>
                      <a:r>
                        <a:rPr lang="en-US" sz="220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kdj.k</a:t>
                      </a:r>
                      <a:r>
                        <a:rPr lang="en-US" sz="220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¼fuokZpu </a:t>
                      </a:r>
                      <a:r>
                        <a:rPr lang="en-US" sz="220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vijk</a:t>
                      </a:r>
                      <a:r>
                        <a:rPr lang="en-US" sz="220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/k½ </a:t>
                      </a:r>
                      <a:r>
                        <a:rPr lang="en-US" sz="220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vf</a:t>
                      </a:r>
                      <a:r>
                        <a:rPr lang="en-US" sz="220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/</a:t>
                      </a:r>
                      <a:r>
                        <a:rPr lang="en-US" sz="220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kfu;e</a:t>
                      </a:r>
                      <a:r>
                        <a:rPr lang="en-US" sz="220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] 1964 ;</a:t>
                      </a:r>
                      <a:r>
                        <a:rPr lang="en-US" sz="220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Fkk</a:t>
                      </a:r>
                      <a:r>
                        <a:rPr lang="en-US" sz="220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20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la’kksf</a:t>
                      </a:r>
                      <a:r>
                        <a:rPr lang="en-US" sz="220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/</a:t>
                      </a:r>
                      <a:r>
                        <a:rPr lang="en-US" sz="220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kr</a:t>
                      </a:r>
                      <a:r>
                        <a:rPr lang="en-US" sz="220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2014</a:t>
                      </a:r>
                      <a:endParaRPr lang="en-US" sz="2200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15</a:t>
                      </a:r>
                      <a:endParaRPr lang="en-US" sz="2200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e/;</a:t>
                      </a:r>
                      <a:r>
                        <a:rPr lang="en-US" sz="220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izns’k</a:t>
                      </a:r>
                      <a:r>
                        <a:rPr lang="en-US" sz="22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20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dksykgy</a:t>
                      </a:r>
                      <a:r>
                        <a:rPr lang="en-US" sz="22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20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fu;a</a:t>
                      </a:r>
                      <a:r>
                        <a:rPr lang="en-US" sz="22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=.k </a:t>
                      </a:r>
                      <a:r>
                        <a:rPr lang="en-US" sz="220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vf</a:t>
                      </a:r>
                      <a:r>
                        <a:rPr lang="en-US" sz="22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/</a:t>
                      </a:r>
                      <a:r>
                        <a:rPr lang="en-US" sz="220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kfu;e</a:t>
                      </a:r>
                      <a:r>
                        <a:rPr lang="en-US" sz="22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] 1985</a:t>
                      </a:r>
                      <a:endParaRPr lang="en-US" sz="2200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19</a:t>
                      </a:r>
                      <a:endParaRPr lang="en-US" sz="2200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e/;</a:t>
                      </a:r>
                      <a:r>
                        <a:rPr lang="en-US" sz="220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izns’k</a:t>
                      </a:r>
                      <a:r>
                        <a:rPr lang="en-US" sz="22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20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laifRr</a:t>
                      </a:r>
                      <a:r>
                        <a:rPr lang="en-US" sz="220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20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fo:i.k</a:t>
                      </a:r>
                      <a:r>
                        <a:rPr lang="en-US" sz="220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20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vf</a:t>
                      </a:r>
                      <a:r>
                        <a:rPr lang="en-US" sz="220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/</a:t>
                      </a:r>
                      <a:r>
                        <a:rPr lang="en-US" sz="220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kfu;e</a:t>
                      </a:r>
                      <a:r>
                        <a:rPr lang="en-US" sz="220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] 1994</a:t>
                      </a:r>
                      <a:endParaRPr lang="en-US" sz="2200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06</a:t>
                      </a:r>
                      <a:endParaRPr lang="en-US" sz="2200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/</a:t>
                      </a:r>
                      <a:r>
                        <a:rPr lang="en-US" sz="220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kkfeZd</a:t>
                      </a:r>
                      <a:r>
                        <a:rPr lang="en-US" sz="22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20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laLFkku</a:t>
                      </a:r>
                      <a:r>
                        <a:rPr lang="en-US" sz="22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¼nq:i;ksx </a:t>
                      </a:r>
                      <a:r>
                        <a:rPr lang="en-US" sz="220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ij</a:t>
                      </a:r>
                      <a:r>
                        <a:rPr lang="en-US" sz="22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20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izfrca</a:t>
                      </a:r>
                      <a:r>
                        <a:rPr lang="en-US" sz="22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/k½ </a:t>
                      </a:r>
                      <a:r>
                        <a:rPr lang="en-US" sz="220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vf</a:t>
                      </a:r>
                      <a:r>
                        <a:rPr lang="en-US" sz="22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/</a:t>
                      </a:r>
                      <a:r>
                        <a:rPr lang="en-US" sz="220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kfu;e</a:t>
                      </a:r>
                      <a:r>
                        <a:rPr lang="en-US" sz="22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]</a:t>
                      </a:r>
                      <a:r>
                        <a:rPr lang="en-US" sz="220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1988</a:t>
                      </a:r>
                      <a:endParaRPr lang="en-US" sz="2200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10</a:t>
                      </a:r>
                      <a:endParaRPr lang="en-US" sz="2200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vkElZ</a:t>
                      </a:r>
                      <a:r>
                        <a:rPr lang="en-US" sz="220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,DV</a:t>
                      </a:r>
                      <a:endParaRPr lang="en-US" sz="2200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17</a:t>
                      </a:r>
                      <a:endParaRPr lang="en-US" sz="2200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eksVj</a:t>
                      </a:r>
                      <a:r>
                        <a:rPr lang="en-US" sz="22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20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fofgdy</a:t>
                      </a:r>
                      <a:r>
                        <a:rPr lang="en-US" sz="220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,DV</a:t>
                      </a:r>
                      <a:endParaRPr lang="en-US" sz="2200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23</a:t>
                      </a:r>
                      <a:endParaRPr lang="en-US" sz="2200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vuqlwfpr</a:t>
                      </a:r>
                      <a:r>
                        <a:rPr lang="en-US" sz="22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20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tkfr</a:t>
                      </a:r>
                      <a:r>
                        <a:rPr lang="en-US" sz="220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,</a:t>
                      </a:r>
                      <a:r>
                        <a:rPr lang="en-US" sz="220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oa</a:t>
                      </a:r>
                      <a:r>
                        <a:rPr lang="en-US" sz="220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20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vuqlwfpr</a:t>
                      </a:r>
                      <a:r>
                        <a:rPr lang="en-US" sz="220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20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tutkfr</a:t>
                      </a:r>
                      <a:r>
                        <a:rPr lang="en-US" sz="220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20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vR;kpkj</a:t>
                      </a:r>
                      <a:r>
                        <a:rPr lang="en-US" sz="220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20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fuokj.k</a:t>
                      </a:r>
                      <a:r>
                        <a:rPr lang="en-US" sz="220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20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vf</a:t>
                      </a:r>
                      <a:r>
                        <a:rPr lang="en-US" sz="220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/</a:t>
                      </a:r>
                      <a:r>
                        <a:rPr lang="en-US" sz="220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kfu;e</a:t>
                      </a:r>
                      <a:r>
                        <a:rPr lang="en-US" sz="220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] 1989</a:t>
                      </a:r>
                      <a:endParaRPr lang="en-US" sz="2200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01</a:t>
                      </a:r>
                      <a:endParaRPr lang="en-US" sz="2200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Hkkjrh</a:t>
                      </a:r>
                      <a:r>
                        <a:rPr lang="en-US" sz="22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; </a:t>
                      </a:r>
                      <a:r>
                        <a:rPr lang="en-US" sz="220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n.M</a:t>
                      </a:r>
                      <a:r>
                        <a:rPr lang="en-US" sz="220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20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lafgrk</a:t>
                      </a:r>
                      <a:endParaRPr lang="en-US" sz="2200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13</a:t>
                      </a:r>
                      <a:endParaRPr lang="en-US" sz="2200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n.M</a:t>
                      </a:r>
                      <a:r>
                        <a:rPr lang="en-US" sz="22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20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izfØ;k</a:t>
                      </a:r>
                      <a:r>
                        <a:rPr lang="en-US" sz="22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20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lafgrk</a:t>
                      </a:r>
                      <a:endParaRPr lang="en-US" sz="2200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31</a:t>
                      </a:r>
                      <a:endParaRPr lang="en-US" sz="2200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iqfyl</a:t>
                      </a:r>
                      <a:r>
                        <a:rPr lang="en-US" sz="22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20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,DV@iqfyl</a:t>
                      </a:r>
                      <a:r>
                        <a:rPr lang="en-US" sz="2200" baseline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jsX;wys'kul </a:t>
                      </a:r>
                      <a:r>
                        <a:rPr lang="en-US" sz="220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,oa </a:t>
                      </a:r>
                      <a:r>
                        <a:rPr lang="en-US" sz="220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vkcdkjh</a:t>
                      </a:r>
                      <a:r>
                        <a:rPr lang="en-US" sz="220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20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vf</a:t>
                      </a:r>
                      <a:r>
                        <a:rPr lang="en-US" sz="220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/</a:t>
                      </a:r>
                      <a:r>
                        <a:rPr lang="en-US" sz="220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kfu;e</a:t>
                      </a:r>
                      <a:endParaRPr lang="en-US" sz="2200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3"/>
          <p:cNvSpPr>
            <a:spLocks noGrp="1"/>
          </p:cNvSpPr>
          <p:nvPr>
            <p:ph type="title"/>
          </p:nvPr>
        </p:nvSpPr>
        <p:spPr>
          <a:xfrm>
            <a:off x="457200" y="8080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b="1" smtClean="0">
                <a:solidFill>
                  <a:schemeClr val="tx1"/>
                </a:solidFill>
                <a:latin typeface="DevLys 010" pitchFamily="2" charset="0"/>
              </a:rPr>
              <a:t>iqfyl vf/kfu;e 1861 ,oa iqfyl fofu;e </a:t>
            </a:r>
            <a:br>
              <a:rPr lang="en-US" b="1" smtClean="0">
                <a:solidFill>
                  <a:schemeClr val="tx1"/>
                </a:solidFill>
                <a:latin typeface="DevLys 010" pitchFamily="2" charset="0"/>
              </a:rPr>
            </a:br>
            <a:endParaRPr lang="en-US" smtClean="0"/>
          </a:p>
        </p:txBody>
      </p:sp>
      <p:sp>
        <p:nvSpPr>
          <p:cNvPr id="26627" name="Subtitle 2"/>
          <p:cNvSpPr>
            <a:spLocks noGrp="1"/>
          </p:cNvSpPr>
          <p:nvPr>
            <p:ph type="subTitle" idx="4294967295"/>
          </p:nvPr>
        </p:nvSpPr>
        <p:spPr>
          <a:xfrm>
            <a:off x="304800" y="1447800"/>
            <a:ext cx="8534400" cy="5562600"/>
          </a:xfrm>
        </p:spPr>
        <p:txBody>
          <a:bodyPr/>
          <a:lstStyle/>
          <a:p>
            <a:pPr marL="457200" indent="-457200" algn="just">
              <a:buFontTx/>
              <a:buNone/>
            </a:pPr>
            <a:r>
              <a:rPr lang="en-US" sz="2800" smtClean="0">
                <a:latin typeface="DevLys 010" pitchFamily="2" charset="0"/>
              </a:rPr>
              <a:t>1-  iqfyl vf/kfu;e dh /kkjk 4 ds vuqlkj ^^ftys ds eftLVªsV^^ ds LFkkuh; vf/kdkfjrk esa loZ= iqfyl dk iz'kklu ,sls eftLVªsV ds lk/kkj.k fu;a=.k vkSj funsZ'ku ds v/khu ,d&amp;,d ftyk v/kh{kd vkSj ,sls lgk;d ftyk v/kh{kdksa esa ftUgs jkT; ljdkj mfpr le&gt;s] fufgr gksxkA </a:t>
            </a:r>
          </a:p>
          <a:p>
            <a:pPr marL="457200" indent="-457200" algn="just">
              <a:buFontTx/>
              <a:buNone/>
            </a:pPr>
            <a:r>
              <a:rPr lang="en-US" sz="2800" smtClean="0">
                <a:latin typeface="DevLys 010" pitchFamily="2" charset="0"/>
              </a:rPr>
              <a:t>2-	mDr vf/kfu;e esa 46 /kkjk;sa gSA</a:t>
            </a:r>
          </a:p>
          <a:p>
            <a:pPr marL="457200" indent="-457200" algn="just">
              <a:buFontTx/>
              <a:buNone/>
            </a:pPr>
            <a:r>
              <a:rPr lang="en-US" sz="2800" smtClean="0">
                <a:latin typeface="DevLys 010" pitchFamily="2" charset="0"/>
              </a:rPr>
              <a:t>3-	e/;izns'k iqfyl fofu;e esa dqy 973 fofu;e gS rFkk 4 [k.M gSA</a:t>
            </a:r>
          </a:p>
          <a:p>
            <a:pPr marL="457200" indent="-457200" algn="just">
              <a:buFontTx/>
              <a:buNone/>
            </a:pPr>
            <a:r>
              <a:rPr lang="en-US" sz="2800" smtClean="0">
                <a:latin typeface="DevLys 010" pitchFamily="2" charset="0"/>
              </a:rPr>
              <a:t>4-	iqfyl fofu;e dk [k.M 2 ¼fofu;e yxk;r 21 ls 31½ vk;qDr] ftyk ,oa mi [k.Mh; eftLVªsV ls lacaf/kr gSA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 idx="4294967295"/>
          </p:nvPr>
        </p:nvSpPr>
        <p:spPr>
          <a:xfrm>
            <a:off x="457200" y="27432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6000" b="1" smtClean="0">
                <a:solidFill>
                  <a:schemeClr val="tx1"/>
                </a:solidFill>
                <a:latin typeface="DevLys 010" pitchFamily="2" charset="0"/>
              </a:rPr>
              <a:t>e/;izns’k LFkkuh; izkf/kdj.k </a:t>
            </a:r>
            <a:br>
              <a:rPr lang="en-US" sz="6000" b="1" smtClean="0">
                <a:solidFill>
                  <a:schemeClr val="tx1"/>
                </a:solidFill>
                <a:latin typeface="DevLys 010" pitchFamily="2" charset="0"/>
              </a:rPr>
            </a:br>
            <a:r>
              <a:rPr lang="en-US" sz="6000" b="1" smtClean="0">
                <a:solidFill>
                  <a:schemeClr val="tx1"/>
                </a:solidFill>
                <a:latin typeface="DevLys 010" pitchFamily="2" charset="0"/>
              </a:rPr>
              <a:t>  ¼fuokZpu vijk/k½ vf/kfu;e] 1964 ;Fkk la’kksf/kr 2014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ctrTitle"/>
          </p:nvPr>
        </p:nvSpPr>
        <p:spPr>
          <a:xfrm>
            <a:off x="381000" y="228600"/>
            <a:ext cx="8458200" cy="457200"/>
          </a:xfrm>
        </p:spPr>
        <p:txBody>
          <a:bodyPr>
            <a:normAutofit fontScale="90000"/>
          </a:bodyPr>
          <a:lstStyle/>
          <a:p>
            <a:r>
              <a:rPr lang="en-US" sz="4800" b="1" u="sng" smtClean="0">
                <a:solidFill>
                  <a:schemeClr val="tx1"/>
                </a:solidFill>
                <a:latin typeface="DevLys 010" pitchFamily="2" charset="0"/>
              </a:rPr>
              <a:t>la’kks/ku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914400"/>
            <a:ext cx="8382000" cy="5410200"/>
          </a:xfrm>
        </p:spPr>
        <p:txBody>
          <a:bodyPr>
            <a:noAutofit/>
          </a:bodyPr>
          <a:lstStyle/>
          <a:p>
            <a:pPr marL="406400" indent="-406400" algn="just">
              <a:spcAft>
                <a:spcPts val="1000"/>
              </a:spcAft>
              <a:defRPr/>
            </a:pPr>
            <a:r>
              <a:rPr lang="en-US" sz="2400" dirty="0" smtClean="0">
                <a:solidFill>
                  <a:schemeClr val="tx1"/>
                </a:solidFill>
                <a:latin typeface="Calibri" pitchFamily="34" charset="0"/>
              </a:rPr>
              <a:t>(A)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^^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uxj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iapk;r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^^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LFkku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^^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uxj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ifj"kn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~^^</a:t>
            </a:r>
          </a:p>
          <a:p>
            <a:pPr marL="406400" indent="-406400" algn="just">
              <a:spcAft>
                <a:spcPts val="1000"/>
              </a:spcAft>
              <a:defRPr/>
            </a:pPr>
            <a:r>
              <a:rPr lang="en-US" sz="2400" dirty="0" smtClean="0">
                <a:solidFill>
                  <a:schemeClr val="tx1"/>
                </a:solidFill>
                <a:latin typeface="Calibri" pitchFamily="34" charset="0"/>
              </a:rPr>
              <a:t>(B)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la’kksf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kkjk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¼3½</a:t>
            </a:r>
          </a:p>
          <a:p>
            <a:pPr marL="342900" indent="-342900" algn="just">
              <a:defRPr/>
            </a:pP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3¼1½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dksbZ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Hkh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O;fDRk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fdlh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ernku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{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=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esa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 ml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ernku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{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=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esa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fdlh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fuokZpu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fy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,]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ernku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dh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lekfIr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fy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fu;r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fd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, x, le;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lkFk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lekIr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gksus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okys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vM+rkyhl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?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kaVksa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dh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dkykof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/k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nkSjku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]&amp;</a:t>
            </a:r>
          </a:p>
          <a:p>
            <a:pPr marL="801688" indent="-454025" algn="just">
              <a:defRPr/>
            </a:pP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¼d½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fuokZpu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laca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/k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esa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dksbZ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lkoZtfud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lHkk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;k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tqywl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u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cqyk,xk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 u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vk;ksftr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djsxk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 u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mlesa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mifLFkr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gksxk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u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mlesa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lfEefyr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gksxk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vkSj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u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mls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lacksf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djsxk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( ;k</a:t>
            </a:r>
          </a:p>
          <a:p>
            <a:pPr marL="801688" indent="-454025" algn="just">
              <a:defRPr/>
            </a:pP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¼[k½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pyfp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=]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bysDVªkfud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;k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fizaV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ehfM;k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;k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fdlh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;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turk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le{k  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fdlh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fuokZpu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laca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ckr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laizn'kZu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ugha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djsxk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( ;k</a:t>
            </a:r>
          </a:p>
          <a:p>
            <a:pPr marL="801688" indent="-454025" algn="just">
              <a:defRPr/>
            </a:pP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¼x½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dksbZ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laxhr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lekjksg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;k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dksbZ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ukV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~;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vfHku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; ;k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fdlh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euksjatu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}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kjk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;k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vkeksn&amp;izeksn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;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rjhdksa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}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kjk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ernkrkvksa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mlds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izfr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vkdf"kZr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djus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iz;kstu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vk;ksftr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djds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;k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mlds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vk;kstu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dh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O;oLFkk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djds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turk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le{k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fdlh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fuokZpu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laca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ckr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izpkj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ugha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djsxkA</a:t>
            </a:r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marL="406400" indent="-406400" algn="just">
              <a:spcAft>
                <a:spcPts val="1000"/>
              </a:spcAft>
              <a:defRPr/>
            </a:pPr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algn="just">
              <a:defRPr/>
            </a:pPr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algn="just">
              <a:defRPr/>
            </a:pPr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685800" y="2438400"/>
            <a:ext cx="8153400" cy="13716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sz="4000" b="1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04800"/>
            <a:ext cx="8001000" cy="5410200"/>
          </a:xfrm>
        </p:spPr>
        <p:txBody>
          <a:bodyPr>
            <a:noAutofit/>
          </a:bodyPr>
          <a:lstStyle/>
          <a:p>
            <a:pPr marL="465138" indent="-465138" algn="just">
              <a:defRPr/>
            </a:pPr>
            <a:r>
              <a:rPr lang="en-US" sz="2600" b="1" dirty="0" smtClean="0">
                <a:solidFill>
                  <a:schemeClr val="tx1"/>
                </a:solidFill>
                <a:latin typeface="DevLys 010" pitchFamily="2" charset="0"/>
              </a:rPr>
              <a:t>3¼2½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og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O;fDr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]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tks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mi/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kkjk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¼1½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mica/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kksa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dks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mYya?ku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djsxk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]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dkjkokl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ls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]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ftldh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vof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/k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nks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o"kZ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rd dh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gks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ldsxh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;k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tqekZus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ls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]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tks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nks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gtkj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: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i;s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rd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dk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gks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ldsxk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] ;k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nksuksa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ls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n.Muh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;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gksxkA</a:t>
            </a:r>
            <a:endParaRPr lang="en-US" sz="26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algn="just">
              <a:defRPr/>
            </a:pPr>
            <a:r>
              <a:rPr lang="en-US" sz="2600" b="1" dirty="0" err="1" smtClean="0">
                <a:solidFill>
                  <a:schemeClr val="tx1"/>
                </a:solidFill>
                <a:latin typeface="DevLys 010" pitchFamily="2" charset="0"/>
              </a:rPr>
              <a:t>Li"Vhdj.k</a:t>
            </a:r>
            <a:r>
              <a:rPr lang="en-US" sz="2600" b="1" dirty="0" smtClean="0">
                <a:solidFill>
                  <a:schemeClr val="tx1"/>
                </a:solidFill>
                <a:latin typeface="DevLys 010" pitchFamily="2" charset="0"/>
              </a:rPr>
              <a:t>-&amp;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bl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/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kkjk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iz;kstu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fy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,]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vfHkO;fDr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&amp; ^^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fuokZpu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laca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/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kh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ckr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^^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ls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vfHkizsfjr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gS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dksbZ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,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slh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ckr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tks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fdlh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fuokZpu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ifj.kke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ij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vlj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Mkyus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;k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mls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izHkkfor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djus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fy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,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vk’kf;r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;k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izdfYir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gS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^^-</a:t>
            </a:r>
          </a:p>
          <a:p>
            <a:pPr marL="406400" indent="-406400" algn="just">
              <a:spcAft>
                <a:spcPts val="1000"/>
              </a:spcAft>
              <a:defRPr/>
            </a:pPr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algn="just">
              <a:defRPr/>
            </a:pPr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algn="just">
              <a:defRPr/>
            </a:pPr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685800" y="2438400"/>
            <a:ext cx="8153400" cy="13716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sz="4000" b="1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30724" name="Title 1"/>
          <p:cNvSpPr>
            <a:spLocks noGrp="1"/>
          </p:cNvSpPr>
          <p:nvPr>
            <p:ph type="ctrTitle"/>
          </p:nvPr>
        </p:nvSpPr>
        <p:spPr>
          <a:xfrm>
            <a:off x="457200" y="3124200"/>
            <a:ext cx="8458200" cy="457200"/>
          </a:xfrm>
        </p:spPr>
        <p:txBody>
          <a:bodyPr>
            <a:normAutofit fontScale="90000"/>
          </a:bodyPr>
          <a:lstStyle/>
          <a:p>
            <a:r>
              <a:rPr lang="en-US" sz="4000" b="1" u="sng" smtClean="0">
                <a:solidFill>
                  <a:schemeClr val="tx1"/>
                </a:solidFill>
                <a:latin typeface="DevLys 010" pitchFamily="2" charset="0"/>
              </a:rPr>
              <a:t>ewy vf/kfu;e dh /kkjk 4 ds LFkku ij</a:t>
            </a:r>
            <a:endParaRPr lang="en-US" sz="3800" b="1" u="sng" smtClean="0">
              <a:solidFill>
                <a:schemeClr val="tx1"/>
              </a:solidFill>
              <a:latin typeface="DevLys 010" pitchFamily="2" charset="0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 bwMode="auto">
          <a:xfrm>
            <a:off x="533400" y="3810000"/>
            <a:ext cx="82296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65138" indent="-465138" algn="just" eaLnBrk="0" hangingPunct="0">
              <a:spcBef>
                <a:spcPct val="20000"/>
              </a:spcBef>
              <a:defRPr/>
            </a:pPr>
            <a:r>
              <a:rPr lang="en-US" sz="2600" b="1" kern="0" dirty="0">
                <a:latin typeface="DevLys 010" pitchFamily="2" charset="0"/>
                <a:cs typeface="+mn-cs"/>
              </a:rPr>
              <a:t>4¼1½ </a:t>
            </a:r>
            <a:r>
              <a:rPr lang="en-US" sz="2600" kern="0" dirty="0" err="1">
                <a:latin typeface="DevLys 010" pitchFamily="2" charset="0"/>
                <a:cs typeface="+mn-cs"/>
              </a:rPr>
              <a:t>tks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dksbZ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O;fDr</a:t>
            </a:r>
            <a:r>
              <a:rPr lang="en-US" sz="2600" kern="0" dirty="0">
                <a:latin typeface="DevLys 010" pitchFamily="2" charset="0"/>
                <a:cs typeface="+mn-cs"/>
              </a:rPr>
              <a:t>] ,</a:t>
            </a:r>
            <a:r>
              <a:rPr lang="en-US" sz="2600" kern="0" dirty="0" err="1">
                <a:latin typeface="DevLys 010" pitchFamily="2" charset="0"/>
                <a:cs typeface="+mn-cs"/>
              </a:rPr>
              <a:t>slh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lkoZtfud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lHkk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esa</a:t>
            </a:r>
            <a:r>
              <a:rPr lang="en-US" sz="2600" kern="0" dirty="0">
                <a:latin typeface="DevLys 010" pitchFamily="2" charset="0"/>
                <a:cs typeface="+mn-cs"/>
              </a:rPr>
              <a:t>] </a:t>
            </a:r>
            <a:r>
              <a:rPr lang="en-US" sz="2600" kern="0" dirty="0" err="1">
                <a:latin typeface="DevLys 010" pitchFamily="2" charset="0"/>
                <a:cs typeface="+mn-cs"/>
              </a:rPr>
              <a:t>ftuds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laca</a:t>
            </a:r>
            <a:r>
              <a:rPr lang="en-US" sz="2600" kern="0" dirty="0">
                <a:latin typeface="DevLys 010" pitchFamily="2" charset="0"/>
                <a:cs typeface="+mn-cs"/>
              </a:rPr>
              <a:t>/k </a:t>
            </a:r>
            <a:r>
              <a:rPr lang="en-US" sz="2600" kern="0" dirty="0" err="1">
                <a:latin typeface="DevLys 010" pitchFamily="2" charset="0"/>
                <a:cs typeface="+mn-cs"/>
              </a:rPr>
              <a:t>esa</a:t>
            </a:r>
            <a:r>
              <a:rPr lang="en-US" sz="2600" kern="0" dirty="0">
                <a:latin typeface="DevLys 010" pitchFamily="2" charset="0"/>
                <a:cs typeface="+mn-cs"/>
              </a:rPr>
              <a:t> ;g /</a:t>
            </a:r>
            <a:r>
              <a:rPr lang="en-US" sz="2600" kern="0" dirty="0" err="1">
                <a:latin typeface="DevLys 010" pitchFamily="2" charset="0"/>
                <a:cs typeface="+mn-cs"/>
              </a:rPr>
              <a:t>kkjk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ykxw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gS</a:t>
            </a:r>
            <a:r>
              <a:rPr lang="en-US" sz="2600" kern="0" dirty="0">
                <a:latin typeface="DevLys 010" pitchFamily="2" charset="0"/>
                <a:cs typeface="+mn-cs"/>
              </a:rPr>
              <a:t>] ml </a:t>
            </a:r>
            <a:r>
              <a:rPr lang="en-US" sz="2600" kern="0" dirty="0" err="1">
                <a:latin typeface="DevLys 010" pitchFamily="2" charset="0"/>
                <a:cs typeface="+mn-cs"/>
              </a:rPr>
              <a:t>dkjksckj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ds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laO;ogkj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dks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fuokZfjr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djus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ds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iz;kstu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ds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fy</a:t>
            </a:r>
            <a:r>
              <a:rPr lang="en-US" sz="2600" kern="0" dirty="0">
                <a:latin typeface="DevLys 010" pitchFamily="2" charset="0"/>
                <a:cs typeface="+mn-cs"/>
              </a:rPr>
              <a:t>, </a:t>
            </a:r>
            <a:r>
              <a:rPr lang="en-US" sz="2600" kern="0" dirty="0" err="1">
                <a:latin typeface="DevLys 010" pitchFamily="2" charset="0"/>
                <a:cs typeface="+mn-cs"/>
              </a:rPr>
              <a:t>ftlds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fy</a:t>
            </a:r>
            <a:r>
              <a:rPr lang="en-US" sz="2600" kern="0" dirty="0">
                <a:latin typeface="DevLys 010" pitchFamily="2" charset="0"/>
                <a:cs typeface="+mn-cs"/>
              </a:rPr>
              <a:t>, </a:t>
            </a:r>
            <a:r>
              <a:rPr lang="en-US" sz="2600" kern="0" dirty="0" err="1">
                <a:latin typeface="DevLys 010" pitchFamily="2" charset="0"/>
                <a:cs typeface="+mn-cs"/>
              </a:rPr>
              <a:t>og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lHkk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cqykbZ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xbZ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gS</a:t>
            </a:r>
            <a:r>
              <a:rPr lang="en-US" sz="2600" kern="0" dirty="0">
                <a:latin typeface="DevLys 010" pitchFamily="2" charset="0"/>
                <a:cs typeface="+mn-cs"/>
              </a:rPr>
              <a:t>] </a:t>
            </a:r>
            <a:r>
              <a:rPr lang="en-US" sz="2600" kern="0" dirty="0" err="1">
                <a:latin typeface="DevLys 010" pitchFamily="2" charset="0"/>
                <a:cs typeface="+mn-cs"/>
              </a:rPr>
              <a:t>foPN`a</a:t>
            </a:r>
            <a:r>
              <a:rPr lang="en-US" sz="2600" kern="0" dirty="0">
                <a:latin typeface="DevLys 010" pitchFamily="2" charset="0"/>
                <a:cs typeface="+mn-cs"/>
              </a:rPr>
              <a:t>[</a:t>
            </a:r>
            <a:r>
              <a:rPr lang="en-US" sz="2600" kern="0" dirty="0" err="1">
                <a:latin typeface="DevLys 010" pitchFamily="2" charset="0"/>
                <a:cs typeface="+mn-cs"/>
              </a:rPr>
              <a:t>kyrk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ls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dk;Z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djsxk</a:t>
            </a:r>
            <a:r>
              <a:rPr lang="en-US" sz="2600" kern="0" dirty="0">
                <a:latin typeface="DevLys 010" pitchFamily="2" charset="0"/>
                <a:cs typeface="+mn-cs"/>
              </a:rPr>
              <a:t> ;k </a:t>
            </a:r>
            <a:r>
              <a:rPr lang="en-US" sz="2600" kern="0" dirty="0" err="1">
                <a:latin typeface="DevLys 010" pitchFamily="2" charset="0"/>
                <a:cs typeface="+mn-cs"/>
              </a:rPr>
              <a:t>nwljksa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dks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dk;Z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djus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ds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fy</a:t>
            </a:r>
            <a:r>
              <a:rPr lang="en-US" sz="2600" kern="0" dirty="0">
                <a:latin typeface="DevLys 010" pitchFamily="2" charset="0"/>
                <a:cs typeface="+mn-cs"/>
              </a:rPr>
              <a:t>, </a:t>
            </a:r>
            <a:r>
              <a:rPr lang="en-US" sz="2600" kern="0" dirty="0" err="1">
                <a:latin typeface="DevLys 010" pitchFamily="2" charset="0"/>
                <a:cs typeface="+mn-cs"/>
              </a:rPr>
              <a:t>mn~nhIr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djsxk</a:t>
            </a:r>
            <a:r>
              <a:rPr lang="en-US" sz="2600" kern="0" dirty="0">
                <a:latin typeface="DevLys 010" pitchFamily="2" charset="0"/>
                <a:cs typeface="+mn-cs"/>
              </a:rPr>
              <a:t>] </a:t>
            </a:r>
            <a:r>
              <a:rPr lang="en-US" sz="2600" kern="0" dirty="0" err="1">
                <a:latin typeface="DevLys 010" pitchFamily="2" charset="0"/>
                <a:cs typeface="+mn-cs"/>
              </a:rPr>
              <a:t>og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dkjkokl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ls</a:t>
            </a:r>
            <a:r>
              <a:rPr lang="en-US" sz="2600" kern="0" dirty="0">
                <a:latin typeface="DevLys 010" pitchFamily="2" charset="0"/>
                <a:cs typeface="+mn-cs"/>
              </a:rPr>
              <a:t>] </a:t>
            </a:r>
            <a:r>
              <a:rPr lang="en-US" sz="2600" kern="0" dirty="0" err="1">
                <a:latin typeface="DevLys 010" pitchFamily="2" charset="0"/>
                <a:cs typeface="+mn-cs"/>
              </a:rPr>
              <a:t>ftldh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vof</a:t>
            </a:r>
            <a:r>
              <a:rPr lang="en-US" sz="2600" kern="0" dirty="0">
                <a:latin typeface="DevLys 010" pitchFamily="2" charset="0"/>
                <a:cs typeface="+mn-cs"/>
              </a:rPr>
              <a:t>/k Ng </a:t>
            </a:r>
            <a:r>
              <a:rPr lang="en-US" sz="2600" kern="0" dirty="0" err="1">
                <a:latin typeface="DevLys 010" pitchFamily="2" charset="0"/>
                <a:cs typeface="+mn-cs"/>
              </a:rPr>
              <a:t>ekl</a:t>
            </a:r>
            <a:r>
              <a:rPr lang="en-US" sz="2600" kern="0" dirty="0">
                <a:latin typeface="DevLys 010" pitchFamily="2" charset="0"/>
                <a:cs typeface="+mn-cs"/>
              </a:rPr>
              <a:t> rd dh </a:t>
            </a:r>
            <a:r>
              <a:rPr lang="en-US" sz="2600" kern="0" dirty="0" err="1">
                <a:latin typeface="DevLys 010" pitchFamily="2" charset="0"/>
                <a:cs typeface="+mn-cs"/>
              </a:rPr>
              <a:t>gks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ldsxh</a:t>
            </a:r>
            <a:r>
              <a:rPr lang="en-US" sz="2600" kern="0" dirty="0">
                <a:latin typeface="DevLys 010" pitchFamily="2" charset="0"/>
                <a:cs typeface="+mn-cs"/>
              </a:rPr>
              <a:t> ;k </a:t>
            </a:r>
            <a:r>
              <a:rPr lang="en-US" sz="2600" kern="0" dirty="0" err="1">
                <a:latin typeface="DevLys 010" pitchFamily="2" charset="0"/>
                <a:cs typeface="+mn-cs"/>
              </a:rPr>
              <a:t>tqekZus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ls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nks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gtkj</a:t>
            </a:r>
            <a:r>
              <a:rPr lang="en-US" sz="2600" kern="0" dirty="0">
                <a:latin typeface="DevLys 010" pitchFamily="2" charset="0"/>
                <a:cs typeface="+mn-cs"/>
              </a:rPr>
              <a:t> :</a:t>
            </a:r>
            <a:r>
              <a:rPr lang="en-US" sz="2600" kern="0" dirty="0" err="1">
                <a:latin typeface="DevLys 010" pitchFamily="2" charset="0"/>
                <a:cs typeface="+mn-cs"/>
              </a:rPr>
              <a:t>Ik;s</a:t>
            </a:r>
            <a:r>
              <a:rPr lang="en-US" sz="2600" kern="0" dirty="0">
                <a:latin typeface="DevLys 010" pitchFamily="2" charset="0"/>
                <a:cs typeface="+mn-cs"/>
              </a:rPr>
              <a:t> rd </a:t>
            </a:r>
            <a:r>
              <a:rPr lang="en-US" sz="2600" kern="0" dirty="0" err="1">
                <a:latin typeface="DevLys 010" pitchFamily="2" charset="0"/>
                <a:cs typeface="+mn-cs"/>
              </a:rPr>
              <a:t>dk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gks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ldsxk</a:t>
            </a:r>
            <a:r>
              <a:rPr lang="en-US" sz="2600" kern="0" dirty="0">
                <a:latin typeface="DevLys 010" pitchFamily="2" charset="0"/>
                <a:cs typeface="+mn-cs"/>
              </a:rPr>
              <a:t>] ;k </a:t>
            </a:r>
            <a:r>
              <a:rPr lang="en-US" sz="2600" kern="0" dirty="0" err="1">
                <a:latin typeface="DevLys 010" pitchFamily="2" charset="0"/>
                <a:cs typeface="+mn-cs"/>
              </a:rPr>
              <a:t>nksuksa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ls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n.Muh</a:t>
            </a:r>
            <a:r>
              <a:rPr lang="en-US" sz="2600" kern="0" dirty="0">
                <a:latin typeface="DevLys 010" pitchFamily="2" charset="0"/>
                <a:cs typeface="+mn-cs"/>
              </a:rPr>
              <a:t>; </a:t>
            </a:r>
            <a:r>
              <a:rPr lang="en-US" sz="2600" kern="0" dirty="0" err="1">
                <a:latin typeface="DevLys 010" pitchFamily="2" charset="0"/>
                <a:cs typeface="+mn-cs"/>
              </a:rPr>
              <a:t>gksxk</a:t>
            </a:r>
            <a:r>
              <a:rPr lang="en-US" sz="2600" kern="0" dirty="0">
                <a:latin typeface="DevLys 010" pitchFamily="2" charset="0"/>
                <a:cs typeface="+mn-cs"/>
              </a:rPr>
              <a:t>-</a:t>
            </a:r>
          </a:p>
          <a:p>
            <a:pPr marL="406400" indent="-406400" algn="just" eaLnBrk="0" hangingPunct="0">
              <a:spcBef>
                <a:spcPct val="20000"/>
              </a:spcBef>
              <a:spcAft>
                <a:spcPts val="1000"/>
              </a:spcAft>
              <a:defRPr/>
            </a:pPr>
            <a:endParaRPr lang="en-US" sz="2400" kern="0" dirty="0">
              <a:latin typeface="DevLys 010" pitchFamily="2" charset="0"/>
              <a:cs typeface="+mn-cs"/>
            </a:endParaRPr>
          </a:p>
          <a:p>
            <a:pPr algn="just" eaLnBrk="0" hangingPunct="0">
              <a:spcBef>
                <a:spcPct val="20000"/>
              </a:spcBef>
              <a:defRPr/>
            </a:pPr>
            <a:endParaRPr lang="en-US" sz="2400" kern="0" dirty="0">
              <a:latin typeface="DevLys 010" pitchFamily="2" charset="0"/>
              <a:cs typeface="+mn-cs"/>
            </a:endParaRPr>
          </a:p>
          <a:p>
            <a:pPr algn="just" eaLnBrk="0" hangingPunct="0">
              <a:spcBef>
                <a:spcPct val="20000"/>
              </a:spcBef>
              <a:defRPr/>
            </a:pPr>
            <a:endParaRPr lang="en-US" sz="2400" kern="0" dirty="0">
              <a:latin typeface="DevLys 010" pitchFamily="2" charset="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04800"/>
            <a:ext cx="8229600" cy="5410200"/>
          </a:xfrm>
        </p:spPr>
        <p:txBody>
          <a:bodyPr>
            <a:noAutofit/>
          </a:bodyPr>
          <a:lstStyle/>
          <a:p>
            <a:pPr marL="465138" indent="-465138" algn="just">
              <a:defRPr/>
            </a:pPr>
            <a:r>
              <a:rPr lang="en-US" sz="2600" b="1" dirty="0" smtClean="0">
                <a:solidFill>
                  <a:schemeClr val="tx1"/>
                </a:solidFill>
                <a:latin typeface="DevLys 010" pitchFamily="2" charset="0"/>
              </a:rPr>
              <a:t>4¼2½ 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mi/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kkjk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¼1½ dh v/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khu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n.Muh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;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vijk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/k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laKs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;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gksxk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-</a:t>
            </a:r>
          </a:p>
          <a:p>
            <a:pPr marL="465138" indent="-465138" algn="just">
              <a:defRPr/>
            </a:pPr>
            <a:r>
              <a:rPr lang="en-US" sz="2600" b="1" dirty="0" smtClean="0">
                <a:solidFill>
                  <a:schemeClr val="tx1"/>
                </a:solidFill>
                <a:latin typeface="DevLys 010" pitchFamily="2" charset="0"/>
              </a:rPr>
              <a:t>4¼3½ 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;g /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kkjk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jktuSfrd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izd`fr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dh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fdlh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,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slh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lkoZtfud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lHkk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dk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ykxw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gS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tks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lnL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; ;k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lnL;ksa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dks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fuokZfpr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djus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fy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,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fuokZpu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{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ks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=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ls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vis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{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kk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djus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okyh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bl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vf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/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kfu;e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v/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khu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fudkyh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xbZ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vf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/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klwpuk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dh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rkjh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[k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vkSj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ml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rkjh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[k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chp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]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ftl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rkjh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[k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dks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,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slk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fuokZpu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gksrk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gS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ml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fuokZpu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{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ks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=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esa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dh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xbZ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gSA</a:t>
            </a:r>
            <a:endParaRPr lang="en-US" sz="26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marL="465138" indent="-465138" algn="just">
              <a:defRPr/>
            </a:pPr>
            <a:r>
              <a:rPr lang="en-US" sz="2600" b="1" dirty="0" smtClean="0">
                <a:solidFill>
                  <a:schemeClr val="tx1"/>
                </a:solidFill>
                <a:latin typeface="DevLys 010" pitchFamily="2" charset="0"/>
              </a:rPr>
              <a:t>4¼4½ 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;fn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dksbZ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iqfyl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vkfQlj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]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fdlh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O;fDr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dh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ckcr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~ ;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qfDr;qDRk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: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Ik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ls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lansg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djrk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gS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fd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mlus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mi/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kkjk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¼1½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v/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khu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vijk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/k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fd;k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gS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vkSj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rks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;fn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lHkk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lHkkifr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}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kjk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mlls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,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slk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djus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dh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izkFkZuk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dh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tk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,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rks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og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ml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O;fDr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ls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vis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{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kk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dj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ldsxk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fd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og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rqjar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viuk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uke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o irk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crk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,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vkSj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;fn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og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O;fDr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viuk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uke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o irk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crkus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ls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badkj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djrk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gS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;k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crkus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esa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vlQy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jgrk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gS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;k ;fn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iqfyl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vkfQlj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mldh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ckcr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~ ;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qfDr;qDr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: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Ik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ls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lansg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djrk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gS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fd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mlus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feF;k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uke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;k irk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fn;k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gS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rks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iqfyl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vkfQlj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mls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okjaV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fcuk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fxj¶rkj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dj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ldsxk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^^A</a:t>
            </a:r>
          </a:p>
          <a:p>
            <a:pPr marL="465138" indent="-465138" algn="just">
              <a:defRPr/>
            </a:pPr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marL="406400" indent="-406400" algn="just">
              <a:spcAft>
                <a:spcPts val="1000"/>
              </a:spcAft>
              <a:defRPr/>
            </a:pPr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algn="just">
              <a:defRPr/>
            </a:pPr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algn="just">
              <a:defRPr/>
            </a:pPr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685800" y="2438400"/>
            <a:ext cx="8153400" cy="13716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sz="4000" b="1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ctrTitle"/>
          </p:nvPr>
        </p:nvSpPr>
        <p:spPr>
          <a:xfrm>
            <a:off x="381000" y="533400"/>
            <a:ext cx="8458200" cy="457200"/>
          </a:xfrm>
        </p:spPr>
        <p:txBody>
          <a:bodyPr>
            <a:normAutofit fontScale="90000"/>
          </a:bodyPr>
          <a:lstStyle/>
          <a:p>
            <a:r>
              <a:rPr lang="en-US" sz="3600" b="1" u="sng" smtClean="0">
                <a:solidFill>
                  <a:schemeClr val="tx1"/>
                </a:solidFill>
                <a:latin typeface="DevLys 010" pitchFamily="2" charset="0"/>
              </a:rPr>
              <a:t>ewy vf/kfu;e dh /kkjk 6 ds i'pkr~ var%LFkkfir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447800"/>
            <a:ext cx="8077200" cy="1524000"/>
          </a:xfrm>
        </p:spPr>
        <p:txBody>
          <a:bodyPr>
            <a:noAutofit/>
          </a:bodyPr>
          <a:lstStyle/>
          <a:p>
            <a:pPr marL="406400" indent="-406400" algn="just">
              <a:spcAft>
                <a:spcPts val="1000"/>
              </a:spcAft>
              <a:defRPr/>
            </a:pPr>
            <a:r>
              <a:rPr lang="en-US" sz="2600" b="1" dirty="0" smtClean="0">
                <a:solidFill>
                  <a:schemeClr val="tx1"/>
                </a:solidFill>
                <a:latin typeface="DevLys 010" pitchFamily="2" charset="0"/>
              </a:rPr>
              <a:t>6d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;fn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dksbZ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fuokZpu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ftls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dksbZ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eri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=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tkjh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fd;k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x;k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gS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]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ernku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djus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fy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,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fofgr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izfØ;k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dk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vuqikyu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djus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ls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badkj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djrk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gS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rks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mldks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tkjh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fd;k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x;k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eri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=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jn~n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fd;k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tk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ldsxkA</a:t>
            </a:r>
            <a:endParaRPr lang="en-US" sz="26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marL="406400" indent="-406400" algn="just">
              <a:spcAft>
                <a:spcPts val="1000"/>
              </a:spcAft>
              <a:defRPr/>
            </a:pPr>
            <a:endParaRPr lang="en-US" sz="2800" dirty="0" smtClean="0">
              <a:latin typeface="DevLys 010" pitchFamily="2" charset="0"/>
            </a:endParaRPr>
          </a:p>
          <a:p>
            <a:pPr algn="just">
              <a:defRPr/>
            </a:pPr>
            <a:endParaRPr lang="en-US" sz="2800" dirty="0" smtClean="0">
              <a:latin typeface="DevLys 010" pitchFamily="2" charset="0"/>
            </a:endParaRPr>
          </a:p>
          <a:p>
            <a:pPr algn="just">
              <a:defRPr/>
            </a:pPr>
            <a:endParaRPr lang="en-US" sz="2800" dirty="0" smtClean="0">
              <a:latin typeface="DevLys 010" pitchFamily="2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685800" y="2438400"/>
            <a:ext cx="8153400" cy="13716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sz="4000" b="1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381000" y="30480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en-US" sz="3600" b="1" u="sng" kern="0" dirty="0" err="1">
                <a:latin typeface="DevLys 010" pitchFamily="2" charset="0"/>
                <a:ea typeface="+mj-ea"/>
                <a:cs typeface="+mj-cs"/>
              </a:rPr>
              <a:t>ewy</a:t>
            </a:r>
            <a:r>
              <a:rPr lang="en-US" sz="3600" b="1" u="sng" kern="0" dirty="0">
                <a:latin typeface="DevLys 010" pitchFamily="2" charset="0"/>
                <a:ea typeface="+mj-ea"/>
                <a:cs typeface="+mj-cs"/>
              </a:rPr>
              <a:t> </a:t>
            </a:r>
            <a:r>
              <a:rPr lang="en-US" sz="3600" b="1" u="sng" kern="0" dirty="0" err="1">
                <a:latin typeface="DevLys 010" pitchFamily="2" charset="0"/>
                <a:ea typeface="+mj-ea"/>
                <a:cs typeface="+mj-cs"/>
              </a:rPr>
              <a:t>vf</a:t>
            </a:r>
            <a:r>
              <a:rPr lang="en-US" sz="3600" b="1" u="sng" kern="0" dirty="0">
                <a:latin typeface="DevLys 010" pitchFamily="2" charset="0"/>
                <a:ea typeface="+mj-ea"/>
                <a:cs typeface="+mj-cs"/>
              </a:rPr>
              <a:t>/</a:t>
            </a:r>
            <a:r>
              <a:rPr lang="en-US" sz="3600" b="1" u="sng" kern="0" dirty="0" err="1">
                <a:latin typeface="DevLys 010" pitchFamily="2" charset="0"/>
                <a:ea typeface="+mj-ea"/>
                <a:cs typeface="+mj-cs"/>
              </a:rPr>
              <a:t>kfu;e</a:t>
            </a:r>
            <a:r>
              <a:rPr lang="en-US" sz="3600" b="1" u="sng" kern="0" dirty="0">
                <a:latin typeface="DevLys 010" pitchFamily="2" charset="0"/>
                <a:ea typeface="+mj-ea"/>
                <a:cs typeface="+mj-cs"/>
              </a:rPr>
              <a:t> dh /</a:t>
            </a:r>
            <a:r>
              <a:rPr lang="en-US" sz="3600" b="1" u="sng" kern="0" dirty="0" err="1">
                <a:latin typeface="DevLys 010" pitchFamily="2" charset="0"/>
                <a:ea typeface="+mj-ea"/>
                <a:cs typeface="+mj-cs"/>
              </a:rPr>
              <a:t>kkjk</a:t>
            </a:r>
            <a:r>
              <a:rPr lang="en-US" sz="3600" b="1" u="sng" kern="0" dirty="0">
                <a:latin typeface="DevLys 010" pitchFamily="2" charset="0"/>
                <a:ea typeface="+mj-ea"/>
                <a:cs typeface="+mj-cs"/>
              </a:rPr>
              <a:t> 10 </a:t>
            </a:r>
            <a:r>
              <a:rPr lang="en-US" sz="3600" b="1" u="sng" kern="0" dirty="0" err="1">
                <a:latin typeface="DevLys 010" pitchFamily="2" charset="0"/>
                <a:ea typeface="+mj-ea"/>
                <a:cs typeface="+mj-cs"/>
              </a:rPr>
              <a:t>ds</a:t>
            </a:r>
            <a:r>
              <a:rPr lang="en-US" sz="3600" b="1" u="sng" kern="0" dirty="0">
                <a:latin typeface="DevLys 010" pitchFamily="2" charset="0"/>
                <a:ea typeface="+mj-ea"/>
                <a:cs typeface="+mj-cs"/>
              </a:rPr>
              <a:t> </a:t>
            </a:r>
            <a:r>
              <a:rPr lang="en-US" sz="3600" b="1" u="sng" kern="0" dirty="0" err="1">
                <a:latin typeface="DevLys 010" pitchFamily="2" charset="0"/>
                <a:ea typeface="+mj-ea"/>
                <a:cs typeface="+mj-cs"/>
              </a:rPr>
              <a:t>LFkku</a:t>
            </a:r>
            <a:r>
              <a:rPr lang="en-US" sz="3600" b="1" u="sng" kern="0" dirty="0">
                <a:latin typeface="DevLys 010" pitchFamily="2" charset="0"/>
                <a:ea typeface="+mj-ea"/>
                <a:cs typeface="+mj-cs"/>
              </a:rPr>
              <a:t> </a:t>
            </a:r>
            <a:r>
              <a:rPr lang="en-US" sz="3600" b="1" u="sng" kern="0" dirty="0" err="1">
                <a:latin typeface="DevLys 010" pitchFamily="2" charset="0"/>
                <a:ea typeface="+mj-ea"/>
                <a:cs typeface="+mj-cs"/>
              </a:rPr>
              <a:t>ij</a:t>
            </a:r>
            <a:endParaRPr lang="en-US" sz="3600" b="1" u="sng" kern="0" dirty="0">
              <a:latin typeface="DevLys 010" pitchFamily="2" charset="0"/>
              <a:ea typeface="+mj-ea"/>
              <a:cs typeface="+mj-cs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 bwMode="auto">
          <a:xfrm>
            <a:off x="381000" y="3733800"/>
            <a:ext cx="83820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65138" indent="-465138" algn="just" eaLnBrk="0" hangingPunct="0">
              <a:spcBef>
                <a:spcPct val="20000"/>
              </a:spcBef>
              <a:defRPr/>
            </a:pPr>
            <a:r>
              <a:rPr lang="en-US" sz="2600" b="1" kern="0" dirty="0">
                <a:latin typeface="DevLys 010" pitchFamily="2" charset="0"/>
                <a:cs typeface="+mn-cs"/>
              </a:rPr>
              <a:t>10¼1½ </a:t>
            </a:r>
            <a:r>
              <a:rPr lang="en-US" sz="2600" kern="0" dirty="0" err="1">
                <a:latin typeface="DevLys 010" pitchFamily="2" charset="0"/>
                <a:cs typeface="+mn-cs"/>
              </a:rPr>
              <a:t>tks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dksbZ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O;fDr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fuokZpu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eas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ernku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dsUnz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ls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eri</a:t>
            </a:r>
            <a:r>
              <a:rPr lang="en-US" sz="2600" kern="0" dirty="0">
                <a:latin typeface="DevLys 010" pitchFamily="2" charset="0"/>
                <a:cs typeface="+mn-cs"/>
              </a:rPr>
              <a:t>=] </a:t>
            </a:r>
            <a:r>
              <a:rPr lang="en-US" sz="2600" kern="0" dirty="0" err="1">
                <a:latin typeface="DevLys 010" pitchFamily="2" charset="0"/>
                <a:cs typeface="+mn-cs"/>
              </a:rPr>
              <a:t>fuokZpu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nLrkost</a:t>
            </a:r>
            <a:r>
              <a:rPr lang="en-US" sz="2600" kern="0" dirty="0">
                <a:latin typeface="DevLys 010" pitchFamily="2" charset="0"/>
                <a:cs typeface="+mn-cs"/>
              </a:rPr>
              <a:t> ;k </a:t>
            </a:r>
            <a:r>
              <a:rPr lang="en-US" sz="2600" kern="0" dirty="0" err="1">
                <a:latin typeface="DevLys 010" pitchFamily="2" charset="0"/>
                <a:cs typeface="+mn-cs"/>
              </a:rPr>
              <a:t>bysDVªkWfud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oksfVax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e’khu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vizkf</a:t>
            </a:r>
            <a:r>
              <a:rPr lang="en-US" sz="2600" kern="0" dirty="0">
                <a:latin typeface="DevLys 010" pitchFamily="2" charset="0"/>
                <a:cs typeface="+mn-cs"/>
              </a:rPr>
              <a:t>/</a:t>
            </a:r>
            <a:r>
              <a:rPr lang="en-US" sz="2600" kern="0" dirty="0" err="1">
                <a:latin typeface="DevLys 010" pitchFamily="2" charset="0"/>
                <a:cs typeface="+mn-cs"/>
              </a:rPr>
              <a:t>kd`r</a:t>
            </a:r>
            <a:r>
              <a:rPr lang="en-US" sz="2600" kern="0" dirty="0">
                <a:latin typeface="DevLys 010" pitchFamily="2" charset="0"/>
                <a:cs typeface="+mn-cs"/>
              </a:rPr>
              <a:t> :</a:t>
            </a:r>
            <a:r>
              <a:rPr lang="en-US" sz="2600" kern="0" dirty="0" err="1">
                <a:latin typeface="DevLys 010" pitchFamily="2" charset="0"/>
                <a:cs typeface="+mn-cs"/>
              </a:rPr>
              <a:t>Ik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ls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ckgj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ys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tk,xk</a:t>
            </a:r>
            <a:r>
              <a:rPr lang="en-US" sz="2600" kern="0" dirty="0">
                <a:latin typeface="DevLys 010" pitchFamily="2" charset="0"/>
                <a:cs typeface="+mn-cs"/>
              </a:rPr>
              <a:t> ;k </a:t>
            </a:r>
            <a:r>
              <a:rPr lang="en-US" sz="2600" kern="0" dirty="0" err="1">
                <a:latin typeface="DevLys 010" pitchFamily="2" charset="0"/>
                <a:cs typeface="+mn-cs"/>
              </a:rPr>
              <a:t>ckgj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ys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tkus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dk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iz;Ru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djsxk</a:t>
            </a:r>
            <a:r>
              <a:rPr lang="en-US" sz="2600" kern="0" dirty="0">
                <a:latin typeface="DevLys 010" pitchFamily="2" charset="0"/>
                <a:cs typeface="+mn-cs"/>
              </a:rPr>
              <a:t> ;k ,</a:t>
            </a:r>
            <a:r>
              <a:rPr lang="en-US" sz="2600" kern="0" dirty="0" err="1">
                <a:latin typeface="DevLys 010" pitchFamily="2" charset="0"/>
                <a:cs typeface="+mn-cs"/>
              </a:rPr>
              <a:t>sls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fdlh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dk;Z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ds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djus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esa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tku&amp;cw</a:t>
            </a:r>
            <a:r>
              <a:rPr lang="en-US" sz="2600" kern="0" dirty="0">
                <a:latin typeface="DevLys 010" pitchFamily="2" charset="0"/>
                <a:cs typeface="+mn-cs"/>
              </a:rPr>
              <a:t>&gt;</a:t>
            </a:r>
            <a:r>
              <a:rPr lang="en-US" sz="2600" kern="0" dirty="0" err="1">
                <a:latin typeface="DevLys 010" pitchFamily="2" charset="0"/>
                <a:cs typeface="+mn-cs"/>
              </a:rPr>
              <a:t>dj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lgk;rk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nsxk</a:t>
            </a:r>
            <a:r>
              <a:rPr lang="en-US" sz="2600" kern="0" dirty="0">
                <a:latin typeface="DevLys 010" pitchFamily="2" charset="0"/>
                <a:cs typeface="+mn-cs"/>
              </a:rPr>
              <a:t> ;k </a:t>
            </a:r>
            <a:r>
              <a:rPr lang="en-US" sz="2600" kern="0" dirty="0" err="1">
                <a:latin typeface="DevLys 010" pitchFamily="2" charset="0"/>
                <a:cs typeface="+mn-cs"/>
              </a:rPr>
              <a:t>mldk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nq"izsj.k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djsxk</a:t>
            </a:r>
            <a:r>
              <a:rPr lang="en-US" sz="2600" kern="0" dirty="0">
                <a:latin typeface="DevLys 010" pitchFamily="2" charset="0"/>
                <a:cs typeface="+mn-cs"/>
              </a:rPr>
              <a:t>] </a:t>
            </a:r>
            <a:r>
              <a:rPr lang="en-US" sz="2600" kern="0" dirty="0" err="1">
                <a:latin typeface="DevLys 010" pitchFamily="2" charset="0"/>
                <a:cs typeface="+mn-cs"/>
              </a:rPr>
              <a:t>og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dkjkokl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ls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ftldh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vof</a:t>
            </a:r>
            <a:r>
              <a:rPr lang="en-US" sz="2600" kern="0" dirty="0">
                <a:latin typeface="DevLys 010" pitchFamily="2" charset="0"/>
                <a:cs typeface="+mn-cs"/>
              </a:rPr>
              <a:t>/k ,d </a:t>
            </a:r>
            <a:r>
              <a:rPr lang="en-US" sz="2600" kern="0" dirty="0" err="1">
                <a:latin typeface="DevLys 010" pitchFamily="2" charset="0"/>
                <a:cs typeface="+mn-cs"/>
              </a:rPr>
              <a:t>o"kZ</a:t>
            </a:r>
            <a:r>
              <a:rPr lang="en-US" sz="2600" kern="0" dirty="0">
                <a:latin typeface="DevLys 010" pitchFamily="2" charset="0"/>
                <a:cs typeface="+mn-cs"/>
              </a:rPr>
              <a:t> rd dh </a:t>
            </a:r>
            <a:r>
              <a:rPr lang="en-US" sz="2600" kern="0" dirty="0" err="1">
                <a:latin typeface="DevLys 010" pitchFamily="2" charset="0"/>
                <a:cs typeface="+mn-cs"/>
              </a:rPr>
              <a:t>gks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ldsxh</a:t>
            </a:r>
            <a:r>
              <a:rPr lang="en-US" sz="2600" kern="0" dirty="0">
                <a:latin typeface="DevLys 010" pitchFamily="2" charset="0"/>
                <a:cs typeface="+mn-cs"/>
              </a:rPr>
              <a:t> ;k </a:t>
            </a:r>
            <a:r>
              <a:rPr lang="en-US" sz="2600" kern="0" dirty="0" err="1">
                <a:latin typeface="DevLys 010" pitchFamily="2" charset="0"/>
                <a:cs typeface="+mn-cs"/>
              </a:rPr>
              <a:t>tqekZus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ls</a:t>
            </a:r>
            <a:r>
              <a:rPr lang="en-US" sz="2600" kern="0" dirty="0">
                <a:latin typeface="DevLys 010" pitchFamily="2" charset="0"/>
                <a:cs typeface="+mn-cs"/>
              </a:rPr>
              <a:t>] </a:t>
            </a:r>
            <a:r>
              <a:rPr lang="en-US" sz="2600" kern="0" dirty="0" err="1">
                <a:latin typeface="DevLys 010" pitchFamily="2" charset="0"/>
                <a:cs typeface="+mn-cs"/>
              </a:rPr>
              <a:t>tks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ikp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lkS</a:t>
            </a:r>
            <a:r>
              <a:rPr lang="en-US" sz="2600" kern="0" dirty="0">
                <a:latin typeface="DevLys 010" pitchFamily="2" charset="0"/>
                <a:cs typeface="+mn-cs"/>
              </a:rPr>
              <a:t> :</a:t>
            </a:r>
            <a:r>
              <a:rPr lang="en-US" sz="2600" kern="0" dirty="0" err="1">
                <a:latin typeface="DevLys 010" pitchFamily="2" charset="0"/>
                <a:cs typeface="+mn-cs"/>
              </a:rPr>
              <a:t>i;s</a:t>
            </a:r>
            <a:r>
              <a:rPr lang="en-US" sz="2600" kern="0" dirty="0">
                <a:latin typeface="DevLys 010" pitchFamily="2" charset="0"/>
                <a:cs typeface="+mn-cs"/>
              </a:rPr>
              <a:t> rd </a:t>
            </a:r>
            <a:r>
              <a:rPr lang="en-US" sz="2600" kern="0" dirty="0" err="1">
                <a:latin typeface="DevLys 010" pitchFamily="2" charset="0"/>
                <a:cs typeface="+mn-cs"/>
              </a:rPr>
              <a:t>dk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gks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ldsxk</a:t>
            </a:r>
            <a:r>
              <a:rPr lang="en-US" sz="2600" kern="0" dirty="0">
                <a:latin typeface="DevLys 010" pitchFamily="2" charset="0"/>
                <a:cs typeface="+mn-cs"/>
              </a:rPr>
              <a:t>] ;k </a:t>
            </a:r>
            <a:r>
              <a:rPr lang="en-US" sz="2600" kern="0" dirty="0" err="1">
                <a:latin typeface="DevLys 010" pitchFamily="2" charset="0"/>
                <a:cs typeface="+mn-cs"/>
              </a:rPr>
              <a:t>nksuksa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ls</a:t>
            </a:r>
            <a:r>
              <a:rPr lang="en-US" sz="2600" kern="0" dirty="0">
                <a:latin typeface="DevLys 010" pitchFamily="2" charset="0"/>
                <a:cs typeface="+mn-cs"/>
              </a:rPr>
              <a:t> </a:t>
            </a:r>
            <a:r>
              <a:rPr lang="en-US" sz="2600" kern="0" dirty="0" err="1">
                <a:latin typeface="DevLys 010" pitchFamily="2" charset="0"/>
                <a:cs typeface="+mn-cs"/>
              </a:rPr>
              <a:t>n.Muh</a:t>
            </a:r>
            <a:r>
              <a:rPr lang="en-US" sz="2600" kern="0" dirty="0">
                <a:latin typeface="DevLys 010" pitchFamily="2" charset="0"/>
                <a:cs typeface="+mn-cs"/>
              </a:rPr>
              <a:t>; </a:t>
            </a:r>
            <a:r>
              <a:rPr lang="en-US" sz="2600" kern="0" dirty="0" err="1">
                <a:latin typeface="DevLys 010" pitchFamily="2" charset="0"/>
                <a:cs typeface="+mn-cs"/>
              </a:rPr>
              <a:t>gksxkA</a:t>
            </a:r>
            <a:endParaRPr lang="en-US" sz="2600" kern="0" dirty="0">
              <a:latin typeface="DevLys 010" pitchFamily="2" charset="0"/>
              <a:cs typeface="+mn-cs"/>
            </a:endParaRPr>
          </a:p>
          <a:p>
            <a:pPr marL="465138" indent="-465138" algn="just" eaLnBrk="0" hangingPunct="0">
              <a:spcBef>
                <a:spcPct val="20000"/>
              </a:spcBef>
              <a:defRPr/>
            </a:pPr>
            <a:endParaRPr lang="en-US" sz="1400" kern="0" dirty="0">
              <a:latin typeface="DevLys 010" pitchFamily="2" charset="0"/>
              <a:cs typeface="+mn-cs"/>
            </a:endParaRPr>
          </a:p>
          <a:p>
            <a:pPr marL="465138" indent="-465138" algn="just" eaLnBrk="0" hangingPunct="0">
              <a:spcBef>
                <a:spcPct val="20000"/>
              </a:spcBef>
              <a:defRPr/>
            </a:pPr>
            <a:endParaRPr lang="en-US" sz="2400" kern="0" dirty="0">
              <a:latin typeface="DevLys 010" pitchFamily="2" charset="0"/>
              <a:cs typeface="+mn-cs"/>
            </a:endParaRPr>
          </a:p>
          <a:p>
            <a:pPr marL="406400" indent="-406400" algn="just" eaLnBrk="0" hangingPunct="0">
              <a:spcBef>
                <a:spcPct val="20000"/>
              </a:spcBef>
              <a:spcAft>
                <a:spcPts val="1000"/>
              </a:spcAft>
              <a:defRPr/>
            </a:pPr>
            <a:endParaRPr lang="en-US" sz="2400" kern="0" dirty="0">
              <a:latin typeface="DevLys 010" pitchFamily="2" charset="0"/>
              <a:cs typeface="+mn-cs"/>
            </a:endParaRPr>
          </a:p>
          <a:p>
            <a:pPr algn="just" eaLnBrk="0" hangingPunct="0">
              <a:spcBef>
                <a:spcPct val="20000"/>
              </a:spcBef>
              <a:defRPr/>
            </a:pPr>
            <a:endParaRPr lang="en-US" sz="2400" kern="0" dirty="0">
              <a:latin typeface="DevLys 010" pitchFamily="2" charset="0"/>
              <a:cs typeface="+mn-cs"/>
            </a:endParaRPr>
          </a:p>
          <a:p>
            <a:pPr algn="just" eaLnBrk="0" hangingPunct="0">
              <a:spcBef>
                <a:spcPct val="20000"/>
              </a:spcBef>
              <a:defRPr/>
            </a:pPr>
            <a:endParaRPr lang="en-US" sz="2400" kern="0" dirty="0">
              <a:latin typeface="DevLys 010" pitchFamily="2" charset="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381000"/>
            <a:ext cx="8382000" cy="3200400"/>
          </a:xfrm>
        </p:spPr>
        <p:txBody>
          <a:bodyPr>
            <a:noAutofit/>
          </a:bodyPr>
          <a:lstStyle/>
          <a:p>
            <a:pPr marL="465138" indent="-465138" algn="just">
              <a:defRPr/>
            </a:pPr>
            <a:r>
              <a:rPr lang="en-US" sz="2400" b="1" dirty="0" smtClean="0">
                <a:solidFill>
                  <a:schemeClr val="tx1"/>
                </a:solidFill>
                <a:latin typeface="DevLys 010" pitchFamily="2" charset="0"/>
              </a:rPr>
              <a:t>¼2</a:t>
            </a:r>
            <a:r>
              <a:rPr lang="en-US" sz="2600" b="1" dirty="0" smtClean="0">
                <a:solidFill>
                  <a:schemeClr val="tx1"/>
                </a:solidFill>
                <a:latin typeface="DevLys 010" pitchFamily="2" charset="0"/>
              </a:rPr>
              <a:t>½  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;fn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ernku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dsUnz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ihBklhu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vkfQlj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ikl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;g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fo’okl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djus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dk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dkj.k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gS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fd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dksbZ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O;fDr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mi/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kkjk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¼1½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v/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khu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n.Muh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;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vijk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/k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dj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jgk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gS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;k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dj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pqdk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gS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]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rks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,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slk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vkfQlj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,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sls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O;fDr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}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kjk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ernku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dsUnz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NksM+s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tkus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ls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iwoZ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,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sls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O;fDr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dks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fxj¶rkj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dj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ldsxk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;k ,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sls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O;fDr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dks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fxj¶rkj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djus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fy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,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iqfyl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vkfQlj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dks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funsZ’k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ns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ldsxk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vkSj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,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sls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O;fDr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dh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rkyk’kh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ys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ldsxk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;k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iqfyl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vkfQlj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}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kjk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mldh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ryk’kh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djok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ldsxk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%</a:t>
            </a:r>
          </a:p>
          <a:p>
            <a:pPr marL="465138" indent="-465138" algn="just">
              <a:defRPr/>
            </a:pP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	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ijUrq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tc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dHkh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fdlh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L=h dh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ryk’kh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djkbZ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tkuk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vko’;d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gks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]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rc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og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vU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; L=h }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kjk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f’k"Vrk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dk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iwjk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/;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ku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j[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krs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gq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,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yh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tk,xhA</a:t>
            </a:r>
            <a:endParaRPr lang="en-US" sz="26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marL="465138" indent="-465138" algn="just">
              <a:defRPr/>
            </a:pPr>
            <a:r>
              <a:rPr lang="en-US" sz="2600" b="1" dirty="0" smtClean="0">
                <a:solidFill>
                  <a:schemeClr val="tx1"/>
                </a:solidFill>
                <a:latin typeface="DevLys 010" pitchFamily="2" charset="0"/>
              </a:rPr>
              <a:t>¼3½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fxj¶rkj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O;fDr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dh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ryk’kh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ysus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ij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mlds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ikl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feyk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dksbZ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eri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=]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fuokZpu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nLrkost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vkSj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@ ;k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bysDVªkWfud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oksfVax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e’khu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]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lqjf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{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kr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vfHkj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{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kk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esa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j[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ks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tkus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fy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,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ihBklhu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vkfQlj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}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kjk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iqfyl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vkfQlj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gokys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dj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fn;k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tk,xk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;k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tc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ryk’kh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iqfyl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vkfQlj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}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kjk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yh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xbZ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gks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]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rc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mls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,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slk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vkfQlj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lqjf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{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kr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vfHkj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{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kk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esa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j[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ksxkA</a:t>
            </a:r>
            <a:endParaRPr lang="en-US" sz="26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marL="465138" indent="-465138" algn="just">
              <a:defRPr/>
            </a:pPr>
            <a:r>
              <a:rPr lang="en-US" sz="2600" b="1" dirty="0" smtClean="0">
                <a:solidFill>
                  <a:schemeClr val="tx1"/>
                </a:solidFill>
                <a:latin typeface="DevLys 010" pitchFamily="2" charset="0"/>
              </a:rPr>
              <a:t>¼4½  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mi/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kkjk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¼1½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v/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khu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n.Muh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;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vijk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/k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laKs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;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gksxkA</a:t>
            </a:r>
            <a:endParaRPr lang="en-US" sz="26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marL="465138" indent="-465138" algn="just">
              <a:defRPr/>
            </a:pPr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marL="465138" indent="-465138" algn="just">
              <a:defRPr/>
            </a:pPr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marL="406400" indent="-406400" algn="just">
              <a:spcAft>
                <a:spcPts val="1000"/>
              </a:spcAft>
              <a:defRPr/>
            </a:pPr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algn="just">
              <a:defRPr/>
            </a:pPr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algn="just">
              <a:defRPr/>
            </a:pPr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685800" y="2438400"/>
            <a:ext cx="8153400" cy="13716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sz="4000" b="1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381000"/>
            <a:ext cx="8153400" cy="5410200"/>
          </a:xfrm>
        </p:spPr>
        <p:txBody>
          <a:bodyPr>
            <a:noAutofit/>
          </a:bodyPr>
          <a:lstStyle/>
          <a:p>
            <a:pPr marL="566738" indent="-566738" algn="just">
              <a:defRPr/>
            </a:pPr>
            <a:r>
              <a:rPr lang="en-US" sz="2600" b="1" dirty="0" smtClean="0">
                <a:solidFill>
                  <a:schemeClr val="tx1"/>
                </a:solidFill>
                <a:latin typeface="DevLys 010" pitchFamily="2" charset="0"/>
              </a:rPr>
              <a:t>14p¼1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½ernku {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ks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=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esa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fdlh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fuokZpu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fy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,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ernku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LkekIr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gksus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fy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,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fu;e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le;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lkFk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lekIr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gksus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okyh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vM+rkyhl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?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k.Vs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dh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vof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/k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nkSjku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ml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ernku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{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ks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=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Hkhrj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fdlh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gksVy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]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Hkkstuky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;]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ikaFk'kkyk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]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nqdku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esa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vFkok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fdlh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vU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;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yksd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;k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izkbosV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LFkku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esa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dksbZ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Hkh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fLifjV;qDr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]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fdf.Okr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;k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eknd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fydj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;k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oSlh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gh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izd`fr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dk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vU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;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iznkFkZ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u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rks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foØ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;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fd;k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tk,xk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] u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fn;k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tk,xk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vkSj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u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forfjr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fd;k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tk,xkA</a:t>
            </a:r>
            <a:endParaRPr lang="en-US" sz="26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marL="566738" indent="-566738" algn="just">
              <a:defRPr/>
            </a:pPr>
            <a:r>
              <a:rPr lang="en-US" sz="2600" b="1" dirty="0" smtClean="0">
                <a:solidFill>
                  <a:schemeClr val="tx1"/>
                </a:solidFill>
                <a:latin typeface="DevLys 010" pitchFamily="2" charset="0"/>
              </a:rPr>
              <a:t>¼2½ 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dksbZ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Hkh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O;fDr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]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tks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mi/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kkjk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¼1½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mica/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kks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dks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mYya?ku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djsxk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]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og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dkjkokl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ls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ftldh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vof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/k Ng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ekl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rd dh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gks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ldsxk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] ;k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tqekZus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ls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tks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nks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gtkj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: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i;s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rd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dk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gks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ldsxk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] ;k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nksuksa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ls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n.Muh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;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gksxkA</a:t>
            </a:r>
            <a:endParaRPr lang="en-US" sz="26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marL="566738" indent="-566738" algn="just">
              <a:defRPr/>
            </a:pPr>
            <a:r>
              <a:rPr lang="en-US" sz="2600" b="1" dirty="0" smtClean="0">
                <a:solidFill>
                  <a:schemeClr val="tx1"/>
                </a:solidFill>
                <a:latin typeface="DevLys 010" pitchFamily="2" charset="0"/>
              </a:rPr>
              <a:t>¼3½ 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tgka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dksbZ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O;fDr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bl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/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kkjk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v/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khu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fdlh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vijk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/k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fy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, fl)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nks"k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Bgjk;k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tkrk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gS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]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ogka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fLifjV;qDr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fdf.or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] ;k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eknd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fydj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;k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oSlh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gh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izd`fr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dk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vU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;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iznkFkZ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tks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mlds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dCts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esa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ik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,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tk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,]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vf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/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kgj.k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nk;ha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gksaxs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vkSj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mudk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O;;u ,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slh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jhfr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eaas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fd;k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tk,xk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tks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fofgr</a:t>
            </a:r>
            <a:r>
              <a:rPr lang="en-US" sz="2600" dirty="0" smtClean="0">
                <a:solidFill>
                  <a:schemeClr val="tx1"/>
                </a:solidFill>
                <a:latin typeface="DevLys 010" pitchFamily="2" charset="0"/>
              </a:rPr>
              <a:t> dh </a:t>
            </a:r>
            <a:r>
              <a:rPr lang="en-US" sz="2600" dirty="0" err="1" smtClean="0">
                <a:solidFill>
                  <a:schemeClr val="tx1"/>
                </a:solidFill>
                <a:latin typeface="DevLys 010" pitchFamily="2" charset="0"/>
              </a:rPr>
              <a:t>tk,A</a:t>
            </a:r>
            <a:endParaRPr lang="en-US" sz="26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marL="406400" indent="-406400" algn="just">
              <a:spcAft>
                <a:spcPts val="1000"/>
              </a:spcAft>
              <a:defRPr/>
            </a:pPr>
            <a:endParaRPr lang="en-US" sz="26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algn="just">
              <a:defRPr/>
            </a:pPr>
            <a:endParaRPr lang="en-US" sz="26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algn="just">
              <a:defRPr/>
            </a:pPr>
            <a:endParaRPr lang="en-US" sz="2600" dirty="0" smtClean="0">
              <a:solidFill>
                <a:schemeClr val="tx1"/>
              </a:solidFill>
              <a:latin typeface="DevLys 010" pitchFamily="2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685800" y="2438400"/>
            <a:ext cx="8153400" cy="13716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sz="4000" b="1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533400"/>
          </a:xfrm>
        </p:spPr>
        <p:txBody>
          <a:bodyPr>
            <a:normAutofit fontScale="90000"/>
          </a:bodyPr>
          <a:lstStyle/>
          <a:p>
            <a:r>
              <a:rPr lang="en-US" sz="3200" b="1" dirty="0" err="1" smtClean="0">
                <a:latin typeface="DevLys 010" pitchFamily="2" charset="0"/>
              </a:rPr>
              <a:t>lsal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xfrfof</a:t>
            </a:r>
            <a:r>
              <a:rPr lang="en-US" sz="3200" b="1" dirty="0" smtClean="0">
                <a:latin typeface="DevLys 010" pitchFamily="2" charset="0"/>
              </a:rPr>
              <a:t>/</a:t>
            </a:r>
            <a:r>
              <a:rPr lang="en-US" sz="3200" b="1" dirty="0" err="1" smtClean="0">
                <a:latin typeface="DevLys 010" pitchFamily="2" charset="0"/>
              </a:rPr>
              <a:t>k;ka</a:t>
            </a:r>
            <a:endParaRPr lang="en-US" sz="32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838200"/>
            <a:ext cx="8229600" cy="5715000"/>
          </a:xfrm>
        </p:spPr>
        <p:txBody>
          <a:bodyPr>
            <a:noAutofit/>
          </a:bodyPr>
          <a:lstStyle/>
          <a:p>
            <a:r>
              <a:rPr lang="en-US" sz="2400" dirty="0" err="1" smtClean="0">
                <a:latin typeface="DevLys 010" pitchFamily="2" charset="0"/>
              </a:rPr>
              <a:t>lsal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vraxZr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ftys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egkfon</a:t>
            </a:r>
            <a:r>
              <a:rPr lang="en-US" sz="2400" dirty="0" smtClean="0">
                <a:latin typeface="DevLys 010" pitchFamily="2" charset="0"/>
              </a:rPr>
              <a:t>~;</a:t>
            </a:r>
            <a:r>
              <a:rPr lang="en-US" sz="2400" dirty="0" err="1" smtClean="0">
                <a:latin typeface="DevLys 010" pitchFamily="2" charset="0"/>
              </a:rPr>
              <a:t>ky;ksa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esa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ifjlj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nwr</a:t>
            </a:r>
            <a:r>
              <a:rPr lang="en-US" sz="2400" dirty="0" smtClean="0">
                <a:latin typeface="DevLys 010" pitchFamily="2" charset="0"/>
              </a:rPr>
              <a:t> dh </a:t>
            </a:r>
            <a:r>
              <a:rPr lang="en-US" sz="2400" dirty="0" err="1" smtClean="0">
                <a:latin typeface="DevLys 010" pitchFamily="2" charset="0"/>
              </a:rPr>
              <a:t>fu;qfDr</a:t>
            </a:r>
            <a:r>
              <a:rPr lang="en-US" sz="2400" dirty="0" smtClean="0">
                <a:latin typeface="DevLys 010" pitchFamily="2" charset="0"/>
              </a:rPr>
              <a:t> ,</a:t>
            </a:r>
            <a:r>
              <a:rPr lang="en-US" sz="2400" dirty="0" err="1" smtClean="0">
                <a:latin typeface="DevLys 010" pitchFamily="2" charset="0"/>
              </a:rPr>
              <a:t>oa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izf'k</a:t>
            </a:r>
            <a:r>
              <a:rPr lang="en-US" sz="2400" dirty="0" smtClean="0">
                <a:latin typeface="DevLys 010" pitchFamily="2" charset="0"/>
              </a:rPr>
              <a:t>{</a:t>
            </a:r>
            <a:r>
              <a:rPr lang="en-US" sz="2400" dirty="0" err="1" smtClean="0">
                <a:latin typeface="DevLys 010" pitchFamily="2" charset="0"/>
              </a:rPr>
              <a:t>k.k</a:t>
            </a:r>
            <a:r>
              <a:rPr lang="en-US" sz="2400" dirty="0" smtClean="0">
                <a:latin typeface="DevLys 010" pitchFamily="2" charset="0"/>
              </a:rPr>
              <a:t> dh </a:t>
            </a:r>
            <a:r>
              <a:rPr lang="en-US" sz="2400" dirty="0" err="1" smtClean="0">
                <a:latin typeface="DevLys 010" pitchFamily="2" charset="0"/>
              </a:rPr>
              <a:t>tkudkjhA</a:t>
            </a:r>
            <a:endParaRPr lang="en-US" sz="2400" dirty="0" smtClean="0">
              <a:latin typeface="DevLys 010" pitchFamily="2" charset="0"/>
            </a:endParaRPr>
          </a:p>
          <a:p>
            <a:r>
              <a:rPr lang="en-US" sz="2400" dirty="0" err="1" smtClean="0">
                <a:latin typeface="DevLys 010" pitchFamily="2" charset="0"/>
              </a:rPr>
              <a:t>lsal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varxZr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ftys</a:t>
            </a:r>
            <a:r>
              <a:rPr lang="en-US" sz="2400" dirty="0" smtClean="0">
                <a:latin typeface="DevLys 010" pitchFamily="2" charset="0"/>
              </a:rPr>
              <a:t> dh </a:t>
            </a:r>
            <a:r>
              <a:rPr lang="en-US" sz="2400" dirty="0" err="1" smtClean="0">
                <a:latin typeface="DevLys 010" pitchFamily="2" charset="0"/>
              </a:rPr>
              <a:t>ftyk@fodkl</a:t>
            </a:r>
            <a:r>
              <a:rPr lang="en-US" sz="2400" dirty="0" smtClean="0">
                <a:latin typeface="DevLys 010" pitchFamily="2" charset="0"/>
              </a:rPr>
              <a:t>[</a:t>
            </a:r>
            <a:r>
              <a:rPr lang="en-US" sz="2400" dirty="0" err="1" smtClean="0">
                <a:latin typeface="DevLys 010" pitchFamily="2" charset="0"/>
              </a:rPr>
              <a:t>kaM</a:t>
            </a:r>
            <a:r>
              <a:rPr lang="en-US" sz="2400" dirty="0" smtClean="0">
                <a:latin typeface="DevLys 010" pitchFamily="2" charset="0"/>
              </a:rPr>
              <a:t> dh </a:t>
            </a:r>
            <a:r>
              <a:rPr lang="en-US" sz="2400" dirty="0" err="1" smtClean="0">
                <a:latin typeface="DevLys 010" pitchFamily="2" charset="0"/>
              </a:rPr>
              <a:t>lk</a:t>
            </a:r>
            <a:r>
              <a:rPr lang="en-US" sz="2400" dirty="0" smtClean="0">
                <a:latin typeface="DevLys 010" pitchFamily="2" charset="0"/>
              </a:rPr>
              <a:t>/</a:t>
            </a:r>
            <a:r>
              <a:rPr lang="en-US" sz="2400" dirty="0" err="1" smtClean="0">
                <a:latin typeface="DevLys 010" pitchFamily="2" charset="0"/>
              </a:rPr>
              <a:t>kkj.k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lHkk</a:t>
            </a:r>
            <a:r>
              <a:rPr lang="en-US" sz="2400" dirty="0" smtClean="0">
                <a:latin typeface="DevLys 010" pitchFamily="2" charset="0"/>
              </a:rPr>
              <a:t> dh </a:t>
            </a:r>
            <a:r>
              <a:rPr lang="en-US" sz="2400" dirty="0" err="1" smtClean="0">
                <a:latin typeface="DevLys 010" pitchFamily="2" charset="0"/>
              </a:rPr>
              <a:t>cSBdksa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esa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bZ-Ogh-,e</a:t>
            </a:r>
            <a:r>
              <a:rPr lang="en-US" sz="2400" dirty="0" smtClean="0">
                <a:latin typeface="DevLys 010" pitchFamily="2" charset="0"/>
              </a:rPr>
              <a:t>- </a:t>
            </a:r>
            <a:r>
              <a:rPr lang="en-US" sz="2400" dirty="0" err="1" smtClean="0">
                <a:latin typeface="DevLys 010" pitchFamily="2" charset="0"/>
              </a:rPr>
              <a:t>dk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izn'kZuA</a:t>
            </a:r>
            <a:endParaRPr lang="en-US" sz="2400" dirty="0" smtClean="0">
              <a:latin typeface="DevLys 010" pitchFamily="2" charset="0"/>
            </a:endParaRPr>
          </a:p>
          <a:p>
            <a:r>
              <a:rPr lang="en-US" sz="2400" dirty="0" err="1" smtClean="0">
                <a:latin typeface="DevLys 010" pitchFamily="2" charset="0"/>
              </a:rPr>
              <a:t>lsal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vraxZr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ftys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uxjh</a:t>
            </a:r>
            <a:r>
              <a:rPr lang="en-US" sz="2400" dirty="0" smtClean="0">
                <a:latin typeface="DevLys 010" pitchFamily="2" charset="0"/>
              </a:rPr>
              <a:t>; </a:t>
            </a:r>
            <a:r>
              <a:rPr lang="en-US" sz="2400" dirty="0" err="1" smtClean="0">
                <a:latin typeface="DevLys 010" pitchFamily="2" charset="0"/>
              </a:rPr>
              <a:t>fudk;ksa</a:t>
            </a:r>
            <a:r>
              <a:rPr lang="en-US" sz="2400" dirty="0" smtClean="0">
                <a:latin typeface="DevLys 010" pitchFamily="2" charset="0"/>
              </a:rPr>
              <a:t> dh </a:t>
            </a:r>
            <a:r>
              <a:rPr lang="en-US" sz="2400" dirty="0" err="1" smtClean="0">
                <a:latin typeface="DevLys 010" pitchFamily="2" charset="0"/>
              </a:rPr>
              <a:t>lk</a:t>
            </a:r>
            <a:r>
              <a:rPr lang="en-US" sz="2400" dirty="0" smtClean="0">
                <a:latin typeface="DevLys 010" pitchFamily="2" charset="0"/>
              </a:rPr>
              <a:t>/</a:t>
            </a:r>
            <a:r>
              <a:rPr lang="en-US" sz="2400" dirty="0" err="1" smtClean="0">
                <a:latin typeface="DevLys 010" pitchFamily="2" charset="0"/>
              </a:rPr>
              <a:t>kkj.k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lHkk</a:t>
            </a:r>
            <a:r>
              <a:rPr lang="en-US" sz="2400" dirty="0" smtClean="0">
                <a:latin typeface="DevLys 010" pitchFamily="2" charset="0"/>
              </a:rPr>
              <a:t> dh </a:t>
            </a:r>
            <a:r>
              <a:rPr lang="en-US" sz="2400" dirty="0" err="1" smtClean="0">
                <a:latin typeface="DevLys 010" pitchFamily="2" charset="0"/>
              </a:rPr>
              <a:t>cSBdksa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esa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bZ-Ogh-,e</a:t>
            </a:r>
            <a:r>
              <a:rPr lang="en-US" sz="2400" dirty="0" smtClean="0">
                <a:latin typeface="DevLys 010" pitchFamily="2" charset="0"/>
              </a:rPr>
              <a:t>- </a:t>
            </a:r>
            <a:r>
              <a:rPr lang="en-US" sz="2400" dirty="0" err="1" smtClean="0">
                <a:latin typeface="DevLys 010" pitchFamily="2" charset="0"/>
              </a:rPr>
              <a:t>dk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izn'kZuA</a:t>
            </a:r>
            <a:endParaRPr lang="en-US" sz="2400" dirty="0" smtClean="0">
              <a:latin typeface="DevLys 010" pitchFamily="2" charset="0"/>
            </a:endParaRPr>
          </a:p>
          <a:p>
            <a:r>
              <a:rPr lang="en-US" sz="2400" dirty="0" err="1" smtClean="0">
                <a:latin typeface="DevLys 010" pitchFamily="2" charset="0"/>
              </a:rPr>
              <a:t>lsal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varxZr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ehfM;k</a:t>
            </a:r>
            <a:r>
              <a:rPr lang="en-US" sz="2400" dirty="0" smtClean="0">
                <a:latin typeface="DevLys 010" pitchFamily="2" charset="0"/>
              </a:rPr>
              <a:t> ,</a:t>
            </a:r>
            <a:r>
              <a:rPr lang="en-US" sz="2400" dirty="0" err="1" smtClean="0">
                <a:latin typeface="DevLys 010" pitchFamily="2" charset="0"/>
              </a:rPr>
              <a:t>oa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vU</a:t>
            </a:r>
            <a:r>
              <a:rPr lang="en-US" sz="2400" dirty="0" smtClean="0">
                <a:latin typeface="DevLys 010" pitchFamily="2" charset="0"/>
              </a:rPr>
              <a:t>; </a:t>
            </a:r>
            <a:r>
              <a:rPr lang="en-US" sz="2400" dirty="0" err="1" smtClean="0">
                <a:latin typeface="DevLys 010" pitchFamily="2" charset="0"/>
              </a:rPr>
              <a:t>izpkj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ek</a:t>
            </a:r>
            <a:r>
              <a:rPr lang="en-US" sz="2400" dirty="0" smtClean="0">
                <a:latin typeface="DevLys 010" pitchFamily="2" charset="0"/>
              </a:rPr>
              <a:t>/;</a:t>
            </a:r>
            <a:r>
              <a:rPr lang="en-US" sz="2400" dirty="0" err="1" smtClean="0">
                <a:latin typeface="DevLys 010" pitchFamily="2" charset="0"/>
              </a:rPr>
              <a:t>eksa</a:t>
            </a:r>
            <a:r>
              <a:rPr lang="en-US" sz="2400" dirty="0" smtClean="0">
                <a:latin typeface="DevLys 010" pitchFamily="2" charset="0"/>
              </a:rPr>
              <a:t> dh </a:t>
            </a:r>
            <a:r>
              <a:rPr lang="en-US" sz="2400" dirty="0" err="1" smtClean="0">
                <a:latin typeface="DevLys 010" pitchFamily="2" charset="0"/>
              </a:rPr>
              <a:t>xfrfof</a:t>
            </a:r>
            <a:r>
              <a:rPr lang="en-US" sz="2400" dirty="0" smtClean="0">
                <a:latin typeface="DevLys 010" pitchFamily="2" charset="0"/>
              </a:rPr>
              <a:t>/</a:t>
            </a:r>
            <a:r>
              <a:rPr lang="en-US" sz="2400" dirty="0" err="1" smtClean="0">
                <a:latin typeface="DevLys 010" pitchFamily="2" charset="0"/>
              </a:rPr>
              <a:t>k;ksa</a:t>
            </a:r>
            <a:r>
              <a:rPr lang="en-US" sz="2400" dirty="0" smtClean="0">
                <a:latin typeface="DevLys 010" pitchFamily="2" charset="0"/>
              </a:rPr>
              <a:t> dh </a:t>
            </a:r>
            <a:r>
              <a:rPr lang="en-US" sz="2400" dirty="0" err="1" smtClean="0">
                <a:latin typeface="DevLys 010" pitchFamily="2" charset="0"/>
              </a:rPr>
              <a:t>cSBdsaA</a:t>
            </a:r>
            <a:endParaRPr lang="en-US" sz="2400" dirty="0" smtClean="0">
              <a:latin typeface="DevLys 010" pitchFamily="2" charset="0"/>
            </a:endParaRPr>
          </a:p>
          <a:p>
            <a:r>
              <a:rPr lang="en-US" sz="2400" dirty="0" err="1" smtClean="0">
                <a:latin typeface="DevLys 010" pitchFamily="2" charset="0"/>
              </a:rPr>
              <a:t>lsal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varxZr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lkoZtud</a:t>
            </a:r>
            <a:r>
              <a:rPr lang="en-US" sz="2400" dirty="0" smtClean="0">
                <a:latin typeface="DevLys 010" pitchFamily="2" charset="0"/>
              </a:rPr>
              <a:t> {</a:t>
            </a:r>
            <a:r>
              <a:rPr lang="en-US" sz="2400" dirty="0" err="1" smtClean="0">
                <a:latin typeface="DevLys 010" pitchFamily="2" charset="0"/>
              </a:rPr>
              <a:t>ks</a:t>
            </a:r>
            <a:r>
              <a:rPr lang="en-US" sz="2400" dirty="0" smtClean="0">
                <a:latin typeface="DevLys 010" pitchFamily="2" charset="0"/>
              </a:rPr>
              <a:t>= </a:t>
            </a:r>
            <a:r>
              <a:rPr lang="en-US" sz="2400" dirty="0" err="1" smtClean="0">
                <a:latin typeface="DevLys 010" pitchFamily="2" charset="0"/>
              </a:rPr>
              <a:t>ds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midzeksa</a:t>
            </a:r>
            <a:r>
              <a:rPr lang="en-US" sz="2400" dirty="0" smtClean="0">
                <a:latin typeface="DevLys 010" pitchFamily="2" charset="0"/>
              </a:rPr>
              <a:t>] </a:t>
            </a:r>
            <a:r>
              <a:rPr lang="en-US" sz="2400" dirty="0" err="1" smtClean="0">
                <a:latin typeface="DevLys 010" pitchFamily="2" charset="0"/>
              </a:rPr>
              <a:t>O;olkf;d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izfr"Buksa</a:t>
            </a:r>
            <a:r>
              <a:rPr lang="en-US" sz="2400" dirty="0" smtClean="0">
                <a:latin typeface="DevLys 010" pitchFamily="2" charset="0"/>
              </a:rPr>
              <a:t>] </a:t>
            </a:r>
            <a:r>
              <a:rPr lang="en-US" sz="2400" dirty="0" err="1" smtClean="0">
                <a:latin typeface="DevLys 010" pitchFamily="2" charset="0"/>
              </a:rPr>
              <a:t>vuqlwfpr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cSdksa</a:t>
            </a:r>
            <a:r>
              <a:rPr lang="en-US" sz="2400" dirty="0" smtClean="0">
                <a:latin typeface="DevLys 010" pitchFamily="2" charset="0"/>
              </a:rPr>
              <a:t> dh </a:t>
            </a:r>
            <a:r>
              <a:rPr lang="en-US" sz="2400" dirty="0" err="1" smtClean="0">
                <a:latin typeface="DevLys 010" pitchFamily="2" charset="0"/>
              </a:rPr>
              <a:t>cSBdsaA</a:t>
            </a:r>
            <a:endParaRPr lang="en-US" sz="2400" dirty="0" smtClean="0">
              <a:latin typeface="DevLys 010" pitchFamily="2" charset="0"/>
            </a:endParaRPr>
          </a:p>
          <a:p>
            <a:r>
              <a:rPr lang="en-US" sz="2400" dirty="0" err="1" smtClean="0">
                <a:latin typeface="DevLys 010" pitchFamily="2" charset="0"/>
              </a:rPr>
              <a:t>lsal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varxZr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ftyk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Lrj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ij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jktuSfrd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nyksa</a:t>
            </a:r>
            <a:r>
              <a:rPr lang="en-US" sz="2400" dirty="0" smtClean="0">
                <a:latin typeface="DevLys 010" pitchFamily="2" charset="0"/>
              </a:rPr>
              <a:t> ,</a:t>
            </a:r>
            <a:r>
              <a:rPr lang="en-US" sz="2400" dirty="0" err="1" smtClean="0">
                <a:latin typeface="DevLys 010" pitchFamily="2" charset="0"/>
              </a:rPr>
              <a:t>oa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tuizfrfuf</a:t>
            </a:r>
            <a:r>
              <a:rPr lang="en-US" sz="2400" dirty="0" smtClean="0">
                <a:latin typeface="DevLys 010" pitchFamily="2" charset="0"/>
              </a:rPr>
              <a:t>/</a:t>
            </a:r>
            <a:r>
              <a:rPr lang="en-US" sz="2400" dirty="0" err="1" smtClean="0">
                <a:latin typeface="DevLys 010" pitchFamily="2" charset="0"/>
              </a:rPr>
              <a:t>k;ksa</a:t>
            </a:r>
            <a:r>
              <a:rPr lang="en-US" sz="2400" dirty="0" smtClean="0">
                <a:latin typeface="DevLys 010" pitchFamily="2" charset="0"/>
              </a:rPr>
              <a:t> dh </a:t>
            </a:r>
            <a:r>
              <a:rPr lang="en-US" sz="2400" dirty="0" err="1" smtClean="0">
                <a:latin typeface="DevLys 010" pitchFamily="2" charset="0"/>
              </a:rPr>
              <a:t>cSBdksa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vk;kstu</a:t>
            </a:r>
            <a:r>
              <a:rPr lang="en-US" sz="2400" dirty="0" smtClean="0">
                <a:latin typeface="DevLys 010" pitchFamily="2" charset="0"/>
              </a:rPr>
              <a:t> ,</a:t>
            </a:r>
            <a:r>
              <a:rPr lang="en-US" sz="2400" dirty="0" err="1" smtClean="0">
                <a:latin typeface="DevLys 010" pitchFamily="2" charset="0"/>
              </a:rPr>
              <a:t>oa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tkudkjh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iznk;A</a:t>
            </a:r>
            <a:endParaRPr lang="en-US" sz="2400" dirty="0" smtClean="0">
              <a:latin typeface="DevLys 010" pitchFamily="2" charset="0"/>
            </a:endParaRPr>
          </a:p>
          <a:p>
            <a:r>
              <a:rPr lang="en-US" sz="2400" dirty="0" err="1" smtClean="0">
                <a:latin typeface="DevLys 010" pitchFamily="2" charset="0"/>
              </a:rPr>
              <a:t>lsal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varxZr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flfoy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lkslk;Vh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laxBuksa</a:t>
            </a:r>
            <a:r>
              <a:rPr lang="en-US" sz="2400" dirty="0" smtClean="0">
                <a:latin typeface="DevLys 010" pitchFamily="2" charset="0"/>
              </a:rPr>
              <a:t> o </a:t>
            </a:r>
            <a:r>
              <a:rPr lang="en-US" sz="2400" dirty="0" err="1" smtClean="0">
                <a:latin typeface="DevLys 010" pitchFamily="2" charset="0"/>
              </a:rPr>
              <a:t>futh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izfr"Bkuksa</a:t>
            </a:r>
            <a:r>
              <a:rPr lang="en-US" sz="2400" dirty="0" smtClean="0">
                <a:latin typeface="DevLys 010" pitchFamily="2" charset="0"/>
              </a:rPr>
              <a:t> dh </a:t>
            </a:r>
            <a:r>
              <a:rPr lang="en-US" sz="2400" dirty="0" err="1" smtClean="0">
                <a:latin typeface="DevLys 010" pitchFamily="2" charset="0"/>
              </a:rPr>
              <a:t>cSBdksa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vk;kstu</a:t>
            </a:r>
            <a:r>
              <a:rPr lang="en-US" sz="2400" dirty="0" smtClean="0">
                <a:latin typeface="DevLys 010" pitchFamily="2" charset="0"/>
              </a:rPr>
              <a:t> ,</a:t>
            </a:r>
            <a:r>
              <a:rPr lang="en-US" sz="2400" dirty="0" err="1" smtClean="0">
                <a:latin typeface="DevLys 010" pitchFamily="2" charset="0"/>
              </a:rPr>
              <a:t>oa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tkudkjh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dk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iznk;A</a:t>
            </a:r>
            <a:endParaRPr lang="en-US" sz="2400" dirty="0" smtClean="0">
              <a:latin typeface="DevLys 010" pitchFamily="2" charset="0"/>
            </a:endParaRPr>
          </a:p>
          <a:p>
            <a:r>
              <a:rPr lang="en-US" sz="2400" dirty="0" err="1" smtClean="0">
                <a:latin typeface="DevLys 010" pitchFamily="2" charset="0"/>
              </a:rPr>
              <a:t>lsal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ds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varxZr</a:t>
            </a:r>
            <a:r>
              <a:rPr lang="en-US" sz="2400" dirty="0" smtClean="0">
                <a:latin typeface="DevLys 010" pitchFamily="2" charset="0"/>
              </a:rPr>
              <a:t> '</a:t>
            </a:r>
            <a:r>
              <a:rPr lang="en-US" sz="2400" dirty="0" err="1" smtClean="0">
                <a:latin typeface="DevLys 010" pitchFamily="2" charset="0"/>
              </a:rPr>
              <a:t>kkldh</a:t>
            </a:r>
            <a:r>
              <a:rPr lang="en-US" sz="2400" dirty="0" smtClean="0">
                <a:latin typeface="DevLys 010" pitchFamily="2" charset="0"/>
              </a:rPr>
              <a:t>; </a:t>
            </a:r>
            <a:r>
              <a:rPr lang="en-US" sz="2400" dirty="0" err="1" smtClean="0">
                <a:latin typeface="DevLys 010" pitchFamily="2" charset="0"/>
              </a:rPr>
              <a:t>foHkkxksa</a:t>
            </a:r>
            <a:r>
              <a:rPr lang="en-US" sz="2400" dirty="0" smtClean="0">
                <a:latin typeface="DevLys 010" pitchFamily="2" charset="0"/>
              </a:rPr>
              <a:t> dh </a:t>
            </a:r>
            <a:r>
              <a:rPr lang="en-US" sz="2400" dirty="0" err="1" smtClean="0">
                <a:latin typeface="DevLys 010" pitchFamily="2" charset="0"/>
              </a:rPr>
              <a:t>cSBdksa</a:t>
            </a:r>
            <a:r>
              <a:rPr lang="en-US" sz="2400" dirty="0" smtClean="0">
                <a:latin typeface="DevLys 010" pitchFamily="2" charset="0"/>
              </a:rPr>
              <a:t> ,</a:t>
            </a:r>
            <a:r>
              <a:rPr lang="en-US" sz="2400" dirty="0" err="1" smtClean="0">
                <a:latin typeface="DevLys 010" pitchFamily="2" charset="0"/>
              </a:rPr>
              <a:t>oa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nkf;Roksa</a:t>
            </a:r>
            <a:r>
              <a:rPr lang="en-US" sz="2400" dirty="0" smtClean="0">
                <a:latin typeface="DevLys 010" pitchFamily="2" charset="0"/>
              </a:rPr>
              <a:t> </a:t>
            </a:r>
            <a:r>
              <a:rPr lang="en-US" sz="2400" dirty="0" err="1" smtClean="0">
                <a:latin typeface="DevLys 010" pitchFamily="2" charset="0"/>
              </a:rPr>
              <a:t>dk</a:t>
            </a:r>
            <a:r>
              <a:rPr lang="en-US" sz="2400" dirty="0" smtClean="0">
                <a:latin typeface="DevLys 010" pitchFamily="2" charset="0"/>
              </a:rPr>
              <a:t> fu/</a:t>
            </a:r>
            <a:r>
              <a:rPr lang="en-US" sz="2400" dirty="0" err="1" smtClean="0">
                <a:latin typeface="DevLys 010" pitchFamily="2" charset="0"/>
              </a:rPr>
              <a:t>kkZj.kA</a:t>
            </a:r>
            <a:endParaRPr lang="en-US" sz="2400" dirty="0" smtClean="0">
              <a:latin typeface="DevLys 010" pitchFamily="2" charset="0"/>
            </a:endParaRPr>
          </a:p>
          <a:p>
            <a:pPr>
              <a:buNone/>
            </a:pPr>
            <a:endParaRPr lang="en-US" sz="2400" dirty="0" smtClean="0">
              <a:latin typeface="DevLys 010" pitchFamily="2" charset="0"/>
            </a:endParaRPr>
          </a:p>
          <a:p>
            <a:endParaRPr lang="en-US" sz="2400" dirty="0" smtClean="0">
              <a:latin typeface="DevLys 010" pitchFamily="2" charset="0"/>
            </a:endParaRPr>
          </a:p>
          <a:p>
            <a:endParaRPr lang="en-US" sz="2400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fjiksZfVax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/>
          <a:lstStyle/>
          <a:p>
            <a:pPr algn="just"/>
            <a:r>
              <a:rPr lang="en-US" dirty="0" err="1" smtClean="0">
                <a:latin typeface="DevLys 010" pitchFamily="2" charset="0"/>
              </a:rPr>
              <a:t>dqy</a:t>
            </a:r>
            <a:r>
              <a:rPr lang="en-US" dirty="0" smtClean="0">
                <a:latin typeface="DevLys 010" pitchFamily="2" charset="0"/>
              </a:rPr>
              <a:t> 5 </a:t>
            </a:r>
            <a:r>
              <a:rPr lang="en-US" dirty="0" err="1" smtClean="0">
                <a:latin typeface="DevLys 010" pitchFamily="2" charset="0"/>
              </a:rPr>
              <a:t>izfrosnu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izsf"kr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ftldk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mYys</a:t>
            </a:r>
            <a:r>
              <a:rPr lang="en-US" dirty="0" smtClean="0">
                <a:latin typeface="DevLys 010" pitchFamily="2" charset="0"/>
              </a:rPr>
              <a:t>[k </a:t>
            </a:r>
            <a:r>
              <a:rPr lang="en-US" dirty="0" err="1" smtClean="0">
                <a:latin typeface="DevLys 010" pitchFamily="2" charset="0"/>
              </a:rPr>
              <a:t>¼vk;ksx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izs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kdksa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funsZ’k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i`"B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Øa</a:t>
            </a:r>
            <a:r>
              <a:rPr lang="en-US" dirty="0" smtClean="0">
                <a:latin typeface="DevLys 010" pitchFamily="2" charset="0"/>
              </a:rPr>
              <a:t>- 33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39½ 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O;; </a:t>
            </a:r>
            <a:r>
              <a:rPr lang="en-US" dirty="0" err="1" smtClean="0">
                <a:latin typeface="DevLys 010" pitchFamily="2" charset="0"/>
              </a:rPr>
              <a:t>izs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kdksa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i`"B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Øa</a:t>
            </a:r>
            <a:r>
              <a:rPr lang="en-US" dirty="0" smtClean="0">
                <a:latin typeface="DevLys 010" pitchFamily="2" charset="0"/>
              </a:rPr>
              <a:t>- 31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32 </a:t>
            </a:r>
            <a:r>
              <a:rPr lang="en-US" dirty="0" err="1" smtClean="0">
                <a:latin typeface="DevLys 010" pitchFamily="2" charset="0"/>
              </a:rPr>
              <a:t>¼vk;ksx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izs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kdksa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funsZ’k½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pquko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yM</a:t>
            </a:r>
            <a:r>
              <a:rPr lang="en-US" dirty="0" smtClean="0">
                <a:latin typeface="DevLys 010" pitchFamily="2" charset="0"/>
              </a:rPr>
              <a:t>+ </a:t>
            </a:r>
            <a:r>
              <a:rPr lang="en-US" dirty="0" err="1" smtClean="0">
                <a:latin typeface="DevLys 010" pitchFamily="2" charset="0"/>
              </a:rPr>
              <a:t>jgs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vH;fFkZ;ksa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fnu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izfrfnu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O;; </a:t>
            </a:r>
            <a:r>
              <a:rPr lang="en-US" dirty="0" err="1" smtClean="0">
                <a:latin typeface="DevLys 010" pitchFamily="2" charset="0"/>
              </a:rPr>
              <a:t>ys</a:t>
            </a:r>
            <a:r>
              <a:rPr lang="en-US" dirty="0" smtClean="0">
                <a:latin typeface="DevLys 010" pitchFamily="2" charset="0"/>
              </a:rPr>
              <a:t>[</a:t>
            </a:r>
            <a:r>
              <a:rPr lang="en-US" dirty="0" err="1" smtClean="0">
                <a:latin typeface="DevLys 010" pitchFamily="2" charset="0"/>
              </a:rPr>
              <a:t>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la/</a:t>
            </a:r>
            <a:r>
              <a:rPr lang="en-US" dirty="0" err="1" smtClean="0">
                <a:latin typeface="DevLys 010" pitchFamily="2" charset="0"/>
              </a:rPr>
              <a:t>kkj.k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gsrq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jftLVj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vkj-vks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gS.Mcqd</a:t>
            </a:r>
            <a:r>
              <a:rPr lang="en-US" dirty="0" smtClean="0">
                <a:latin typeface="DevLys 010" pitchFamily="2" charset="0"/>
              </a:rPr>
              <a:t> v/;k; </a:t>
            </a:r>
            <a:r>
              <a:rPr lang="en-US" dirty="0" err="1" smtClean="0">
                <a:latin typeface="DevLys 010" pitchFamily="2" charset="0"/>
              </a:rPr>
              <a:t>Øa</a:t>
            </a:r>
            <a:r>
              <a:rPr lang="en-US" dirty="0" smtClean="0">
                <a:latin typeface="DevLys 010" pitchFamily="2" charset="0"/>
              </a:rPr>
              <a:t>- 14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v/;;u </a:t>
            </a:r>
            <a:r>
              <a:rPr lang="en-US" dirty="0" err="1" smtClean="0">
                <a:latin typeface="DevLys 010" pitchFamily="2" charset="0"/>
              </a:rPr>
              <a:t>vko’;d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gSA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/>
            <a:endParaRPr lang="en-US" dirty="0" smtClean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lgk;rk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dsUnz</a:t>
            </a:r>
            <a:r>
              <a:rPr lang="en-US" b="1" dirty="0" smtClean="0">
                <a:latin typeface="DevLys 010" pitchFamily="2" charset="0"/>
              </a:rPr>
              <a:t> ,</a:t>
            </a:r>
            <a:r>
              <a:rPr lang="en-US" b="1" dirty="0" err="1" smtClean="0">
                <a:latin typeface="DevLys 010" pitchFamily="2" charset="0"/>
              </a:rPr>
              <a:t>oa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vU</a:t>
            </a:r>
            <a:r>
              <a:rPr lang="en-US" b="1" dirty="0" smtClean="0">
                <a:latin typeface="DevLys 010" pitchFamily="2" charset="0"/>
              </a:rPr>
              <a:t>; </a:t>
            </a:r>
            <a:r>
              <a:rPr lang="en-US" b="1" dirty="0" err="1" smtClean="0">
                <a:latin typeface="DevLys 010" pitchFamily="2" charset="0"/>
              </a:rPr>
              <a:t>uokpkj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err="1" smtClean="0">
                <a:latin typeface="DevLys 010" pitchFamily="2" charset="0"/>
              </a:rPr>
              <a:t>vH;fFkZ;ksa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ernkrkvksa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lgk;rk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dsUnz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LFkkfir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laca</a:t>
            </a:r>
            <a:r>
              <a:rPr lang="en-US" dirty="0" smtClean="0">
                <a:latin typeface="DevLys 010" pitchFamily="2" charset="0"/>
              </a:rPr>
              <a:t>/k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vk;ksx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funsZ’k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gSA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bu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pquko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vk;ksx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cSBdksa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;g </a:t>
            </a:r>
            <a:r>
              <a:rPr lang="en-US" dirty="0" err="1" smtClean="0">
                <a:latin typeface="DevLys 010" pitchFamily="2" charset="0"/>
              </a:rPr>
              <a:t>funsZf’kr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izfØ;k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uokpkj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tkosA</a:t>
            </a:r>
            <a:endParaRPr lang="en-US" dirty="0" smtClean="0">
              <a:latin typeface="DevLys 010" pitchFamily="2" charset="0"/>
            </a:endParaRPr>
          </a:p>
          <a:p>
            <a:pPr lvl="1"/>
            <a:r>
              <a:rPr lang="en-US" sz="2200" dirty="0" err="1" smtClean="0">
                <a:latin typeface="DevLys 010" pitchFamily="2" charset="0"/>
              </a:rPr>
              <a:t>vkn’kZ</a:t>
            </a:r>
            <a:r>
              <a:rPr lang="en-US" sz="2200" dirty="0" smtClean="0">
                <a:latin typeface="DevLys 010" pitchFamily="2" charset="0"/>
              </a:rPr>
              <a:t> </a:t>
            </a:r>
            <a:r>
              <a:rPr lang="en-US" sz="2200" dirty="0" err="1" smtClean="0">
                <a:latin typeface="DevLys 010" pitchFamily="2" charset="0"/>
              </a:rPr>
              <a:t>ernku</a:t>
            </a:r>
            <a:r>
              <a:rPr lang="en-US" sz="2200" dirty="0" smtClean="0">
                <a:latin typeface="DevLys 010" pitchFamily="2" charset="0"/>
              </a:rPr>
              <a:t> </a:t>
            </a:r>
            <a:r>
              <a:rPr lang="en-US" sz="2200" dirty="0" err="1" smtClean="0">
                <a:latin typeface="DevLys 010" pitchFamily="2" charset="0"/>
              </a:rPr>
              <a:t>dsUnzA</a:t>
            </a:r>
            <a:endParaRPr lang="en-US" sz="2200" dirty="0" smtClean="0">
              <a:latin typeface="DevLys 010" pitchFamily="2" charset="0"/>
            </a:endParaRPr>
          </a:p>
          <a:p>
            <a:pPr lvl="1"/>
            <a:r>
              <a:rPr lang="en-US" sz="2200" dirty="0" err="1" smtClean="0">
                <a:latin typeface="DevLys 010" pitchFamily="2" charset="0"/>
              </a:rPr>
              <a:t>fnO;kaxksa</a:t>
            </a:r>
            <a:r>
              <a:rPr lang="en-US" sz="2200" dirty="0" smtClean="0">
                <a:latin typeface="DevLys 010" pitchFamily="2" charset="0"/>
              </a:rPr>
              <a:t> ,</a:t>
            </a:r>
            <a:r>
              <a:rPr lang="en-US" sz="2200" dirty="0" err="1" smtClean="0">
                <a:latin typeface="DevLys 010" pitchFamily="2" charset="0"/>
              </a:rPr>
              <a:t>oa</a:t>
            </a:r>
            <a:r>
              <a:rPr lang="en-US" sz="2200" dirty="0" smtClean="0">
                <a:latin typeface="DevLys 010" pitchFamily="2" charset="0"/>
              </a:rPr>
              <a:t> o`)</a:t>
            </a:r>
            <a:r>
              <a:rPr lang="en-US" sz="2200" dirty="0" err="1" smtClean="0">
                <a:latin typeface="DevLys 010" pitchFamily="2" charset="0"/>
              </a:rPr>
              <a:t>ksa</a:t>
            </a:r>
            <a:r>
              <a:rPr lang="en-US" sz="2200" dirty="0" smtClean="0">
                <a:latin typeface="DevLys 010" pitchFamily="2" charset="0"/>
              </a:rPr>
              <a:t> </a:t>
            </a:r>
            <a:r>
              <a:rPr lang="en-US" sz="2200" dirty="0" err="1" smtClean="0">
                <a:latin typeface="DevLys 010" pitchFamily="2" charset="0"/>
              </a:rPr>
              <a:t>ds</a:t>
            </a:r>
            <a:r>
              <a:rPr lang="en-US" sz="2200" dirty="0" smtClean="0">
                <a:latin typeface="DevLys 010" pitchFamily="2" charset="0"/>
              </a:rPr>
              <a:t> </a:t>
            </a:r>
            <a:r>
              <a:rPr lang="en-US" sz="2200" dirty="0" err="1" smtClean="0">
                <a:latin typeface="DevLys 010" pitchFamily="2" charset="0"/>
              </a:rPr>
              <a:t>fy</a:t>
            </a:r>
            <a:r>
              <a:rPr lang="en-US" sz="2200" dirty="0" smtClean="0">
                <a:latin typeface="DevLys 010" pitchFamily="2" charset="0"/>
              </a:rPr>
              <a:t>, </a:t>
            </a:r>
            <a:r>
              <a:rPr lang="en-US" sz="2200" dirty="0" err="1" smtClean="0">
                <a:latin typeface="DevLys 010" pitchFamily="2" charset="0"/>
              </a:rPr>
              <a:t>Oghy</a:t>
            </a:r>
            <a:r>
              <a:rPr lang="en-US" sz="2200" dirty="0" smtClean="0">
                <a:latin typeface="DevLys 010" pitchFamily="2" charset="0"/>
              </a:rPr>
              <a:t> </a:t>
            </a:r>
            <a:r>
              <a:rPr lang="en-US" sz="2200" dirty="0" err="1" smtClean="0">
                <a:latin typeface="DevLys 010" pitchFamily="2" charset="0"/>
              </a:rPr>
              <a:t>ps;jA</a:t>
            </a:r>
            <a:r>
              <a:rPr lang="en-US" sz="2200" dirty="0" smtClean="0">
                <a:latin typeface="DevLys 010" pitchFamily="2" charset="0"/>
              </a:rPr>
              <a:t> </a:t>
            </a:r>
            <a:r>
              <a:rPr lang="en-US" sz="2200" dirty="0" err="1" smtClean="0">
                <a:latin typeface="DevLys 010" pitchFamily="2" charset="0"/>
              </a:rPr>
              <a:t>¼gks’kaxkckn</a:t>
            </a:r>
            <a:r>
              <a:rPr lang="en-US" sz="2200" dirty="0" smtClean="0">
                <a:latin typeface="DevLys 010" pitchFamily="2" charset="0"/>
              </a:rPr>
              <a:t> </a:t>
            </a:r>
            <a:r>
              <a:rPr lang="en-US" sz="2200" dirty="0" err="1" smtClean="0">
                <a:latin typeface="DevLys 010" pitchFamily="2" charset="0"/>
              </a:rPr>
              <a:t>laHkkx½</a:t>
            </a:r>
            <a:endParaRPr lang="en-US" sz="2200" dirty="0" smtClean="0">
              <a:latin typeface="DevLys 010" pitchFamily="2" charset="0"/>
            </a:endParaRPr>
          </a:p>
          <a:p>
            <a:pPr lvl="1"/>
            <a:r>
              <a:rPr lang="en-US" sz="2200" dirty="0" err="1" smtClean="0">
                <a:latin typeface="DevLys 010" pitchFamily="2" charset="0"/>
              </a:rPr>
              <a:t>D;wysl</a:t>
            </a:r>
            <a:r>
              <a:rPr lang="en-US" sz="2200" dirty="0" smtClean="0">
                <a:latin typeface="DevLys 010" pitchFamily="2" charset="0"/>
              </a:rPr>
              <a:t> </a:t>
            </a:r>
            <a:r>
              <a:rPr lang="en-US" sz="2200" dirty="0" err="1" smtClean="0">
                <a:latin typeface="DevLys 010" pitchFamily="2" charset="0"/>
              </a:rPr>
              <a:t>ernku</a:t>
            </a:r>
            <a:r>
              <a:rPr lang="en-US" sz="2200" dirty="0" smtClean="0">
                <a:latin typeface="DevLys 010" pitchFamily="2" charset="0"/>
              </a:rPr>
              <a:t> </a:t>
            </a:r>
            <a:r>
              <a:rPr lang="en-US" sz="2200" dirty="0" err="1" smtClean="0">
                <a:latin typeface="DevLys 010" pitchFamily="2" charset="0"/>
              </a:rPr>
              <a:t>dsUnzA</a:t>
            </a:r>
            <a:r>
              <a:rPr lang="en-US" sz="2200" dirty="0" smtClean="0">
                <a:latin typeface="DevLys 010" pitchFamily="2" charset="0"/>
              </a:rPr>
              <a:t> </a:t>
            </a:r>
            <a:r>
              <a:rPr lang="en-US" sz="2200" dirty="0" err="1" smtClean="0">
                <a:latin typeface="DevLys 010" pitchFamily="2" charset="0"/>
              </a:rPr>
              <a:t>¼dVuh½</a:t>
            </a:r>
            <a:endParaRPr lang="en-US" sz="2200" dirty="0" smtClean="0">
              <a:latin typeface="DevLys 010" pitchFamily="2" charset="0"/>
            </a:endParaRPr>
          </a:p>
          <a:p>
            <a:pPr algn="just"/>
            <a:endParaRPr lang="en-US" dirty="0" smtClean="0">
              <a:latin typeface="DevLys 010" pitchFamily="2" charset="0"/>
            </a:endParaRPr>
          </a:p>
          <a:p>
            <a:pPr algn="just">
              <a:buNone/>
            </a:pPr>
            <a:endParaRPr lang="en-US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b="1" smtClean="0">
                <a:latin typeface="DevLys 010" pitchFamily="2" charset="0"/>
              </a:rPr>
              <a:t>dE;wfuds’ku Iyku</a:t>
            </a:r>
          </a:p>
        </p:txBody>
      </p:sp>
      <p:sp>
        <p:nvSpPr>
          <p:cNvPr id="136195" name="Content Placeholder 2"/>
          <p:cNvSpPr>
            <a:spLocks noGrp="1"/>
          </p:cNvSpPr>
          <p:nvPr>
            <p:ph idx="1"/>
          </p:nvPr>
        </p:nvSpPr>
        <p:spPr>
          <a:xfrm>
            <a:off x="457200" y="1265238"/>
            <a:ext cx="8229600" cy="4525962"/>
          </a:xfrm>
        </p:spPr>
        <p:txBody>
          <a:bodyPr/>
          <a:lstStyle/>
          <a:p>
            <a:pPr algn="just">
              <a:buFont typeface="Wingdings" pitchFamily="2" charset="2"/>
              <a:buChar char="Ø"/>
            </a:pPr>
            <a:r>
              <a:rPr lang="en-US" sz="2800" smtClean="0">
                <a:latin typeface="DevLys 010" pitchFamily="2" charset="0"/>
              </a:rPr>
              <a:t>dE;wfuds’ku Iyku ds fy, lkW¶Vos;j miyC/k djk;k tk pqdk gSA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800" smtClean="0">
                <a:latin typeface="DevLys 010" pitchFamily="2" charset="0"/>
              </a:rPr>
              <a:t>ernku dsUnzksa dk losZ djkdj lkW¶Vos;j esa tkudkjh dh ,UVªh dh tk,A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800" smtClean="0">
                <a:latin typeface="DevLys 010" pitchFamily="2" charset="0"/>
              </a:rPr>
              <a:t>fØfVdy ernku dsUnzksa dks fpfUgr fd;k tk,A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800" smtClean="0">
                <a:latin typeface="DevLys 010" pitchFamily="2" charset="0"/>
              </a:rPr>
              <a:t>MkdZ tksu esa vkus okys ernku dsUnzks dh igpku dh tkdj juj dh fu;qfDr ,oa mlds izf’k{k.k dh dk;Zokgh dh tkosA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800" smtClean="0">
                <a:latin typeface="DevLys 010" pitchFamily="2" charset="0"/>
              </a:rPr>
              <a:t>cwFk Lrjh; laidZ vf/kdkjh dh fu;qfDRk ,oa izf’k{k.kA</a:t>
            </a:r>
          </a:p>
          <a:p>
            <a:pPr algn="just">
              <a:buFont typeface="Wingdings" pitchFamily="2" charset="2"/>
              <a:buChar char="Ø"/>
            </a:pPr>
            <a:r>
              <a:rPr lang="en-US" sz="2800" smtClean="0">
                <a:latin typeface="DevLys 010" pitchFamily="2" charset="0"/>
              </a:rPr>
              <a:t>vkj-vks- Lrjh; ,oa ftyk fuokZpu vf/kdkjh ds Lrj ij dE;wfuds’ku ny dk xBu ,oa mldk izf’k{k.kA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tuin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iapk;r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eobZ</a:t>
            </a:r>
            <a:r>
              <a:rPr lang="en-US" b="1" dirty="0" smtClean="0">
                <a:latin typeface="DevLys 010" pitchFamily="2" charset="0"/>
              </a:rPr>
              <a:t> ¼e.Myk½ </a:t>
            </a:r>
            <a:r>
              <a:rPr lang="en-US" b="1" dirty="0" err="1" smtClean="0">
                <a:latin typeface="DevLys 010" pitchFamily="2" charset="0"/>
              </a:rPr>
              <a:t>vke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izs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visf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dk;Zokfg;k</a:t>
            </a:r>
            <a:r>
              <a:rPr lang="en-US" b="1" dirty="0" smtClean="0">
                <a:latin typeface="DevLys 010" pitchFamily="2" charset="0"/>
              </a:rPr>
              <a:t>¡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4724400"/>
          </a:xfrm>
        </p:spPr>
        <p:txBody>
          <a:bodyPr>
            <a:normAutofit/>
          </a:bodyPr>
          <a:lstStyle/>
          <a:p>
            <a:pPr lvl="0" algn="just">
              <a:spcBef>
                <a:spcPts val="2000"/>
              </a:spcBef>
            </a:pPr>
            <a:r>
              <a:rPr lang="en-US" b="1" dirty="0" err="1">
                <a:latin typeface="DevLys 010" pitchFamily="2" charset="0"/>
              </a:rPr>
              <a:t>izFke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pj.k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Hkze.k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fnukad</a:t>
            </a:r>
            <a:r>
              <a:rPr lang="en-US" b="1" dirty="0">
                <a:latin typeface="DevLys 010" pitchFamily="2" charset="0"/>
              </a:rPr>
              <a:t> 30-06-2016 </a:t>
            </a:r>
            <a:r>
              <a:rPr lang="en-US" b="1" dirty="0" err="1">
                <a:latin typeface="DevLys 010" pitchFamily="2" charset="0"/>
              </a:rPr>
              <a:t>ls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fnukad</a:t>
            </a:r>
            <a:r>
              <a:rPr lang="en-US" b="1" dirty="0">
                <a:latin typeface="DevLys 010" pitchFamily="2" charset="0"/>
              </a:rPr>
              <a:t> 05-07-2016 </a:t>
            </a:r>
            <a:r>
              <a:rPr lang="en-US" b="1" dirty="0" smtClean="0">
                <a:latin typeface="DevLys 010" pitchFamily="2" charset="0"/>
              </a:rPr>
              <a:t>rd- </a:t>
            </a:r>
            <a:r>
              <a:rPr lang="en-US" b="1" dirty="0">
                <a:latin typeface="DevLys 010" pitchFamily="2" charset="0"/>
              </a:rPr>
              <a:t>f}</a:t>
            </a:r>
            <a:r>
              <a:rPr lang="en-US" b="1" dirty="0" err="1">
                <a:latin typeface="DevLys 010" pitchFamily="2" charset="0"/>
              </a:rPr>
              <a:t>rh</a:t>
            </a:r>
            <a:r>
              <a:rPr lang="en-US" b="1" dirty="0">
                <a:latin typeface="DevLys 010" pitchFamily="2" charset="0"/>
              </a:rPr>
              <a:t>; </a:t>
            </a:r>
            <a:r>
              <a:rPr lang="en-US" b="1" dirty="0" err="1">
                <a:latin typeface="DevLys 010" pitchFamily="2" charset="0"/>
              </a:rPr>
              <a:t>pj.k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Hkze.k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fnukad</a:t>
            </a:r>
            <a:r>
              <a:rPr lang="en-US" b="1" dirty="0">
                <a:latin typeface="DevLys 010" pitchFamily="2" charset="0"/>
              </a:rPr>
              <a:t> 13-07-2016 </a:t>
            </a:r>
            <a:r>
              <a:rPr lang="en-US" b="1" dirty="0" err="1">
                <a:latin typeface="DevLys 010" pitchFamily="2" charset="0"/>
              </a:rPr>
              <a:t>ls</a:t>
            </a:r>
            <a:r>
              <a:rPr lang="en-US" b="1" dirty="0">
                <a:latin typeface="DevLys 010" pitchFamily="2" charset="0"/>
              </a:rPr>
              <a:t> 18-07-2016 </a:t>
            </a:r>
            <a:r>
              <a:rPr lang="en-US" b="1" dirty="0" smtClean="0">
                <a:latin typeface="DevLys 010" pitchFamily="2" charset="0"/>
              </a:rPr>
              <a:t>rd-</a:t>
            </a:r>
            <a:endParaRPr lang="en-US" b="1" dirty="0">
              <a:latin typeface="DevLys 010" pitchFamily="2" charset="0"/>
            </a:endParaRPr>
          </a:p>
          <a:p>
            <a:pPr lvl="0" algn="just">
              <a:spcBef>
                <a:spcPts val="2000"/>
              </a:spcBef>
            </a:pPr>
            <a:r>
              <a:rPr lang="en-US" b="1" dirty="0" err="1">
                <a:latin typeface="DevLys 010" pitchFamily="2" charset="0"/>
              </a:rPr>
              <a:t>uke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funsZ'ku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i</a:t>
            </a:r>
            <a:r>
              <a:rPr lang="en-US" b="1" dirty="0">
                <a:latin typeface="DevLys 010" pitchFamily="2" charset="0"/>
              </a:rPr>
              <a:t>=</a:t>
            </a:r>
            <a:r>
              <a:rPr lang="en-US" b="1" dirty="0" err="1">
                <a:latin typeface="DevLys 010" pitchFamily="2" charset="0"/>
              </a:rPr>
              <a:t>ksa</a:t>
            </a:r>
            <a:r>
              <a:rPr lang="en-US" b="1" dirty="0">
                <a:latin typeface="DevLys 010" pitchFamily="2" charset="0"/>
              </a:rPr>
              <a:t> dh </a:t>
            </a:r>
            <a:r>
              <a:rPr lang="en-US" b="1" dirty="0" err="1">
                <a:latin typeface="DevLys 010" pitchFamily="2" charset="0"/>
              </a:rPr>
              <a:t>laoh</a:t>
            </a:r>
            <a:r>
              <a:rPr lang="en-US" b="1" dirty="0">
                <a:latin typeface="DevLys 010" pitchFamily="2" charset="0"/>
              </a:rPr>
              <a:t>{</a:t>
            </a:r>
            <a:r>
              <a:rPr lang="en-US" b="1" dirty="0" err="1">
                <a:latin typeface="DevLys 010" pitchFamily="2" charset="0"/>
              </a:rPr>
              <a:t>kk</a:t>
            </a:r>
            <a:r>
              <a:rPr lang="en-US" b="1" dirty="0">
                <a:latin typeface="DevLys 010" pitchFamily="2" charset="0"/>
              </a:rPr>
              <a:t> ,</a:t>
            </a:r>
            <a:r>
              <a:rPr lang="en-US" b="1" dirty="0" err="1">
                <a:latin typeface="DevLys 010" pitchFamily="2" charset="0"/>
              </a:rPr>
              <a:t>oa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izrhd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vkoaVu</a:t>
            </a:r>
            <a:r>
              <a:rPr lang="en-US" b="1" dirty="0">
                <a:latin typeface="DevLys 010" pitchFamily="2" charset="0"/>
              </a:rPr>
              <a:t> dh </a:t>
            </a:r>
            <a:r>
              <a:rPr lang="en-US" b="1" dirty="0" err="1">
                <a:latin typeface="DevLys 010" pitchFamily="2" charset="0"/>
              </a:rPr>
              <a:t>dk;Zokgh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lEca</a:t>
            </a:r>
            <a:r>
              <a:rPr lang="en-US" b="1" dirty="0">
                <a:latin typeface="DevLys 010" pitchFamily="2" charset="0"/>
              </a:rPr>
              <a:t>/k </a:t>
            </a:r>
            <a:r>
              <a:rPr lang="en-US" b="1" dirty="0" err="1">
                <a:latin typeface="DevLys 010" pitchFamily="2" charset="0"/>
              </a:rPr>
              <a:t>esa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fjVfuZax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vf</a:t>
            </a:r>
            <a:r>
              <a:rPr lang="en-US" b="1" dirty="0">
                <a:latin typeface="DevLys 010" pitchFamily="2" charset="0"/>
              </a:rPr>
              <a:t>/</a:t>
            </a:r>
            <a:r>
              <a:rPr lang="en-US" b="1" dirty="0" err="1">
                <a:latin typeface="DevLys 010" pitchFamily="2" charset="0"/>
              </a:rPr>
              <a:t>kdkjh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dks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ekxZn'kZu</a:t>
            </a:r>
            <a:r>
              <a:rPr lang="en-US" b="1" dirty="0" smtClean="0">
                <a:latin typeface="DevLys 010" pitchFamily="2" charset="0"/>
              </a:rPr>
              <a:t>-</a:t>
            </a:r>
            <a:endParaRPr lang="en-US" b="1" dirty="0">
              <a:latin typeface="DevLys 010" pitchFamily="2" charset="0"/>
            </a:endParaRPr>
          </a:p>
          <a:p>
            <a:pPr lvl="0" algn="just">
              <a:spcBef>
                <a:spcPts val="2000"/>
              </a:spcBef>
            </a:pPr>
            <a:r>
              <a:rPr lang="en-US" b="1" dirty="0" err="1">
                <a:latin typeface="DevLys 010" pitchFamily="2" charset="0"/>
              </a:rPr>
              <a:t>vH;fFkZ;ksa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dks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iapk;r</a:t>
            </a:r>
            <a:r>
              <a:rPr lang="en-US" b="1" dirty="0">
                <a:latin typeface="DevLys 010" pitchFamily="2" charset="0"/>
              </a:rPr>
              <a:t>] </a:t>
            </a:r>
            <a:r>
              <a:rPr lang="en-US" b="1" dirty="0" err="1">
                <a:latin typeface="DevLys 010" pitchFamily="2" charset="0"/>
              </a:rPr>
              <a:t>fo|qr</a:t>
            </a:r>
            <a:r>
              <a:rPr lang="en-US" b="1" dirty="0">
                <a:latin typeface="DevLys 010" pitchFamily="2" charset="0"/>
              </a:rPr>
              <a:t> ,</a:t>
            </a:r>
            <a:r>
              <a:rPr lang="en-US" b="1" dirty="0" err="1">
                <a:latin typeface="DevLys 010" pitchFamily="2" charset="0"/>
              </a:rPr>
              <a:t>oa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dkWijsfVo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lEca</a:t>
            </a:r>
            <a:r>
              <a:rPr lang="en-US" b="1" dirty="0">
                <a:latin typeface="DevLys 010" pitchFamily="2" charset="0"/>
              </a:rPr>
              <a:t>/k </a:t>
            </a:r>
            <a:r>
              <a:rPr lang="en-US" b="1" dirty="0" err="1">
                <a:latin typeface="DevLys 010" pitchFamily="2" charset="0"/>
              </a:rPr>
              <a:t>esa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vns</a:t>
            </a:r>
            <a:r>
              <a:rPr lang="en-US" b="1" dirty="0">
                <a:latin typeface="DevLys 010" pitchFamily="2" charset="0"/>
              </a:rPr>
              <a:t>; izek.ki= </a:t>
            </a:r>
            <a:r>
              <a:rPr lang="en-US" b="1" dirty="0" err="1">
                <a:latin typeface="DevLys 010" pitchFamily="2" charset="0"/>
              </a:rPr>
              <a:t>miyC</a:t>
            </a:r>
            <a:r>
              <a:rPr lang="en-US" b="1" dirty="0">
                <a:latin typeface="DevLys 010" pitchFamily="2" charset="0"/>
              </a:rPr>
              <a:t>/k </a:t>
            </a:r>
            <a:r>
              <a:rPr lang="en-US" b="1" dirty="0" err="1">
                <a:latin typeface="DevLys 010" pitchFamily="2" charset="0"/>
              </a:rPr>
              <a:t>djkus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fy</a:t>
            </a:r>
            <a:r>
              <a:rPr lang="en-US" b="1" dirty="0">
                <a:latin typeface="DevLys 010" pitchFamily="2" charset="0"/>
              </a:rPr>
              <a:t>, </a:t>
            </a:r>
            <a:r>
              <a:rPr lang="en-US" b="1" dirty="0" err="1">
                <a:latin typeface="DevLys 010" pitchFamily="2" charset="0"/>
              </a:rPr>
              <a:t>LFkkfir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O;oLFkk</a:t>
            </a:r>
            <a:r>
              <a:rPr lang="en-US" b="1" dirty="0" smtClean="0">
                <a:latin typeface="DevLys 010" pitchFamily="2" charset="0"/>
              </a:rPr>
              <a:t>-</a:t>
            </a:r>
          </a:p>
          <a:p>
            <a:pPr>
              <a:buNone/>
            </a:pPr>
            <a:endParaRPr lang="en-US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5029200"/>
          </a:xfrm>
        </p:spPr>
        <p:txBody>
          <a:bodyPr>
            <a:normAutofit/>
          </a:bodyPr>
          <a:lstStyle/>
          <a:p>
            <a:pPr lvl="0" algn="just">
              <a:spcBef>
                <a:spcPts val="2000"/>
              </a:spcBef>
            </a:pPr>
            <a:r>
              <a:rPr lang="en-US" b="1" dirty="0" err="1" smtClean="0">
                <a:latin typeface="DevLys 010" pitchFamily="2" charset="0"/>
              </a:rPr>
              <a:t>fnukad</a:t>
            </a:r>
            <a:r>
              <a:rPr lang="en-US" b="1" dirty="0" smtClean="0">
                <a:latin typeface="DevLys 010" pitchFamily="2" charset="0"/>
              </a:rPr>
              <a:t> 05-07-2016 </a:t>
            </a:r>
            <a:r>
              <a:rPr lang="en-US" b="1" dirty="0" err="1" smtClean="0">
                <a:latin typeface="DevLys 010" pitchFamily="2" charset="0"/>
              </a:rPr>
              <a:t>dks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dysDVj</a:t>
            </a:r>
            <a:r>
              <a:rPr lang="en-US" b="1" dirty="0" smtClean="0">
                <a:latin typeface="DevLys 010" pitchFamily="2" charset="0"/>
              </a:rPr>
              <a:t> ,</a:t>
            </a:r>
            <a:r>
              <a:rPr lang="en-US" b="1" dirty="0" err="1" smtClean="0">
                <a:latin typeface="DevLys 010" pitchFamily="2" charset="0"/>
              </a:rPr>
              <a:t>oa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fjVfuZax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vf</a:t>
            </a:r>
            <a:r>
              <a:rPr lang="en-US" b="1" dirty="0" smtClean="0">
                <a:latin typeface="DevLys 010" pitchFamily="2" charset="0"/>
              </a:rPr>
              <a:t>/</a:t>
            </a:r>
            <a:r>
              <a:rPr lang="en-US" b="1" dirty="0" err="1" smtClean="0">
                <a:latin typeface="DevLys 010" pitchFamily="2" charset="0"/>
              </a:rPr>
              <a:t>kdkjh</a:t>
            </a:r>
            <a:r>
              <a:rPr lang="en-US" b="1" dirty="0" smtClean="0">
                <a:latin typeface="DevLys 010" pitchFamily="2" charset="0"/>
              </a:rPr>
              <a:t> }</a:t>
            </a:r>
            <a:r>
              <a:rPr lang="en-US" b="1" dirty="0" err="1" smtClean="0">
                <a:latin typeface="DevLys 010" pitchFamily="2" charset="0"/>
              </a:rPr>
              <a:t>kjk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vk;ksftr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tuin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iapk;r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lnL</a:t>
            </a:r>
            <a:r>
              <a:rPr lang="en-US" b="1" dirty="0" smtClean="0">
                <a:latin typeface="DevLys 010" pitchFamily="2" charset="0"/>
              </a:rPr>
              <a:t>; in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vH;fFkZ;ksa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cSBd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mifLFkfr</a:t>
            </a:r>
            <a:r>
              <a:rPr lang="en-US" b="1" dirty="0" smtClean="0">
                <a:latin typeface="DevLys 010" pitchFamily="2" charset="0"/>
              </a:rPr>
              <a:t>-</a:t>
            </a:r>
          </a:p>
          <a:p>
            <a:pPr lvl="0" algn="just">
              <a:spcBef>
                <a:spcPts val="2000"/>
              </a:spcBef>
            </a:pPr>
            <a:r>
              <a:rPr lang="en-US" b="1" dirty="0" err="1">
                <a:latin typeface="DevLys 010" pitchFamily="2" charset="0"/>
              </a:rPr>
              <a:t>fnukad</a:t>
            </a:r>
            <a:r>
              <a:rPr lang="en-US" b="1" dirty="0">
                <a:latin typeface="DevLys 010" pitchFamily="2" charset="0"/>
              </a:rPr>
              <a:t> 05-07-2016 </a:t>
            </a:r>
            <a:r>
              <a:rPr lang="en-US" b="1" dirty="0" err="1">
                <a:latin typeface="DevLys 010" pitchFamily="2" charset="0"/>
              </a:rPr>
              <a:t>dks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dysDVj</a:t>
            </a:r>
            <a:r>
              <a:rPr lang="en-US" b="1" dirty="0">
                <a:latin typeface="DevLys 010" pitchFamily="2" charset="0"/>
              </a:rPr>
              <a:t> ,</a:t>
            </a:r>
            <a:r>
              <a:rPr lang="en-US" b="1" dirty="0" err="1">
                <a:latin typeface="DevLys 010" pitchFamily="2" charset="0"/>
              </a:rPr>
              <a:t>oa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fjVfuZax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vf</a:t>
            </a:r>
            <a:r>
              <a:rPr lang="en-US" b="1" dirty="0">
                <a:latin typeface="DevLys 010" pitchFamily="2" charset="0"/>
              </a:rPr>
              <a:t>/</a:t>
            </a:r>
            <a:r>
              <a:rPr lang="en-US" b="1" dirty="0" err="1">
                <a:latin typeface="DevLys 010" pitchFamily="2" charset="0"/>
              </a:rPr>
              <a:t>kdkjh</a:t>
            </a:r>
            <a:r>
              <a:rPr lang="en-US" b="1" dirty="0">
                <a:latin typeface="DevLys 010" pitchFamily="2" charset="0"/>
              </a:rPr>
              <a:t> }</a:t>
            </a:r>
            <a:r>
              <a:rPr lang="en-US" b="1" dirty="0" err="1">
                <a:latin typeface="DevLys 010" pitchFamily="2" charset="0"/>
              </a:rPr>
              <a:t>kjk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vk;ksftr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vf</a:t>
            </a:r>
            <a:r>
              <a:rPr lang="en-US" b="1" dirty="0">
                <a:latin typeface="DevLys 010" pitchFamily="2" charset="0"/>
              </a:rPr>
              <a:t>/</a:t>
            </a:r>
            <a:r>
              <a:rPr lang="en-US" b="1" dirty="0" err="1">
                <a:latin typeface="DevLys 010" pitchFamily="2" charset="0"/>
              </a:rPr>
              <a:t>kdkfj;ksa</a:t>
            </a:r>
            <a:r>
              <a:rPr lang="en-US" b="1" dirty="0">
                <a:latin typeface="DevLys 010" pitchFamily="2" charset="0"/>
              </a:rPr>
              <a:t> dh </a:t>
            </a:r>
            <a:r>
              <a:rPr lang="en-US" b="1" dirty="0" err="1">
                <a:latin typeface="DevLys 010" pitchFamily="2" charset="0"/>
              </a:rPr>
              <a:t>leh</a:t>
            </a:r>
            <a:r>
              <a:rPr lang="en-US" b="1" dirty="0">
                <a:latin typeface="DevLys 010" pitchFamily="2" charset="0"/>
              </a:rPr>
              <a:t>{</a:t>
            </a:r>
            <a:r>
              <a:rPr lang="en-US" b="1" dirty="0" err="1">
                <a:latin typeface="DevLys 010" pitchFamily="2" charset="0"/>
              </a:rPr>
              <a:t>kk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cSBd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esa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mifLFkfr</a:t>
            </a:r>
            <a:r>
              <a:rPr lang="en-US" b="1" dirty="0" smtClean="0">
                <a:latin typeface="DevLys 010" pitchFamily="2" charset="0"/>
              </a:rPr>
              <a:t>-</a:t>
            </a:r>
            <a:endParaRPr lang="en-US" b="1" dirty="0">
              <a:latin typeface="DevLys 010" pitchFamily="2" charset="0"/>
            </a:endParaRPr>
          </a:p>
          <a:p>
            <a:pPr lvl="0" algn="just">
              <a:spcBef>
                <a:spcPts val="2000"/>
              </a:spcBef>
            </a:pPr>
            <a:r>
              <a:rPr lang="en-US" b="1" dirty="0" err="1">
                <a:latin typeface="DevLys 010" pitchFamily="2" charset="0"/>
              </a:rPr>
              <a:t>ljiap</a:t>
            </a:r>
            <a:r>
              <a:rPr lang="en-US" b="1" dirty="0">
                <a:latin typeface="DevLys 010" pitchFamily="2" charset="0"/>
              </a:rPr>
              <a:t> in </a:t>
            </a:r>
            <a:r>
              <a:rPr lang="en-US" b="1" dirty="0" err="1">
                <a:latin typeface="DevLys 010" pitchFamily="2" charset="0"/>
              </a:rPr>
              <a:t>ds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izR;kf'k;ksa</a:t>
            </a:r>
            <a:r>
              <a:rPr lang="en-US" b="1" dirty="0">
                <a:latin typeface="DevLys 010" pitchFamily="2" charset="0"/>
              </a:rPr>
              <a:t> dh </a:t>
            </a:r>
            <a:r>
              <a:rPr lang="en-US" b="1" dirty="0" err="1">
                <a:latin typeface="DevLys 010" pitchFamily="2" charset="0"/>
              </a:rPr>
              <a:t>cSBd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dk;ZØe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leh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kk</a:t>
            </a:r>
            <a:r>
              <a:rPr lang="en-US" b="1" dirty="0" smtClean="0">
                <a:latin typeface="DevLys 010" pitchFamily="2" charset="0"/>
              </a:rPr>
              <a:t>-</a:t>
            </a:r>
            <a:endParaRPr lang="en-US" b="1" dirty="0">
              <a:latin typeface="DevLys 010" pitchFamily="2" charset="0"/>
            </a:endParaRPr>
          </a:p>
          <a:p>
            <a:pPr lvl="0" algn="just">
              <a:spcBef>
                <a:spcPts val="2000"/>
              </a:spcBef>
            </a:pPr>
            <a:r>
              <a:rPr lang="en-US" dirty="0" err="1">
                <a:latin typeface="DevLys 010" pitchFamily="2" charset="0"/>
              </a:rPr>
              <a:t>vke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lHkkvksa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vkSj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izpkj&amp;izlkj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fy</a:t>
            </a:r>
            <a:r>
              <a:rPr lang="en-US" dirty="0">
                <a:latin typeface="DevLys 010" pitchFamily="2" charset="0"/>
              </a:rPr>
              <a:t>, </a:t>
            </a:r>
            <a:r>
              <a:rPr lang="en-US" dirty="0" err="1">
                <a:latin typeface="DevLys 010" pitchFamily="2" charset="0"/>
              </a:rPr>
              <a:t>okguksa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vuqefr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gsrq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LFkkfir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O;oLFkk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leh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kk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>
              <a:buNone/>
            </a:pPr>
            <a:endParaRPr lang="en-US" dirty="0">
              <a:latin typeface="DevLys 010" pitchFamily="2" charset="0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tuin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iapk;r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eobZ</a:t>
            </a:r>
            <a:r>
              <a:rPr lang="en-US" b="1" dirty="0" smtClean="0">
                <a:latin typeface="DevLys 010" pitchFamily="2" charset="0"/>
              </a:rPr>
              <a:t> ¼e.Myk½ </a:t>
            </a:r>
            <a:r>
              <a:rPr lang="en-US" b="1" dirty="0" err="1" smtClean="0">
                <a:latin typeface="DevLys 010" pitchFamily="2" charset="0"/>
              </a:rPr>
              <a:t>vke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izs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visf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dk;Zokfg;k</a:t>
            </a:r>
            <a:r>
              <a:rPr lang="en-US" b="1" dirty="0" smtClean="0">
                <a:latin typeface="DevLys 010" pitchFamily="2" charset="0"/>
              </a:rPr>
              <a:t>¡</a:t>
            </a:r>
            <a:endParaRPr lang="en-US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5029200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b="1" dirty="0" err="1">
                <a:latin typeface="DevLys 010" pitchFamily="2" charset="0"/>
              </a:rPr>
              <a:t>LVªkWx:e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fujh</a:t>
            </a:r>
            <a:r>
              <a:rPr lang="en-US" b="1" dirty="0">
                <a:latin typeface="DevLys 010" pitchFamily="2" charset="0"/>
              </a:rPr>
              <a:t>{</a:t>
            </a:r>
            <a:r>
              <a:rPr lang="en-US" b="1" dirty="0" err="1">
                <a:latin typeface="DevLys 010" pitchFamily="2" charset="0"/>
              </a:rPr>
              <a:t>k.k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vkSj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lqj</a:t>
            </a:r>
            <a:r>
              <a:rPr lang="en-US" b="1" dirty="0">
                <a:latin typeface="DevLys 010" pitchFamily="2" charset="0"/>
              </a:rPr>
              <a:t>{</a:t>
            </a:r>
            <a:r>
              <a:rPr lang="en-US" b="1" dirty="0" err="1">
                <a:latin typeface="DevLys 010" pitchFamily="2" charset="0"/>
              </a:rPr>
              <a:t>kk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O;oLFkk</a:t>
            </a:r>
            <a:r>
              <a:rPr lang="en-US" b="1" dirty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leh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kk</a:t>
            </a:r>
            <a:r>
              <a:rPr lang="en-US" b="1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b="1" dirty="0">
                <a:latin typeface="DevLys 010" pitchFamily="2" charset="0"/>
              </a:rPr>
              <a:t>erx.kuk </a:t>
            </a:r>
            <a:r>
              <a:rPr lang="en-US" b="1" dirty="0" err="1">
                <a:latin typeface="DevLys 010" pitchFamily="2" charset="0"/>
              </a:rPr>
              <a:t>mijkar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Mh-,e-,e</a:t>
            </a:r>
            <a:r>
              <a:rPr lang="en-US" b="1" dirty="0">
                <a:latin typeface="DevLys 010" pitchFamily="2" charset="0"/>
              </a:rPr>
              <a:t>- dh </a:t>
            </a:r>
            <a:r>
              <a:rPr lang="en-US" b="1" dirty="0" err="1">
                <a:latin typeface="DevLys 010" pitchFamily="2" charset="0"/>
              </a:rPr>
              <a:t>lhfyax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fy</a:t>
            </a:r>
            <a:r>
              <a:rPr lang="en-US" b="1" dirty="0">
                <a:latin typeface="DevLys 010" pitchFamily="2" charset="0"/>
              </a:rPr>
              <a:t>, dh </a:t>
            </a:r>
            <a:r>
              <a:rPr lang="en-US" b="1" dirty="0" err="1">
                <a:latin typeface="DevLys 010" pitchFamily="2" charset="0"/>
              </a:rPr>
              <a:t>xbZ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rS;kfj;ksa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fy</a:t>
            </a:r>
            <a:r>
              <a:rPr lang="en-US" b="1" dirty="0">
                <a:latin typeface="DevLys 010" pitchFamily="2" charset="0"/>
              </a:rPr>
              <a:t>, </a:t>
            </a:r>
            <a:r>
              <a:rPr lang="en-US" b="1" dirty="0" err="1" smtClean="0">
                <a:latin typeface="DevLys 010" pitchFamily="2" charset="0"/>
              </a:rPr>
              <a:t>leh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kk</a:t>
            </a:r>
            <a:r>
              <a:rPr lang="en-US" b="1" dirty="0" smtClean="0">
                <a:latin typeface="DevLys 010" pitchFamily="2" charset="0"/>
              </a:rPr>
              <a:t>-</a:t>
            </a:r>
            <a:endParaRPr lang="en-US" b="1" dirty="0">
              <a:latin typeface="DevLys 010" pitchFamily="2" charset="0"/>
            </a:endParaRPr>
          </a:p>
          <a:p>
            <a:pPr lvl="0" algn="just"/>
            <a:r>
              <a:rPr lang="en-US" b="1" dirty="0" err="1">
                <a:latin typeface="DevLys 010" pitchFamily="2" charset="0"/>
              </a:rPr>
              <a:t>ernku</a:t>
            </a:r>
            <a:r>
              <a:rPr lang="en-US" b="1" dirty="0">
                <a:latin typeface="DevLys 010" pitchFamily="2" charset="0"/>
              </a:rPr>
              <a:t> ,</a:t>
            </a:r>
            <a:r>
              <a:rPr lang="en-US" b="1" dirty="0" err="1">
                <a:latin typeface="DevLys 010" pitchFamily="2" charset="0"/>
              </a:rPr>
              <a:t>oa</a:t>
            </a:r>
            <a:r>
              <a:rPr lang="en-US" b="1" dirty="0">
                <a:latin typeface="DevLys 010" pitchFamily="2" charset="0"/>
              </a:rPr>
              <a:t> erx.kuk </a:t>
            </a:r>
            <a:r>
              <a:rPr lang="en-US" b="1" dirty="0" err="1">
                <a:latin typeface="DevLys 010" pitchFamily="2" charset="0"/>
              </a:rPr>
              <a:t>ls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lEcaf</a:t>
            </a:r>
            <a:r>
              <a:rPr lang="en-US" b="1" dirty="0">
                <a:latin typeface="DevLys 010" pitchFamily="2" charset="0"/>
              </a:rPr>
              <a:t>/</a:t>
            </a:r>
            <a:r>
              <a:rPr lang="en-US" b="1" dirty="0" err="1">
                <a:latin typeface="DevLys 010" pitchFamily="2" charset="0"/>
              </a:rPr>
              <a:t>kr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tkudkfj;k</a:t>
            </a:r>
            <a:r>
              <a:rPr lang="en-US" b="1" dirty="0">
                <a:latin typeface="DevLys 010" pitchFamily="2" charset="0"/>
              </a:rPr>
              <a:t>¡ </a:t>
            </a:r>
            <a:r>
              <a:rPr lang="en-US" b="1" dirty="0" err="1">
                <a:latin typeface="DevLys 010" pitchFamily="2" charset="0"/>
              </a:rPr>
              <a:t>vk;ksx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dks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vkWuykbZu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miyC</a:t>
            </a:r>
            <a:r>
              <a:rPr lang="en-US" b="1" dirty="0">
                <a:latin typeface="DevLys 010" pitchFamily="2" charset="0"/>
              </a:rPr>
              <a:t>/k </a:t>
            </a:r>
            <a:r>
              <a:rPr lang="en-US" b="1" dirty="0" err="1">
                <a:latin typeface="DevLys 010" pitchFamily="2" charset="0"/>
              </a:rPr>
              <a:t>djkus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fy</a:t>
            </a:r>
            <a:r>
              <a:rPr lang="en-US" b="1" dirty="0">
                <a:latin typeface="DevLys 010" pitchFamily="2" charset="0"/>
              </a:rPr>
              <a:t>, dh </a:t>
            </a:r>
            <a:r>
              <a:rPr lang="en-US" b="1" dirty="0" err="1">
                <a:latin typeface="DevLys 010" pitchFamily="2" charset="0"/>
              </a:rPr>
              <a:t>xbZ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rS;kfj;ksa</a:t>
            </a:r>
            <a:r>
              <a:rPr lang="en-US" b="1" dirty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leh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kk</a:t>
            </a:r>
            <a:r>
              <a:rPr lang="en-US" b="1" dirty="0" smtClean="0">
                <a:latin typeface="DevLys 010" pitchFamily="2" charset="0"/>
              </a:rPr>
              <a:t>-</a:t>
            </a:r>
            <a:endParaRPr lang="en-US" b="1" dirty="0">
              <a:latin typeface="DevLys 010" pitchFamily="2" charset="0"/>
            </a:endParaRPr>
          </a:p>
          <a:p>
            <a:pPr lvl="0" algn="just"/>
            <a:r>
              <a:rPr lang="en-US" dirty="0" err="1">
                <a:latin typeface="DevLys 010" pitchFamily="2" charset="0"/>
              </a:rPr>
              <a:t>bZ-Ogh-,e</a:t>
            </a:r>
            <a:r>
              <a:rPr lang="en-US" dirty="0">
                <a:latin typeface="DevLys 010" pitchFamily="2" charset="0"/>
              </a:rPr>
              <a:t>-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js.MekbZts'ku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vkSj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deh'kfuax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Iyku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leh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kk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lvl="0" algn="just"/>
            <a:r>
              <a:rPr lang="en-US" b="1" dirty="0" err="1">
                <a:latin typeface="DevLys 010" pitchFamily="2" charset="0"/>
              </a:rPr>
              <a:t>bZ-Ogh-,e</a:t>
            </a:r>
            <a:r>
              <a:rPr lang="en-US" b="1" dirty="0">
                <a:latin typeface="DevLys 010" pitchFamily="2" charset="0"/>
              </a:rPr>
              <a:t>- </a:t>
            </a:r>
            <a:r>
              <a:rPr lang="en-US" b="1" dirty="0" err="1">
                <a:latin typeface="DevLys 010" pitchFamily="2" charset="0"/>
              </a:rPr>
              <a:t>ds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js.MekbZts'ku</a:t>
            </a:r>
            <a:r>
              <a:rPr lang="en-US" b="1" dirty="0">
                <a:latin typeface="DevLys 010" pitchFamily="2" charset="0"/>
              </a:rPr>
              <a:t> dh </a:t>
            </a:r>
            <a:r>
              <a:rPr lang="en-US" b="1" dirty="0" err="1">
                <a:latin typeface="DevLys 010" pitchFamily="2" charset="0"/>
              </a:rPr>
              <a:t>lwph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vH;fFkZ;ksa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dks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miyC</a:t>
            </a:r>
            <a:r>
              <a:rPr lang="en-US" b="1" dirty="0">
                <a:latin typeface="DevLys 010" pitchFamily="2" charset="0"/>
              </a:rPr>
              <a:t>/k </a:t>
            </a:r>
            <a:r>
              <a:rPr lang="en-US" b="1" dirty="0" err="1" smtClean="0">
                <a:latin typeface="DevLys 010" pitchFamily="2" charset="0"/>
              </a:rPr>
              <a:t>djkuk</a:t>
            </a:r>
            <a:r>
              <a:rPr lang="en-US" b="1" dirty="0" smtClean="0">
                <a:latin typeface="DevLys 010" pitchFamily="2" charset="0"/>
              </a:rPr>
              <a:t>-</a:t>
            </a:r>
            <a:endParaRPr lang="en-US" b="1" dirty="0">
              <a:latin typeface="DevLys 010" pitchFamily="2" charset="0"/>
            </a:endParaRPr>
          </a:p>
          <a:p>
            <a:endParaRPr lang="en-US" dirty="0">
              <a:latin typeface="DevLys 010" pitchFamily="2" charset="0"/>
            </a:endParaRPr>
          </a:p>
          <a:p>
            <a:pPr>
              <a:buNone/>
            </a:pPr>
            <a:endParaRPr lang="en-US" dirty="0">
              <a:latin typeface="DevLys 010" pitchFamily="2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tuin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iapk;r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eobZ</a:t>
            </a:r>
            <a:r>
              <a:rPr lang="en-US" b="1" dirty="0" smtClean="0">
                <a:latin typeface="DevLys 010" pitchFamily="2" charset="0"/>
              </a:rPr>
              <a:t> ¼e.Myk½ </a:t>
            </a:r>
            <a:r>
              <a:rPr lang="en-US" b="1" dirty="0" err="1" smtClean="0">
                <a:latin typeface="DevLys 010" pitchFamily="2" charset="0"/>
              </a:rPr>
              <a:t>vke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izs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visf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dk;Zokfg;k</a:t>
            </a:r>
            <a:r>
              <a:rPr lang="en-US" b="1" dirty="0" smtClean="0">
                <a:latin typeface="DevLys 010" pitchFamily="2" charset="0"/>
              </a:rPr>
              <a:t>¡</a:t>
            </a:r>
            <a:endParaRPr lang="en-US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715000"/>
          </a:xfrm>
        </p:spPr>
        <p:txBody>
          <a:bodyPr>
            <a:normAutofit/>
          </a:bodyPr>
          <a:lstStyle/>
          <a:p>
            <a:pPr lvl="0" algn="just"/>
            <a:r>
              <a:rPr lang="en-US" sz="3000" b="1" dirty="0" err="1">
                <a:latin typeface="DevLys 010" pitchFamily="2" charset="0"/>
              </a:rPr>
              <a:t>oksVj</a:t>
            </a:r>
            <a:r>
              <a:rPr lang="en-US" sz="3000" b="1" dirty="0">
                <a:latin typeface="DevLys 010" pitchFamily="2" charset="0"/>
              </a:rPr>
              <a:t> </a:t>
            </a:r>
            <a:r>
              <a:rPr lang="en-US" sz="3000" b="1" dirty="0" err="1">
                <a:latin typeface="DevLys 010" pitchFamily="2" charset="0"/>
              </a:rPr>
              <a:t>fLyi</a:t>
            </a:r>
            <a:r>
              <a:rPr lang="en-US" sz="3000" b="1" dirty="0">
                <a:latin typeface="DevLys 010" pitchFamily="2" charset="0"/>
              </a:rPr>
              <a:t> </a:t>
            </a:r>
            <a:r>
              <a:rPr lang="en-US" sz="3000" b="1" dirty="0" err="1">
                <a:latin typeface="DevLys 010" pitchFamily="2" charset="0"/>
              </a:rPr>
              <a:t>ds</a:t>
            </a:r>
            <a:r>
              <a:rPr lang="en-US" sz="3000" b="1" dirty="0">
                <a:latin typeface="DevLys 010" pitchFamily="2" charset="0"/>
              </a:rPr>
              <a:t> </a:t>
            </a:r>
            <a:r>
              <a:rPr lang="en-US" sz="3000" b="1" dirty="0" err="1">
                <a:latin typeface="DevLys 010" pitchFamily="2" charset="0"/>
              </a:rPr>
              <a:t>forj.k</a:t>
            </a:r>
            <a:r>
              <a:rPr lang="en-US" sz="3000" b="1" dirty="0">
                <a:latin typeface="DevLys 010" pitchFamily="2" charset="0"/>
              </a:rPr>
              <a:t> </a:t>
            </a:r>
            <a:r>
              <a:rPr lang="en-US" sz="3000" b="1" dirty="0" err="1">
                <a:latin typeface="DevLys 010" pitchFamily="2" charset="0"/>
              </a:rPr>
              <a:t>ds</a:t>
            </a:r>
            <a:r>
              <a:rPr lang="en-US" sz="3000" b="1" dirty="0">
                <a:latin typeface="DevLys 010" pitchFamily="2" charset="0"/>
              </a:rPr>
              <a:t> </a:t>
            </a:r>
            <a:r>
              <a:rPr lang="en-US" sz="3000" b="1" dirty="0" err="1">
                <a:latin typeface="DevLys 010" pitchFamily="2" charset="0"/>
              </a:rPr>
              <a:t>fy</a:t>
            </a:r>
            <a:r>
              <a:rPr lang="en-US" sz="3000" b="1" dirty="0">
                <a:latin typeface="DevLys 010" pitchFamily="2" charset="0"/>
              </a:rPr>
              <a:t>, </a:t>
            </a:r>
            <a:r>
              <a:rPr lang="en-US" sz="3000" b="1" dirty="0" err="1">
                <a:latin typeface="DevLys 010" pitchFamily="2" charset="0"/>
              </a:rPr>
              <a:t>rS;kj</a:t>
            </a:r>
            <a:r>
              <a:rPr lang="en-US" sz="3000" b="1" dirty="0">
                <a:latin typeface="DevLys 010" pitchFamily="2" charset="0"/>
              </a:rPr>
              <a:t> </a:t>
            </a:r>
            <a:r>
              <a:rPr lang="en-US" sz="3000" b="1" dirty="0" err="1">
                <a:latin typeface="DevLys 010" pitchFamily="2" charset="0"/>
              </a:rPr>
              <a:t>Iyku</a:t>
            </a:r>
            <a:r>
              <a:rPr lang="en-US" sz="3000" b="1" dirty="0">
                <a:latin typeface="DevLys 010" pitchFamily="2" charset="0"/>
              </a:rPr>
              <a:t> dh </a:t>
            </a:r>
            <a:r>
              <a:rPr lang="en-US" sz="3000" b="1" dirty="0" err="1" smtClean="0">
                <a:latin typeface="DevLys 010" pitchFamily="2" charset="0"/>
              </a:rPr>
              <a:t>leh</a:t>
            </a:r>
            <a:r>
              <a:rPr lang="en-US" sz="3000" b="1" dirty="0" smtClean="0">
                <a:latin typeface="DevLys 010" pitchFamily="2" charset="0"/>
              </a:rPr>
              <a:t>{</a:t>
            </a:r>
            <a:r>
              <a:rPr lang="en-US" sz="3000" b="1" dirty="0" err="1" smtClean="0">
                <a:latin typeface="DevLys 010" pitchFamily="2" charset="0"/>
              </a:rPr>
              <a:t>kk</a:t>
            </a:r>
            <a:r>
              <a:rPr lang="en-US" sz="3000" b="1" dirty="0" smtClean="0">
                <a:latin typeface="DevLys 010" pitchFamily="2" charset="0"/>
              </a:rPr>
              <a:t>-</a:t>
            </a:r>
            <a:endParaRPr lang="en-US" sz="3000" b="1" dirty="0">
              <a:latin typeface="DevLys 010" pitchFamily="2" charset="0"/>
            </a:endParaRPr>
          </a:p>
          <a:p>
            <a:pPr lvl="0" algn="just"/>
            <a:r>
              <a:rPr lang="en-US" sz="3000" b="1" dirty="0" err="1">
                <a:latin typeface="DevLys 010" pitchFamily="2" charset="0"/>
              </a:rPr>
              <a:t>fodkl</a:t>
            </a:r>
            <a:r>
              <a:rPr lang="en-US" sz="3000" b="1" dirty="0">
                <a:latin typeface="DevLys 010" pitchFamily="2" charset="0"/>
              </a:rPr>
              <a:t>[</a:t>
            </a:r>
            <a:r>
              <a:rPr lang="en-US" sz="3000" b="1" dirty="0" err="1">
                <a:latin typeface="DevLys 010" pitchFamily="2" charset="0"/>
              </a:rPr>
              <a:t>k.M</a:t>
            </a:r>
            <a:r>
              <a:rPr lang="en-US" sz="3000" b="1" dirty="0">
                <a:latin typeface="DevLys 010" pitchFamily="2" charset="0"/>
              </a:rPr>
              <a:t> </a:t>
            </a:r>
            <a:r>
              <a:rPr lang="en-US" sz="3000" b="1" dirty="0" err="1">
                <a:latin typeface="DevLys 010" pitchFamily="2" charset="0"/>
              </a:rPr>
              <a:t>Lrj</a:t>
            </a:r>
            <a:r>
              <a:rPr lang="en-US" sz="3000" b="1" dirty="0">
                <a:latin typeface="DevLys 010" pitchFamily="2" charset="0"/>
              </a:rPr>
              <a:t> </a:t>
            </a:r>
            <a:r>
              <a:rPr lang="en-US" sz="3000" b="1" dirty="0" err="1">
                <a:latin typeface="DevLys 010" pitchFamily="2" charset="0"/>
              </a:rPr>
              <a:t>ij</a:t>
            </a:r>
            <a:r>
              <a:rPr lang="en-US" sz="3000" b="1" dirty="0">
                <a:latin typeface="DevLys 010" pitchFamily="2" charset="0"/>
              </a:rPr>
              <a:t> </a:t>
            </a:r>
            <a:r>
              <a:rPr lang="en-US" sz="3000" b="1" dirty="0" err="1">
                <a:latin typeface="DevLys 010" pitchFamily="2" charset="0"/>
              </a:rPr>
              <a:t>bZ-Ogh-,e</a:t>
            </a:r>
            <a:r>
              <a:rPr lang="en-US" sz="3000" b="1" dirty="0">
                <a:latin typeface="DevLys 010" pitchFamily="2" charset="0"/>
              </a:rPr>
              <a:t>- </a:t>
            </a:r>
            <a:r>
              <a:rPr lang="en-US" sz="3000" b="1" dirty="0" err="1">
                <a:latin typeface="DevLys 010" pitchFamily="2" charset="0"/>
              </a:rPr>
              <a:t>ls</a:t>
            </a:r>
            <a:r>
              <a:rPr lang="en-US" sz="3000" b="1" dirty="0">
                <a:latin typeface="DevLys 010" pitchFamily="2" charset="0"/>
              </a:rPr>
              <a:t> </a:t>
            </a:r>
            <a:r>
              <a:rPr lang="en-US" sz="3000" b="1" dirty="0" err="1">
                <a:latin typeface="DevLys 010" pitchFamily="2" charset="0"/>
              </a:rPr>
              <a:t>erksa</a:t>
            </a:r>
            <a:r>
              <a:rPr lang="en-US" sz="3000" b="1" dirty="0">
                <a:latin typeface="DevLys 010" pitchFamily="2" charset="0"/>
              </a:rPr>
              <a:t> dh x.kuk </a:t>
            </a:r>
            <a:r>
              <a:rPr lang="en-US" sz="3000" b="1" dirty="0" err="1">
                <a:latin typeface="DevLys 010" pitchFamily="2" charset="0"/>
              </a:rPr>
              <a:t>fd;s</a:t>
            </a:r>
            <a:r>
              <a:rPr lang="en-US" sz="3000" b="1" dirty="0">
                <a:latin typeface="DevLys 010" pitchFamily="2" charset="0"/>
              </a:rPr>
              <a:t> </a:t>
            </a:r>
            <a:r>
              <a:rPr lang="en-US" sz="3000" b="1" dirty="0" err="1">
                <a:latin typeface="DevLys 010" pitchFamily="2" charset="0"/>
              </a:rPr>
              <a:t>tkus</a:t>
            </a:r>
            <a:r>
              <a:rPr lang="en-US" sz="3000" b="1" dirty="0">
                <a:latin typeface="DevLys 010" pitchFamily="2" charset="0"/>
              </a:rPr>
              <a:t> </a:t>
            </a:r>
            <a:r>
              <a:rPr lang="en-US" sz="3000" b="1" dirty="0" err="1">
                <a:latin typeface="DevLys 010" pitchFamily="2" charset="0"/>
              </a:rPr>
              <a:t>ds</a:t>
            </a:r>
            <a:r>
              <a:rPr lang="en-US" sz="3000" b="1" dirty="0">
                <a:latin typeface="DevLys 010" pitchFamily="2" charset="0"/>
              </a:rPr>
              <a:t> </a:t>
            </a:r>
            <a:r>
              <a:rPr lang="en-US" sz="3000" b="1" dirty="0" err="1">
                <a:latin typeface="DevLys 010" pitchFamily="2" charset="0"/>
              </a:rPr>
              <a:t>fy</a:t>
            </a:r>
            <a:r>
              <a:rPr lang="en-US" sz="3000" b="1" dirty="0">
                <a:latin typeface="DevLys 010" pitchFamily="2" charset="0"/>
              </a:rPr>
              <a:t>, fu/</a:t>
            </a:r>
            <a:r>
              <a:rPr lang="en-US" sz="3000" b="1" dirty="0" err="1">
                <a:latin typeface="DevLys 010" pitchFamily="2" charset="0"/>
              </a:rPr>
              <a:t>kkZfjr</a:t>
            </a:r>
            <a:r>
              <a:rPr lang="en-US" sz="3000" b="1" dirty="0">
                <a:latin typeface="DevLys 010" pitchFamily="2" charset="0"/>
              </a:rPr>
              <a:t> </a:t>
            </a:r>
            <a:r>
              <a:rPr lang="en-US" sz="3000" b="1" dirty="0" err="1">
                <a:latin typeface="DevLys 010" pitchFamily="2" charset="0"/>
              </a:rPr>
              <a:t>LFkku</a:t>
            </a:r>
            <a:r>
              <a:rPr lang="en-US" sz="3000" b="1" dirty="0">
                <a:latin typeface="DevLys 010" pitchFamily="2" charset="0"/>
              </a:rPr>
              <a:t> </a:t>
            </a:r>
            <a:r>
              <a:rPr lang="en-US" sz="3000" b="1" dirty="0" err="1">
                <a:latin typeface="DevLys 010" pitchFamily="2" charset="0"/>
              </a:rPr>
              <a:t>dk</a:t>
            </a:r>
            <a:r>
              <a:rPr lang="en-US" sz="3000" b="1" dirty="0">
                <a:latin typeface="DevLys 010" pitchFamily="2" charset="0"/>
              </a:rPr>
              <a:t> </a:t>
            </a:r>
            <a:r>
              <a:rPr lang="en-US" sz="3000" b="1" dirty="0" err="1">
                <a:latin typeface="DevLys 010" pitchFamily="2" charset="0"/>
              </a:rPr>
              <a:t>Hkze.k</a:t>
            </a:r>
            <a:r>
              <a:rPr lang="en-US" sz="3000" b="1" dirty="0">
                <a:latin typeface="DevLys 010" pitchFamily="2" charset="0"/>
              </a:rPr>
              <a:t> </a:t>
            </a:r>
            <a:r>
              <a:rPr lang="en-US" sz="3000" b="1" dirty="0" err="1">
                <a:latin typeface="DevLys 010" pitchFamily="2" charset="0"/>
              </a:rPr>
              <a:t>vkSj</a:t>
            </a:r>
            <a:r>
              <a:rPr lang="en-US" sz="3000" b="1" dirty="0">
                <a:latin typeface="DevLys 010" pitchFamily="2" charset="0"/>
              </a:rPr>
              <a:t> erx.kuk </a:t>
            </a:r>
            <a:r>
              <a:rPr lang="en-US" sz="3000" b="1" dirty="0" err="1">
                <a:latin typeface="DevLys 010" pitchFamily="2" charset="0"/>
              </a:rPr>
              <a:t>Iyku</a:t>
            </a:r>
            <a:r>
              <a:rPr lang="en-US" sz="3000" b="1" dirty="0">
                <a:latin typeface="DevLys 010" pitchFamily="2" charset="0"/>
              </a:rPr>
              <a:t> dh </a:t>
            </a:r>
            <a:r>
              <a:rPr lang="en-US" sz="3000" b="1" dirty="0" err="1" smtClean="0">
                <a:latin typeface="DevLys 010" pitchFamily="2" charset="0"/>
              </a:rPr>
              <a:t>leh</a:t>
            </a:r>
            <a:r>
              <a:rPr lang="en-US" sz="3000" b="1" dirty="0" smtClean="0">
                <a:latin typeface="DevLys 010" pitchFamily="2" charset="0"/>
              </a:rPr>
              <a:t>{</a:t>
            </a:r>
            <a:r>
              <a:rPr lang="en-US" sz="3000" b="1" dirty="0" err="1" smtClean="0">
                <a:latin typeface="DevLys 010" pitchFamily="2" charset="0"/>
              </a:rPr>
              <a:t>kk</a:t>
            </a:r>
            <a:r>
              <a:rPr lang="en-US" sz="3000" b="1" dirty="0" smtClean="0">
                <a:latin typeface="DevLys 010" pitchFamily="2" charset="0"/>
              </a:rPr>
              <a:t>-</a:t>
            </a:r>
            <a:endParaRPr lang="en-US" sz="3000" b="1" dirty="0">
              <a:latin typeface="DevLys 010" pitchFamily="2" charset="0"/>
            </a:endParaRPr>
          </a:p>
          <a:p>
            <a:pPr lvl="0" algn="just"/>
            <a:r>
              <a:rPr lang="en-US" sz="3000" b="1" dirty="0" err="1">
                <a:latin typeface="DevLys 010" pitchFamily="2" charset="0"/>
              </a:rPr>
              <a:t>tuin</a:t>
            </a:r>
            <a:r>
              <a:rPr lang="en-US" sz="3000" b="1" dirty="0">
                <a:latin typeface="DevLys 010" pitchFamily="2" charset="0"/>
              </a:rPr>
              <a:t> </a:t>
            </a:r>
            <a:r>
              <a:rPr lang="en-US" sz="3000" b="1" dirty="0" err="1">
                <a:latin typeface="DevLys 010" pitchFamily="2" charset="0"/>
              </a:rPr>
              <a:t>iapk;r</a:t>
            </a:r>
            <a:r>
              <a:rPr lang="en-US" sz="3000" b="1" dirty="0">
                <a:latin typeface="DevLys 010" pitchFamily="2" charset="0"/>
              </a:rPr>
              <a:t> </a:t>
            </a:r>
            <a:r>
              <a:rPr lang="en-US" sz="3000" b="1" dirty="0" err="1">
                <a:latin typeface="DevLys 010" pitchFamily="2" charset="0"/>
              </a:rPr>
              <a:t>eobZ</a:t>
            </a:r>
            <a:r>
              <a:rPr lang="en-US" sz="3000" b="1" dirty="0">
                <a:latin typeface="DevLys 010" pitchFamily="2" charset="0"/>
              </a:rPr>
              <a:t> </a:t>
            </a:r>
            <a:r>
              <a:rPr lang="en-US" sz="3000" b="1" dirty="0" err="1">
                <a:latin typeface="DevLys 010" pitchFamily="2" charset="0"/>
              </a:rPr>
              <a:t>ds</a:t>
            </a:r>
            <a:r>
              <a:rPr lang="en-US" sz="3000" b="1" dirty="0">
                <a:latin typeface="DevLys 010" pitchFamily="2" charset="0"/>
              </a:rPr>
              <a:t> </a:t>
            </a:r>
            <a:r>
              <a:rPr lang="en-US" sz="3000" b="1" dirty="0" err="1">
                <a:latin typeface="DevLys 010" pitchFamily="2" charset="0"/>
              </a:rPr>
              <a:t>fy</a:t>
            </a:r>
            <a:r>
              <a:rPr lang="en-US" sz="3000" b="1" dirty="0">
                <a:latin typeface="DevLys 010" pitchFamily="2" charset="0"/>
              </a:rPr>
              <a:t>, </a:t>
            </a:r>
            <a:r>
              <a:rPr lang="en-US" sz="3000" b="1" dirty="0" err="1">
                <a:latin typeface="DevLys 010" pitchFamily="2" charset="0"/>
              </a:rPr>
              <a:t>rS;kj</a:t>
            </a:r>
            <a:r>
              <a:rPr lang="en-US" sz="3000" b="1" dirty="0">
                <a:latin typeface="DevLys 010" pitchFamily="2" charset="0"/>
              </a:rPr>
              <a:t> </a:t>
            </a:r>
            <a:r>
              <a:rPr lang="en-US" sz="3000" b="1" dirty="0" err="1">
                <a:latin typeface="DevLys 010" pitchFamily="2" charset="0"/>
              </a:rPr>
              <a:t>lqj</a:t>
            </a:r>
            <a:r>
              <a:rPr lang="en-US" sz="3000" b="1" dirty="0">
                <a:latin typeface="DevLys 010" pitchFamily="2" charset="0"/>
              </a:rPr>
              <a:t>{</a:t>
            </a:r>
            <a:r>
              <a:rPr lang="en-US" sz="3000" b="1" dirty="0" err="1">
                <a:latin typeface="DevLys 010" pitchFamily="2" charset="0"/>
              </a:rPr>
              <a:t>kk</a:t>
            </a:r>
            <a:r>
              <a:rPr lang="en-US" sz="3000" b="1" dirty="0">
                <a:latin typeface="DevLys 010" pitchFamily="2" charset="0"/>
              </a:rPr>
              <a:t> </a:t>
            </a:r>
            <a:r>
              <a:rPr lang="en-US" sz="3000" b="1" dirty="0" err="1">
                <a:latin typeface="DevLys 010" pitchFamily="2" charset="0"/>
              </a:rPr>
              <a:t>Iyku</a:t>
            </a:r>
            <a:r>
              <a:rPr lang="en-US" sz="3000" b="1" dirty="0">
                <a:latin typeface="DevLys 010" pitchFamily="2" charset="0"/>
              </a:rPr>
              <a:t> dh </a:t>
            </a:r>
            <a:r>
              <a:rPr lang="en-US" sz="3000" b="1" dirty="0" err="1" smtClean="0">
                <a:latin typeface="DevLys 010" pitchFamily="2" charset="0"/>
              </a:rPr>
              <a:t>leh</a:t>
            </a:r>
            <a:r>
              <a:rPr lang="en-US" sz="3000" b="1" dirty="0" smtClean="0">
                <a:latin typeface="DevLys 010" pitchFamily="2" charset="0"/>
              </a:rPr>
              <a:t>{</a:t>
            </a:r>
            <a:r>
              <a:rPr lang="en-US" sz="3000" b="1" dirty="0" err="1" smtClean="0">
                <a:latin typeface="DevLys 010" pitchFamily="2" charset="0"/>
              </a:rPr>
              <a:t>kk</a:t>
            </a:r>
            <a:r>
              <a:rPr lang="en-US" sz="3000" b="1" dirty="0" smtClean="0">
                <a:latin typeface="DevLys 010" pitchFamily="2" charset="0"/>
              </a:rPr>
              <a:t>-</a:t>
            </a:r>
            <a:endParaRPr lang="en-US" sz="3000" b="1" dirty="0">
              <a:latin typeface="DevLys 010" pitchFamily="2" charset="0"/>
            </a:endParaRPr>
          </a:p>
          <a:p>
            <a:pPr lvl="0" algn="just"/>
            <a:r>
              <a:rPr lang="en-US" sz="3000" dirty="0" err="1">
                <a:latin typeface="DevLys 010" pitchFamily="2" charset="0"/>
              </a:rPr>
              <a:t>oYujsfcfyVh</a:t>
            </a:r>
            <a:r>
              <a:rPr lang="en-US" sz="3000" dirty="0">
                <a:latin typeface="DevLys 010" pitchFamily="2" charset="0"/>
              </a:rPr>
              <a:t> </a:t>
            </a:r>
            <a:r>
              <a:rPr lang="en-US" sz="3000" dirty="0" err="1">
                <a:latin typeface="DevLys 010" pitchFamily="2" charset="0"/>
              </a:rPr>
              <a:t>esfiax</a:t>
            </a:r>
            <a:r>
              <a:rPr lang="en-US" sz="3000" dirty="0">
                <a:latin typeface="DevLys 010" pitchFamily="2" charset="0"/>
              </a:rPr>
              <a:t> </a:t>
            </a:r>
            <a:r>
              <a:rPr lang="en-US" sz="3000" dirty="0" err="1">
                <a:latin typeface="DevLys 010" pitchFamily="2" charset="0"/>
              </a:rPr>
              <a:t>vkSj</a:t>
            </a:r>
            <a:r>
              <a:rPr lang="en-US" sz="3000" dirty="0">
                <a:latin typeface="DevLys 010" pitchFamily="2" charset="0"/>
              </a:rPr>
              <a:t> </a:t>
            </a:r>
            <a:r>
              <a:rPr lang="en-US" sz="3000" dirty="0" err="1">
                <a:latin typeface="DevLys 010" pitchFamily="2" charset="0"/>
              </a:rPr>
              <a:t>fØfVdy</a:t>
            </a:r>
            <a:r>
              <a:rPr lang="en-US" sz="3000" dirty="0">
                <a:latin typeface="DevLys 010" pitchFamily="2" charset="0"/>
              </a:rPr>
              <a:t> </a:t>
            </a:r>
            <a:r>
              <a:rPr lang="en-US" sz="3000" dirty="0" err="1">
                <a:latin typeface="DevLys 010" pitchFamily="2" charset="0"/>
              </a:rPr>
              <a:t>ernku</a:t>
            </a:r>
            <a:r>
              <a:rPr lang="en-US" sz="3000" dirty="0">
                <a:latin typeface="DevLys 010" pitchFamily="2" charset="0"/>
              </a:rPr>
              <a:t> </a:t>
            </a:r>
            <a:r>
              <a:rPr lang="en-US" sz="3000" dirty="0" err="1">
                <a:latin typeface="DevLys 010" pitchFamily="2" charset="0"/>
              </a:rPr>
              <a:t>dsUnzksa</a:t>
            </a:r>
            <a:r>
              <a:rPr lang="en-US" sz="3000" dirty="0">
                <a:latin typeface="DevLys 010" pitchFamily="2" charset="0"/>
              </a:rPr>
              <a:t> </a:t>
            </a:r>
            <a:r>
              <a:rPr lang="en-US" sz="3000" dirty="0" err="1">
                <a:latin typeface="DevLys 010" pitchFamily="2" charset="0"/>
              </a:rPr>
              <a:t>dk</a:t>
            </a:r>
            <a:r>
              <a:rPr lang="en-US" sz="3000" dirty="0">
                <a:latin typeface="DevLys 010" pitchFamily="2" charset="0"/>
              </a:rPr>
              <a:t> </a:t>
            </a:r>
            <a:r>
              <a:rPr lang="en-US" sz="3000" dirty="0" smtClean="0">
                <a:latin typeface="DevLys 010" pitchFamily="2" charset="0"/>
              </a:rPr>
              <a:t>fu/</a:t>
            </a:r>
            <a:r>
              <a:rPr lang="en-US" sz="3000" dirty="0" err="1" smtClean="0">
                <a:latin typeface="DevLys 010" pitchFamily="2" charset="0"/>
              </a:rPr>
              <a:t>kkZj.k</a:t>
            </a:r>
            <a:r>
              <a:rPr lang="en-US" sz="30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3000" b="1" dirty="0" err="1" smtClean="0">
                <a:latin typeface="DevLys 010" pitchFamily="2" charset="0"/>
              </a:rPr>
              <a:t>ernku</a:t>
            </a:r>
            <a:r>
              <a:rPr lang="en-US" sz="3000" b="1" dirty="0" smtClean="0">
                <a:latin typeface="DevLys 010" pitchFamily="2" charset="0"/>
              </a:rPr>
              <a:t> </a:t>
            </a:r>
            <a:r>
              <a:rPr lang="en-US" sz="3000" b="1" dirty="0" err="1" smtClean="0">
                <a:latin typeface="DevLys 010" pitchFamily="2" charset="0"/>
              </a:rPr>
              <a:t>lekfIr</a:t>
            </a:r>
            <a:r>
              <a:rPr lang="en-US" sz="3000" b="1" dirty="0" smtClean="0">
                <a:latin typeface="DevLys 010" pitchFamily="2" charset="0"/>
              </a:rPr>
              <a:t> </a:t>
            </a:r>
            <a:r>
              <a:rPr lang="en-US" sz="3000" b="1" dirty="0" err="1" smtClean="0">
                <a:latin typeface="DevLys 010" pitchFamily="2" charset="0"/>
              </a:rPr>
              <a:t>ds</a:t>
            </a:r>
            <a:r>
              <a:rPr lang="en-US" sz="3000" b="1" dirty="0" smtClean="0">
                <a:latin typeface="DevLys 010" pitchFamily="2" charset="0"/>
              </a:rPr>
              <a:t> </a:t>
            </a:r>
            <a:r>
              <a:rPr lang="en-US" sz="3000" b="1" dirty="0" err="1" smtClean="0">
                <a:latin typeface="DevLys 010" pitchFamily="2" charset="0"/>
              </a:rPr>
              <a:t>Ik'pkr</a:t>
            </a:r>
            <a:r>
              <a:rPr lang="en-US" sz="3000" b="1" dirty="0" smtClean="0">
                <a:latin typeface="DevLys 010" pitchFamily="2" charset="0"/>
              </a:rPr>
              <a:t>~ </a:t>
            </a:r>
            <a:r>
              <a:rPr lang="en-US" sz="3000" b="1" dirty="0" err="1" smtClean="0">
                <a:latin typeface="DevLys 010" pitchFamily="2" charset="0"/>
              </a:rPr>
              <a:t>ernku</a:t>
            </a:r>
            <a:r>
              <a:rPr lang="en-US" sz="3000" b="1" dirty="0" smtClean="0">
                <a:latin typeface="DevLys 010" pitchFamily="2" charset="0"/>
              </a:rPr>
              <a:t> </a:t>
            </a:r>
            <a:r>
              <a:rPr lang="en-US" sz="3000" b="1" dirty="0" err="1" smtClean="0">
                <a:latin typeface="DevLys 010" pitchFamily="2" charset="0"/>
              </a:rPr>
              <a:t>nyksa</a:t>
            </a:r>
            <a:r>
              <a:rPr lang="en-US" sz="3000" b="1" dirty="0" smtClean="0">
                <a:latin typeface="DevLys 010" pitchFamily="2" charset="0"/>
              </a:rPr>
              <a:t> </a:t>
            </a:r>
            <a:r>
              <a:rPr lang="en-US" sz="3000" b="1" dirty="0" err="1" smtClean="0">
                <a:latin typeface="DevLys 010" pitchFamily="2" charset="0"/>
              </a:rPr>
              <a:t>vkSj</a:t>
            </a:r>
            <a:r>
              <a:rPr lang="en-US" sz="3000" b="1" dirty="0" smtClean="0">
                <a:latin typeface="DevLys 010" pitchFamily="2" charset="0"/>
              </a:rPr>
              <a:t> </a:t>
            </a:r>
            <a:r>
              <a:rPr lang="en-US" sz="3000" b="1" dirty="0" err="1" smtClean="0">
                <a:latin typeface="DevLys 010" pitchFamily="2" charset="0"/>
              </a:rPr>
              <a:t>bZ-Ogh-,e</a:t>
            </a:r>
            <a:r>
              <a:rPr lang="en-US" sz="3000" b="1" dirty="0" smtClean="0">
                <a:latin typeface="DevLys 010" pitchFamily="2" charset="0"/>
              </a:rPr>
              <a:t>- </a:t>
            </a:r>
            <a:r>
              <a:rPr lang="en-US" sz="3000" b="1" dirty="0" err="1" smtClean="0">
                <a:latin typeface="DevLys 010" pitchFamily="2" charset="0"/>
              </a:rPr>
              <a:t>ds</a:t>
            </a:r>
            <a:r>
              <a:rPr lang="en-US" sz="3000" b="1" dirty="0" smtClean="0">
                <a:latin typeface="DevLys 010" pitchFamily="2" charset="0"/>
              </a:rPr>
              <a:t> </a:t>
            </a:r>
            <a:r>
              <a:rPr lang="en-US" sz="3000" b="1" dirty="0" err="1" smtClean="0">
                <a:latin typeface="DevLys 010" pitchFamily="2" charset="0"/>
              </a:rPr>
              <a:t>ldq'ky</a:t>
            </a:r>
            <a:r>
              <a:rPr lang="en-US" sz="3000" b="1" dirty="0" smtClean="0">
                <a:latin typeface="DevLys 010" pitchFamily="2" charset="0"/>
              </a:rPr>
              <a:t> </a:t>
            </a:r>
            <a:r>
              <a:rPr lang="en-US" sz="3000" b="1" dirty="0" err="1" smtClean="0">
                <a:latin typeface="DevLys 010" pitchFamily="2" charset="0"/>
              </a:rPr>
              <a:t>okIklh</a:t>
            </a:r>
            <a:r>
              <a:rPr lang="en-US" sz="3000" b="1" dirty="0" smtClean="0">
                <a:latin typeface="DevLys 010" pitchFamily="2" charset="0"/>
              </a:rPr>
              <a:t> </a:t>
            </a:r>
            <a:r>
              <a:rPr lang="en-US" sz="3000" b="1" dirty="0" err="1" smtClean="0">
                <a:latin typeface="DevLys 010" pitchFamily="2" charset="0"/>
              </a:rPr>
              <a:t>gsrq</a:t>
            </a:r>
            <a:r>
              <a:rPr lang="en-US" sz="3000" b="1" dirty="0" smtClean="0">
                <a:latin typeface="DevLys 010" pitchFamily="2" charset="0"/>
              </a:rPr>
              <a:t> dh </a:t>
            </a:r>
            <a:r>
              <a:rPr lang="en-US" sz="3000" b="1" dirty="0" err="1" smtClean="0">
                <a:latin typeface="DevLys 010" pitchFamily="2" charset="0"/>
              </a:rPr>
              <a:t>xbZ</a:t>
            </a:r>
            <a:r>
              <a:rPr lang="en-US" sz="3000" b="1" dirty="0" smtClean="0">
                <a:latin typeface="DevLys 010" pitchFamily="2" charset="0"/>
              </a:rPr>
              <a:t> </a:t>
            </a:r>
            <a:r>
              <a:rPr lang="en-US" sz="3000" b="1" dirty="0" err="1" smtClean="0">
                <a:latin typeface="DevLys 010" pitchFamily="2" charset="0"/>
              </a:rPr>
              <a:t>rS;kfj;ksa</a:t>
            </a:r>
            <a:r>
              <a:rPr lang="en-US" sz="3000" b="1" dirty="0" smtClean="0">
                <a:latin typeface="DevLys 010" pitchFamily="2" charset="0"/>
              </a:rPr>
              <a:t> dh </a:t>
            </a:r>
            <a:r>
              <a:rPr lang="en-US" sz="3000" b="1" dirty="0" err="1" smtClean="0">
                <a:latin typeface="DevLys 010" pitchFamily="2" charset="0"/>
              </a:rPr>
              <a:t>leh</a:t>
            </a:r>
            <a:r>
              <a:rPr lang="en-US" sz="3000" b="1" dirty="0" smtClean="0">
                <a:latin typeface="DevLys 010" pitchFamily="2" charset="0"/>
              </a:rPr>
              <a:t>{</a:t>
            </a:r>
            <a:r>
              <a:rPr lang="en-US" sz="3000" b="1" dirty="0" err="1" smtClean="0">
                <a:latin typeface="DevLys 010" pitchFamily="2" charset="0"/>
              </a:rPr>
              <a:t>kk</a:t>
            </a:r>
            <a:r>
              <a:rPr lang="en-US" sz="3000" b="1" dirty="0" smtClean="0">
                <a:latin typeface="DevLys 010" pitchFamily="2" charset="0"/>
              </a:rPr>
              <a:t>-</a:t>
            </a:r>
            <a:endParaRPr lang="hi-IN" sz="3000" b="1" dirty="0" smtClean="0">
              <a:latin typeface="DevLys 010" pitchFamily="2" charset="0"/>
            </a:endParaRPr>
          </a:p>
          <a:p>
            <a:pPr algn="just"/>
            <a:r>
              <a:rPr lang="en-US" sz="3000" dirty="0" err="1" smtClean="0">
                <a:latin typeface="DevLys 010" pitchFamily="2" charset="0"/>
              </a:rPr>
              <a:t>iapk;rksa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fy</a:t>
            </a:r>
            <a:r>
              <a:rPr lang="en-US" sz="3000" dirty="0" smtClean="0">
                <a:latin typeface="DevLys 010" pitchFamily="2" charset="0"/>
              </a:rPr>
              <a:t>, </a:t>
            </a:r>
            <a:r>
              <a:rPr lang="en-US" sz="3000" dirty="0" err="1" smtClean="0">
                <a:latin typeface="DevLys 010" pitchFamily="2" charset="0"/>
              </a:rPr>
              <a:t>fyQkQksa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LFkku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ij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ihys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jax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QkbZy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QksYMj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mi;ksx</a:t>
            </a:r>
            <a:r>
              <a:rPr lang="en-US" sz="3000" dirty="0" smtClean="0">
                <a:latin typeface="DevLys 010" pitchFamily="2" charset="0"/>
              </a:rPr>
              <a:t>] </a:t>
            </a:r>
            <a:r>
              <a:rPr lang="en-US" sz="3000" dirty="0" err="1" smtClean="0">
                <a:latin typeface="DevLys 010" pitchFamily="2" charset="0"/>
              </a:rPr>
              <a:t>ihBklhu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vf</a:t>
            </a:r>
            <a:r>
              <a:rPr lang="en-US" sz="3000" dirty="0" smtClean="0">
                <a:latin typeface="DevLys 010" pitchFamily="2" charset="0"/>
              </a:rPr>
              <a:t>/</a:t>
            </a:r>
            <a:r>
              <a:rPr lang="en-US" sz="3000" dirty="0" err="1" smtClean="0">
                <a:latin typeface="DevLys 010" pitchFamily="2" charset="0"/>
              </a:rPr>
              <a:t>kdkfj;ksa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ls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ppkZ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dj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QhMcSd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ysukA</a:t>
            </a:r>
            <a:endParaRPr lang="en-US" sz="3000" dirty="0" smtClean="0">
              <a:latin typeface="DevLys 010" pitchFamily="2" charset="0"/>
            </a:endParaRPr>
          </a:p>
          <a:p>
            <a:pPr>
              <a:buNone/>
            </a:pPr>
            <a:endParaRPr lang="en-US" sz="3000" dirty="0">
              <a:latin typeface="DevLys 010" pitchFamily="2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tuin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iapk;r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eobZ</a:t>
            </a:r>
            <a:r>
              <a:rPr lang="en-US" b="1" dirty="0" smtClean="0">
                <a:latin typeface="DevLys 010" pitchFamily="2" charset="0"/>
              </a:rPr>
              <a:t> ¼e.Myk½ </a:t>
            </a:r>
            <a:r>
              <a:rPr lang="en-US" b="1" dirty="0" err="1" smtClean="0">
                <a:latin typeface="DevLys 010" pitchFamily="2" charset="0"/>
              </a:rPr>
              <a:t>vke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izs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visf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dk;Zokfg;k</a:t>
            </a:r>
            <a:r>
              <a:rPr lang="en-US" b="1" dirty="0" smtClean="0">
                <a:latin typeface="DevLys 010" pitchFamily="2" charset="0"/>
              </a:rPr>
              <a:t>¡</a:t>
            </a:r>
            <a:endParaRPr lang="en-US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562600"/>
          </a:xfrm>
        </p:spPr>
        <p:txBody>
          <a:bodyPr>
            <a:noAutofit/>
          </a:bodyPr>
          <a:lstStyle/>
          <a:p>
            <a:pPr lvl="0" algn="just"/>
            <a:r>
              <a:rPr lang="en-US" sz="3100" b="1" dirty="0" err="1">
                <a:latin typeface="DevLys 010" pitchFamily="2" charset="0"/>
              </a:rPr>
              <a:t>fjtoZ</a:t>
            </a:r>
            <a:r>
              <a:rPr lang="en-US" sz="3100" b="1" dirty="0">
                <a:latin typeface="DevLys 010" pitchFamily="2" charset="0"/>
              </a:rPr>
              <a:t> </a:t>
            </a:r>
            <a:r>
              <a:rPr lang="en-US" sz="3100" b="1" dirty="0" err="1">
                <a:latin typeface="DevLys 010" pitchFamily="2" charset="0"/>
              </a:rPr>
              <a:t>bZ-Ogh-,e</a:t>
            </a:r>
            <a:r>
              <a:rPr lang="en-US" sz="3100" b="1" dirty="0">
                <a:latin typeface="DevLys 010" pitchFamily="2" charset="0"/>
              </a:rPr>
              <a:t>- </a:t>
            </a:r>
            <a:r>
              <a:rPr lang="en-US" sz="3100" b="1" dirty="0" err="1">
                <a:latin typeface="DevLys 010" pitchFamily="2" charset="0"/>
              </a:rPr>
              <a:t>ds</a:t>
            </a:r>
            <a:r>
              <a:rPr lang="en-US" sz="3100" b="1" dirty="0">
                <a:latin typeface="DevLys 010" pitchFamily="2" charset="0"/>
              </a:rPr>
              <a:t> la/</a:t>
            </a:r>
            <a:r>
              <a:rPr lang="en-US" sz="3100" b="1" dirty="0" err="1">
                <a:latin typeface="DevLys 010" pitchFamily="2" charset="0"/>
              </a:rPr>
              <a:t>kkj.k</a:t>
            </a:r>
            <a:r>
              <a:rPr lang="en-US" sz="3100" b="1" dirty="0">
                <a:latin typeface="DevLys 010" pitchFamily="2" charset="0"/>
              </a:rPr>
              <a:t> </a:t>
            </a:r>
            <a:r>
              <a:rPr lang="en-US" sz="3100" b="1" dirty="0" err="1">
                <a:latin typeface="DevLys 010" pitchFamily="2" charset="0"/>
              </a:rPr>
              <a:t>ds</a:t>
            </a:r>
            <a:r>
              <a:rPr lang="en-US" sz="3100" b="1" dirty="0">
                <a:latin typeface="DevLys 010" pitchFamily="2" charset="0"/>
              </a:rPr>
              <a:t> </a:t>
            </a:r>
            <a:r>
              <a:rPr lang="en-US" sz="3100" b="1" dirty="0" err="1">
                <a:latin typeface="DevLys 010" pitchFamily="2" charset="0"/>
              </a:rPr>
              <a:t>fy</a:t>
            </a:r>
            <a:r>
              <a:rPr lang="en-US" sz="3100" b="1" dirty="0">
                <a:latin typeface="DevLys 010" pitchFamily="2" charset="0"/>
              </a:rPr>
              <a:t>, fu/</a:t>
            </a:r>
            <a:r>
              <a:rPr lang="en-US" sz="3100" b="1" dirty="0" err="1">
                <a:latin typeface="DevLys 010" pitchFamily="2" charset="0"/>
              </a:rPr>
              <a:t>kkZfjr</a:t>
            </a:r>
            <a:r>
              <a:rPr lang="en-US" sz="3100" b="1" dirty="0">
                <a:latin typeface="DevLys 010" pitchFamily="2" charset="0"/>
              </a:rPr>
              <a:t> </a:t>
            </a:r>
            <a:r>
              <a:rPr lang="en-US" sz="3100" b="1" dirty="0" err="1">
                <a:latin typeface="DevLys 010" pitchFamily="2" charset="0"/>
              </a:rPr>
              <a:t>fd;s</a:t>
            </a:r>
            <a:r>
              <a:rPr lang="en-US" sz="3100" b="1" dirty="0">
                <a:latin typeface="DevLys 010" pitchFamily="2" charset="0"/>
              </a:rPr>
              <a:t> </a:t>
            </a:r>
            <a:r>
              <a:rPr lang="en-US" sz="3100" b="1" dirty="0" err="1">
                <a:latin typeface="DevLys 010" pitchFamily="2" charset="0"/>
              </a:rPr>
              <a:t>x;s</a:t>
            </a:r>
            <a:r>
              <a:rPr lang="en-US" sz="3100" b="1" dirty="0">
                <a:latin typeface="DevLys 010" pitchFamily="2" charset="0"/>
              </a:rPr>
              <a:t> </a:t>
            </a:r>
            <a:r>
              <a:rPr lang="en-US" sz="3100" b="1" dirty="0" err="1">
                <a:latin typeface="DevLys 010" pitchFamily="2" charset="0"/>
              </a:rPr>
              <a:t>lsDVj</a:t>
            </a:r>
            <a:r>
              <a:rPr lang="en-US" sz="3100" b="1" dirty="0">
                <a:latin typeface="DevLys 010" pitchFamily="2" charset="0"/>
              </a:rPr>
              <a:t> dh </a:t>
            </a:r>
            <a:r>
              <a:rPr lang="en-US" sz="3100" b="1" dirty="0" err="1" smtClean="0">
                <a:latin typeface="DevLys 010" pitchFamily="2" charset="0"/>
              </a:rPr>
              <a:t>leh</a:t>
            </a:r>
            <a:r>
              <a:rPr lang="en-US" sz="3100" b="1" dirty="0" smtClean="0">
                <a:latin typeface="DevLys 010" pitchFamily="2" charset="0"/>
              </a:rPr>
              <a:t>{</a:t>
            </a:r>
            <a:r>
              <a:rPr lang="en-US" sz="3100" b="1" dirty="0" err="1" smtClean="0">
                <a:latin typeface="DevLys 010" pitchFamily="2" charset="0"/>
              </a:rPr>
              <a:t>kk</a:t>
            </a:r>
            <a:r>
              <a:rPr lang="en-US" sz="3100" b="1" dirty="0" smtClean="0">
                <a:latin typeface="DevLys 010" pitchFamily="2" charset="0"/>
              </a:rPr>
              <a:t>- </a:t>
            </a:r>
            <a:endParaRPr lang="en-US" sz="3100" b="1" dirty="0">
              <a:latin typeface="DevLys 010" pitchFamily="2" charset="0"/>
            </a:endParaRPr>
          </a:p>
          <a:p>
            <a:pPr lvl="0" algn="just"/>
            <a:r>
              <a:rPr lang="en-US" sz="3100" b="1" dirty="0" err="1">
                <a:latin typeface="DevLys 010" pitchFamily="2" charset="0"/>
              </a:rPr>
              <a:t>eri</a:t>
            </a:r>
            <a:r>
              <a:rPr lang="en-US" sz="3100" b="1" dirty="0">
                <a:latin typeface="DevLys 010" pitchFamily="2" charset="0"/>
              </a:rPr>
              <a:t>=</a:t>
            </a:r>
            <a:r>
              <a:rPr lang="en-US" sz="3100" b="1" dirty="0" err="1">
                <a:latin typeface="DevLys 010" pitchFamily="2" charset="0"/>
              </a:rPr>
              <a:t>ksa</a:t>
            </a:r>
            <a:r>
              <a:rPr lang="en-US" sz="3100" b="1" dirty="0">
                <a:latin typeface="DevLys 010" pitchFamily="2" charset="0"/>
              </a:rPr>
              <a:t> </a:t>
            </a:r>
            <a:r>
              <a:rPr lang="en-US" sz="3100" b="1" dirty="0" err="1">
                <a:latin typeface="DevLys 010" pitchFamily="2" charset="0"/>
              </a:rPr>
              <a:t>ds</a:t>
            </a:r>
            <a:r>
              <a:rPr lang="en-US" sz="3100" b="1" dirty="0">
                <a:latin typeface="DevLys 010" pitchFamily="2" charset="0"/>
              </a:rPr>
              <a:t> =</a:t>
            </a:r>
            <a:r>
              <a:rPr lang="en-US" sz="3100" b="1" dirty="0" err="1">
                <a:latin typeface="DevLys 010" pitchFamily="2" charset="0"/>
              </a:rPr>
              <a:t>qfV</a:t>
            </a:r>
            <a:r>
              <a:rPr lang="en-US" sz="3100" b="1" dirty="0">
                <a:latin typeface="DevLys 010" pitchFamily="2" charset="0"/>
              </a:rPr>
              <a:t> </a:t>
            </a:r>
            <a:r>
              <a:rPr lang="en-US" sz="3100" b="1" dirty="0" err="1">
                <a:latin typeface="DevLys 010" pitchFamily="2" charset="0"/>
              </a:rPr>
              <a:t>jfgr</a:t>
            </a:r>
            <a:r>
              <a:rPr lang="en-US" sz="3100" b="1" dirty="0">
                <a:latin typeface="DevLys 010" pitchFamily="2" charset="0"/>
              </a:rPr>
              <a:t> </a:t>
            </a:r>
            <a:r>
              <a:rPr lang="en-US" sz="3100" b="1" dirty="0" err="1">
                <a:latin typeface="DevLys 010" pitchFamily="2" charset="0"/>
              </a:rPr>
              <a:t>eqnz.k</a:t>
            </a:r>
            <a:r>
              <a:rPr lang="en-US" sz="3100" b="1" dirty="0">
                <a:latin typeface="DevLys 010" pitchFamily="2" charset="0"/>
              </a:rPr>
              <a:t> </a:t>
            </a:r>
            <a:r>
              <a:rPr lang="en-US" sz="3100" b="1" dirty="0" err="1">
                <a:latin typeface="DevLys 010" pitchFamily="2" charset="0"/>
              </a:rPr>
              <a:t>ds</a:t>
            </a:r>
            <a:r>
              <a:rPr lang="en-US" sz="3100" b="1" dirty="0">
                <a:latin typeface="DevLys 010" pitchFamily="2" charset="0"/>
              </a:rPr>
              <a:t> </a:t>
            </a:r>
            <a:r>
              <a:rPr lang="en-US" sz="3100" b="1" dirty="0" err="1">
                <a:latin typeface="DevLys 010" pitchFamily="2" charset="0"/>
              </a:rPr>
              <a:t>fy</a:t>
            </a:r>
            <a:r>
              <a:rPr lang="en-US" sz="3100" b="1" dirty="0">
                <a:latin typeface="DevLys 010" pitchFamily="2" charset="0"/>
              </a:rPr>
              <a:t>, </a:t>
            </a:r>
            <a:r>
              <a:rPr lang="en-US" sz="3100" b="1" dirty="0" err="1">
                <a:latin typeface="DevLys 010" pitchFamily="2" charset="0"/>
              </a:rPr>
              <a:t>rS;kj</a:t>
            </a:r>
            <a:r>
              <a:rPr lang="en-US" sz="3100" b="1" dirty="0">
                <a:latin typeface="DevLys 010" pitchFamily="2" charset="0"/>
              </a:rPr>
              <a:t> </a:t>
            </a:r>
            <a:r>
              <a:rPr lang="en-US" sz="3100" b="1" dirty="0" err="1">
                <a:latin typeface="DevLys 010" pitchFamily="2" charset="0"/>
              </a:rPr>
              <a:t>Iyku</a:t>
            </a:r>
            <a:r>
              <a:rPr lang="en-US" sz="3100" b="1" dirty="0">
                <a:latin typeface="DevLys 010" pitchFamily="2" charset="0"/>
              </a:rPr>
              <a:t> dh </a:t>
            </a:r>
            <a:r>
              <a:rPr lang="en-US" sz="3100" b="1" dirty="0" err="1" smtClean="0">
                <a:latin typeface="DevLys 010" pitchFamily="2" charset="0"/>
              </a:rPr>
              <a:t>leh</a:t>
            </a:r>
            <a:r>
              <a:rPr lang="en-US" sz="3100" b="1" dirty="0" smtClean="0">
                <a:latin typeface="DevLys 010" pitchFamily="2" charset="0"/>
              </a:rPr>
              <a:t>{</a:t>
            </a:r>
            <a:r>
              <a:rPr lang="en-US" sz="3100" b="1" dirty="0" err="1" smtClean="0">
                <a:latin typeface="DevLys 010" pitchFamily="2" charset="0"/>
              </a:rPr>
              <a:t>kk</a:t>
            </a:r>
            <a:r>
              <a:rPr lang="en-US" sz="3100" b="1" dirty="0" smtClean="0">
                <a:latin typeface="DevLys 010" pitchFamily="2" charset="0"/>
              </a:rPr>
              <a:t>-</a:t>
            </a:r>
            <a:endParaRPr lang="en-US" sz="3100" b="1" dirty="0">
              <a:latin typeface="DevLys 010" pitchFamily="2" charset="0"/>
            </a:endParaRPr>
          </a:p>
          <a:p>
            <a:pPr lvl="0" algn="just"/>
            <a:r>
              <a:rPr lang="en-US" sz="3100" b="1" dirty="0" err="1">
                <a:latin typeface="DevLys 010" pitchFamily="2" charset="0"/>
              </a:rPr>
              <a:t>dE;qfuds'ku</a:t>
            </a:r>
            <a:r>
              <a:rPr lang="en-US" sz="3100" b="1" dirty="0">
                <a:latin typeface="DevLys 010" pitchFamily="2" charset="0"/>
              </a:rPr>
              <a:t> </a:t>
            </a:r>
            <a:r>
              <a:rPr lang="en-US" sz="3100" b="1" dirty="0" err="1">
                <a:latin typeface="DevLys 010" pitchFamily="2" charset="0"/>
              </a:rPr>
              <a:t>Iyku</a:t>
            </a:r>
            <a:r>
              <a:rPr lang="en-US" sz="3100" b="1" dirty="0">
                <a:latin typeface="DevLys 010" pitchFamily="2" charset="0"/>
              </a:rPr>
              <a:t> dh </a:t>
            </a:r>
            <a:r>
              <a:rPr lang="en-US" sz="3100" b="1" dirty="0" err="1">
                <a:latin typeface="DevLys 010" pitchFamily="2" charset="0"/>
              </a:rPr>
              <a:t>leh</a:t>
            </a:r>
            <a:r>
              <a:rPr lang="en-US" sz="3100" b="1" dirty="0">
                <a:latin typeface="DevLys 010" pitchFamily="2" charset="0"/>
              </a:rPr>
              <a:t>{</a:t>
            </a:r>
            <a:r>
              <a:rPr lang="en-US" sz="3100" b="1" dirty="0" err="1">
                <a:latin typeface="DevLys 010" pitchFamily="2" charset="0"/>
              </a:rPr>
              <a:t>kk</a:t>
            </a:r>
            <a:r>
              <a:rPr lang="en-US" sz="3100" b="1" dirty="0">
                <a:latin typeface="DevLys 010" pitchFamily="2" charset="0"/>
              </a:rPr>
              <a:t> </a:t>
            </a:r>
            <a:r>
              <a:rPr lang="en-US" sz="3100" b="1" dirty="0" err="1">
                <a:latin typeface="DevLys 010" pitchFamily="2" charset="0"/>
              </a:rPr>
              <a:t>vkSj</a:t>
            </a:r>
            <a:r>
              <a:rPr lang="en-US" sz="3100" b="1" dirty="0">
                <a:latin typeface="DevLys 010" pitchFamily="2" charset="0"/>
              </a:rPr>
              <a:t> </a:t>
            </a:r>
            <a:r>
              <a:rPr lang="en-US" sz="3100" b="1" dirty="0" err="1">
                <a:latin typeface="DevLys 010" pitchFamily="2" charset="0"/>
              </a:rPr>
              <a:t>MkdZ</a:t>
            </a:r>
            <a:r>
              <a:rPr lang="en-US" sz="3100" b="1" dirty="0">
                <a:latin typeface="DevLys 010" pitchFamily="2" charset="0"/>
              </a:rPr>
              <a:t> </a:t>
            </a:r>
            <a:r>
              <a:rPr lang="en-US" sz="3100" b="1" dirty="0" err="1">
                <a:latin typeface="DevLys 010" pitchFamily="2" charset="0"/>
              </a:rPr>
              <a:t>tksu</a:t>
            </a:r>
            <a:r>
              <a:rPr lang="en-US" sz="3100" b="1" dirty="0">
                <a:latin typeface="DevLys 010" pitchFamily="2" charset="0"/>
              </a:rPr>
              <a:t> </a:t>
            </a:r>
            <a:r>
              <a:rPr lang="en-US" sz="3100" b="1" dirty="0" err="1">
                <a:latin typeface="DevLys 010" pitchFamily="2" charset="0"/>
              </a:rPr>
              <a:t>ds</a:t>
            </a:r>
            <a:r>
              <a:rPr lang="en-US" sz="3100" b="1" dirty="0">
                <a:latin typeface="DevLys 010" pitchFamily="2" charset="0"/>
              </a:rPr>
              <a:t> </a:t>
            </a:r>
            <a:r>
              <a:rPr lang="en-US" sz="3100" b="1" dirty="0" err="1">
                <a:latin typeface="DevLys 010" pitchFamily="2" charset="0"/>
              </a:rPr>
              <a:t>fy</a:t>
            </a:r>
            <a:r>
              <a:rPr lang="en-US" sz="3100" b="1" dirty="0">
                <a:latin typeface="DevLys 010" pitchFamily="2" charset="0"/>
              </a:rPr>
              <a:t>, </a:t>
            </a:r>
            <a:r>
              <a:rPr lang="en-US" sz="3100" b="1" dirty="0" err="1">
                <a:latin typeface="DevLys 010" pitchFamily="2" charset="0"/>
              </a:rPr>
              <a:t>fd;s</a:t>
            </a:r>
            <a:r>
              <a:rPr lang="en-US" sz="3100" b="1" dirty="0">
                <a:latin typeface="DevLys 010" pitchFamily="2" charset="0"/>
              </a:rPr>
              <a:t> </a:t>
            </a:r>
            <a:r>
              <a:rPr lang="en-US" sz="3100" b="1" dirty="0" err="1">
                <a:latin typeface="DevLys 010" pitchFamily="2" charset="0"/>
              </a:rPr>
              <a:t>x;s</a:t>
            </a:r>
            <a:r>
              <a:rPr lang="en-US" sz="3100" b="1" dirty="0">
                <a:latin typeface="DevLys 010" pitchFamily="2" charset="0"/>
              </a:rPr>
              <a:t> </a:t>
            </a:r>
            <a:r>
              <a:rPr lang="en-US" sz="3100" b="1" dirty="0" err="1">
                <a:latin typeface="DevLys 010" pitchFamily="2" charset="0"/>
              </a:rPr>
              <a:t>mik;ksaa</a:t>
            </a:r>
            <a:r>
              <a:rPr lang="en-US" sz="3100" b="1" dirty="0">
                <a:latin typeface="DevLys 010" pitchFamily="2" charset="0"/>
              </a:rPr>
              <a:t> dh </a:t>
            </a:r>
            <a:r>
              <a:rPr lang="en-US" sz="3100" b="1" dirty="0" err="1" smtClean="0">
                <a:latin typeface="DevLys 010" pitchFamily="2" charset="0"/>
              </a:rPr>
              <a:t>leh</a:t>
            </a:r>
            <a:r>
              <a:rPr lang="en-US" sz="3100" b="1" dirty="0" smtClean="0">
                <a:latin typeface="DevLys 010" pitchFamily="2" charset="0"/>
              </a:rPr>
              <a:t>{</a:t>
            </a:r>
            <a:r>
              <a:rPr lang="en-US" sz="3100" b="1" dirty="0" err="1" smtClean="0">
                <a:latin typeface="DevLys 010" pitchFamily="2" charset="0"/>
              </a:rPr>
              <a:t>kk</a:t>
            </a:r>
            <a:r>
              <a:rPr lang="en-US" sz="3100" b="1" dirty="0" smtClean="0">
                <a:latin typeface="DevLys 010" pitchFamily="2" charset="0"/>
              </a:rPr>
              <a:t>-</a:t>
            </a:r>
            <a:endParaRPr lang="en-US" sz="3100" b="1" dirty="0">
              <a:latin typeface="DevLys 010" pitchFamily="2" charset="0"/>
            </a:endParaRPr>
          </a:p>
          <a:p>
            <a:pPr algn="just"/>
            <a:r>
              <a:rPr lang="en-US" sz="3100" dirty="0" err="1">
                <a:latin typeface="DevLys 010" pitchFamily="2" charset="0"/>
              </a:rPr>
              <a:t>tuin</a:t>
            </a:r>
            <a:r>
              <a:rPr lang="en-US" sz="3100" dirty="0">
                <a:latin typeface="DevLys 010" pitchFamily="2" charset="0"/>
              </a:rPr>
              <a:t> </a:t>
            </a:r>
            <a:r>
              <a:rPr lang="en-US" sz="3100" dirty="0" err="1">
                <a:latin typeface="DevLys 010" pitchFamily="2" charset="0"/>
              </a:rPr>
              <a:t>iapk;r</a:t>
            </a:r>
            <a:r>
              <a:rPr lang="en-US" sz="3100" dirty="0">
                <a:latin typeface="DevLys 010" pitchFamily="2" charset="0"/>
              </a:rPr>
              <a:t> </a:t>
            </a:r>
            <a:r>
              <a:rPr lang="en-US" sz="3100" dirty="0" err="1">
                <a:latin typeface="DevLys 010" pitchFamily="2" charset="0"/>
              </a:rPr>
              <a:t>eobZ</a:t>
            </a:r>
            <a:r>
              <a:rPr lang="en-US" sz="3100" dirty="0">
                <a:latin typeface="DevLys 010" pitchFamily="2" charset="0"/>
              </a:rPr>
              <a:t> {</a:t>
            </a:r>
            <a:r>
              <a:rPr lang="en-US" sz="3100" dirty="0" err="1">
                <a:latin typeface="DevLys 010" pitchFamily="2" charset="0"/>
              </a:rPr>
              <a:t>ks</a:t>
            </a:r>
            <a:r>
              <a:rPr lang="en-US" sz="3100" dirty="0">
                <a:latin typeface="DevLys 010" pitchFamily="2" charset="0"/>
              </a:rPr>
              <a:t>= </a:t>
            </a:r>
            <a:r>
              <a:rPr lang="en-US" sz="3100" dirty="0" err="1">
                <a:latin typeface="DevLys 010" pitchFamily="2" charset="0"/>
              </a:rPr>
              <a:t>vkSj</a:t>
            </a:r>
            <a:r>
              <a:rPr lang="en-US" sz="3100" dirty="0">
                <a:latin typeface="DevLys 010" pitchFamily="2" charset="0"/>
              </a:rPr>
              <a:t> </a:t>
            </a:r>
            <a:r>
              <a:rPr lang="en-US" sz="3100" dirty="0" err="1">
                <a:latin typeface="DevLys 010" pitchFamily="2" charset="0"/>
              </a:rPr>
              <a:t>mlls</a:t>
            </a:r>
            <a:r>
              <a:rPr lang="en-US" sz="3100" dirty="0">
                <a:latin typeface="DevLys 010" pitchFamily="2" charset="0"/>
              </a:rPr>
              <a:t> </a:t>
            </a:r>
            <a:r>
              <a:rPr lang="en-US" sz="3100" dirty="0" err="1">
                <a:latin typeface="DevLys 010" pitchFamily="2" charset="0"/>
              </a:rPr>
              <a:t>yxh</a:t>
            </a:r>
            <a:r>
              <a:rPr lang="en-US" sz="3100" dirty="0">
                <a:latin typeface="DevLys 010" pitchFamily="2" charset="0"/>
              </a:rPr>
              <a:t> </a:t>
            </a:r>
            <a:r>
              <a:rPr lang="en-US" sz="3100" dirty="0" err="1">
                <a:latin typeface="DevLys 010" pitchFamily="2" charset="0"/>
              </a:rPr>
              <a:t>gqbZ</a:t>
            </a:r>
            <a:r>
              <a:rPr lang="en-US" sz="3100" dirty="0">
                <a:latin typeface="DevLys 010" pitchFamily="2" charset="0"/>
              </a:rPr>
              <a:t> </a:t>
            </a:r>
            <a:r>
              <a:rPr lang="en-US" sz="3100" dirty="0" err="1">
                <a:latin typeface="DevLys 010" pitchFamily="2" charset="0"/>
              </a:rPr>
              <a:t>vU</a:t>
            </a:r>
            <a:r>
              <a:rPr lang="en-US" sz="3100" dirty="0">
                <a:latin typeface="DevLys 010" pitchFamily="2" charset="0"/>
              </a:rPr>
              <a:t>; </a:t>
            </a:r>
            <a:r>
              <a:rPr lang="en-US" sz="3100" dirty="0" err="1">
                <a:latin typeface="DevLys 010" pitchFamily="2" charset="0"/>
              </a:rPr>
              <a:t>tuin</a:t>
            </a:r>
            <a:r>
              <a:rPr lang="en-US" sz="3100" dirty="0">
                <a:latin typeface="DevLys 010" pitchFamily="2" charset="0"/>
              </a:rPr>
              <a:t> dh </a:t>
            </a:r>
            <a:r>
              <a:rPr lang="en-US" sz="3100" dirty="0" err="1">
                <a:latin typeface="DevLys 010" pitchFamily="2" charset="0"/>
              </a:rPr>
              <a:t>xzke</a:t>
            </a:r>
            <a:r>
              <a:rPr lang="en-US" sz="3100" dirty="0">
                <a:latin typeface="DevLys 010" pitchFamily="2" charset="0"/>
              </a:rPr>
              <a:t> </a:t>
            </a:r>
            <a:r>
              <a:rPr lang="en-US" sz="3100" dirty="0" err="1">
                <a:latin typeface="DevLys 010" pitchFamily="2" charset="0"/>
              </a:rPr>
              <a:t>iapk;rksa@uxjh</a:t>
            </a:r>
            <a:r>
              <a:rPr lang="en-US" sz="3100" dirty="0">
                <a:latin typeface="DevLys 010" pitchFamily="2" charset="0"/>
              </a:rPr>
              <a:t>; </a:t>
            </a:r>
            <a:r>
              <a:rPr lang="en-US" sz="3100" dirty="0" err="1">
                <a:latin typeface="DevLys 010" pitchFamily="2" charset="0"/>
              </a:rPr>
              <a:t>fudk</a:t>
            </a:r>
            <a:r>
              <a:rPr lang="en-US" sz="3100" dirty="0">
                <a:latin typeface="DevLys 010" pitchFamily="2" charset="0"/>
              </a:rPr>
              <a:t>; </a:t>
            </a:r>
            <a:r>
              <a:rPr lang="en-US" sz="3100" dirty="0" err="1">
                <a:latin typeface="DevLys 010" pitchFamily="2" charset="0"/>
              </a:rPr>
              <a:t>rFkk</a:t>
            </a:r>
            <a:r>
              <a:rPr lang="en-US" sz="3100" dirty="0">
                <a:latin typeface="DevLys 010" pitchFamily="2" charset="0"/>
              </a:rPr>
              <a:t> </a:t>
            </a:r>
            <a:r>
              <a:rPr lang="en-US" sz="3100" dirty="0" err="1">
                <a:latin typeface="DevLys 010" pitchFamily="2" charset="0"/>
              </a:rPr>
              <a:t>tuin</a:t>
            </a:r>
            <a:r>
              <a:rPr lang="en-US" sz="3100" dirty="0">
                <a:latin typeface="DevLys 010" pitchFamily="2" charset="0"/>
              </a:rPr>
              <a:t> </a:t>
            </a:r>
            <a:r>
              <a:rPr lang="en-US" sz="3100" dirty="0" err="1">
                <a:latin typeface="DevLys 010" pitchFamily="2" charset="0"/>
              </a:rPr>
              <a:t>iapk;r</a:t>
            </a:r>
            <a:r>
              <a:rPr lang="en-US" sz="3100" dirty="0">
                <a:latin typeface="DevLys 010" pitchFamily="2" charset="0"/>
              </a:rPr>
              <a:t> </a:t>
            </a:r>
            <a:r>
              <a:rPr lang="en-US" sz="3100" dirty="0" err="1">
                <a:latin typeface="DevLys 010" pitchFamily="2" charset="0"/>
              </a:rPr>
              <a:t>eobZ</a:t>
            </a:r>
            <a:r>
              <a:rPr lang="en-US" sz="3100" dirty="0">
                <a:latin typeface="DevLys 010" pitchFamily="2" charset="0"/>
              </a:rPr>
              <a:t> </a:t>
            </a:r>
            <a:r>
              <a:rPr lang="en-US" sz="3100" dirty="0" err="1">
                <a:latin typeface="DevLys 010" pitchFamily="2" charset="0"/>
              </a:rPr>
              <a:t>dks</a:t>
            </a:r>
            <a:r>
              <a:rPr lang="en-US" sz="3100" dirty="0">
                <a:latin typeface="DevLys 010" pitchFamily="2" charset="0"/>
              </a:rPr>
              <a:t> </a:t>
            </a:r>
            <a:r>
              <a:rPr lang="en-US" sz="3100" dirty="0" err="1">
                <a:latin typeface="DevLys 010" pitchFamily="2" charset="0"/>
              </a:rPr>
              <a:t>tksM+us</a:t>
            </a:r>
            <a:r>
              <a:rPr lang="en-US" sz="3100" dirty="0">
                <a:latin typeface="DevLys 010" pitchFamily="2" charset="0"/>
              </a:rPr>
              <a:t> </a:t>
            </a:r>
            <a:r>
              <a:rPr lang="en-US" sz="3100" dirty="0" err="1">
                <a:latin typeface="DevLys 010" pitchFamily="2" charset="0"/>
              </a:rPr>
              <a:t>okys</a:t>
            </a:r>
            <a:r>
              <a:rPr lang="en-US" sz="3100" dirty="0">
                <a:latin typeface="DevLys 010" pitchFamily="2" charset="0"/>
              </a:rPr>
              <a:t> </a:t>
            </a:r>
            <a:r>
              <a:rPr lang="en-US" sz="3100" dirty="0" err="1">
                <a:latin typeface="DevLys 010" pitchFamily="2" charset="0"/>
              </a:rPr>
              <a:t>eq</a:t>
            </a:r>
            <a:r>
              <a:rPr lang="en-US" sz="3100" dirty="0">
                <a:latin typeface="DevLys 010" pitchFamily="2" charset="0"/>
              </a:rPr>
              <a:t>[; </a:t>
            </a:r>
            <a:r>
              <a:rPr lang="en-US" sz="3100" dirty="0" err="1">
                <a:latin typeface="DevLys 010" pitchFamily="2" charset="0"/>
              </a:rPr>
              <a:t>ekxksZa</a:t>
            </a:r>
            <a:r>
              <a:rPr lang="en-US" sz="3100" dirty="0">
                <a:latin typeface="DevLys 010" pitchFamily="2" charset="0"/>
              </a:rPr>
              <a:t> ¼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NH, SH, MDR</a:t>
            </a:r>
            <a:r>
              <a:rPr lang="en-US" sz="3100" dirty="0">
                <a:latin typeface="DevLys 010" pitchFamily="2" charset="0"/>
              </a:rPr>
              <a:t>½ </a:t>
            </a:r>
            <a:r>
              <a:rPr lang="en-US" sz="3100" dirty="0" err="1" smtClean="0">
                <a:latin typeface="DevLys 010" pitchFamily="2" charset="0"/>
              </a:rPr>
              <a:t>esa</a:t>
            </a:r>
            <a:r>
              <a:rPr lang="en-US" sz="3100" dirty="0" smtClean="0">
                <a:latin typeface="DevLys 010" pitchFamily="2" charset="0"/>
              </a:rPr>
              <a:t> 5 </a:t>
            </a:r>
            <a:r>
              <a:rPr lang="en-US" sz="3100" dirty="0" err="1">
                <a:latin typeface="DevLys 010" pitchFamily="2" charset="0"/>
              </a:rPr>
              <a:t>fd</a:t>
            </a:r>
            <a:r>
              <a:rPr lang="en-US" sz="3100" dirty="0">
                <a:latin typeface="DevLys 010" pitchFamily="2" charset="0"/>
              </a:rPr>
              <a:t>-eh- </a:t>
            </a:r>
            <a:r>
              <a:rPr lang="en-US" sz="3100" dirty="0" err="1" smtClean="0">
                <a:latin typeface="DevLys 010" pitchFamily="2" charset="0"/>
              </a:rPr>
              <a:t>nksuksa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>
                <a:latin typeface="DevLys 010" pitchFamily="2" charset="0"/>
              </a:rPr>
              <a:t>vkSj</a:t>
            </a:r>
            <a:r>
              <a:rPr lang="en-US" sz="3100" dirty="0">
                <a:latin typeface="DevLys 010" pitchFamily="2" charset="0"/>
              </a:rPr>
              <a:t> </a:t>
            </a:r>
            <a:r>
              <a:rPr lang="en-US" sz="3100" dirty="0" err="1">
                <a:latin typeface="DevLys 010" pitchFamily="2" charset="0"/>
              </a:rPr>
              <a:t>fLFkr</a:t>
            </a:r>
            <a:r>
              <a:rPr lang="en-US" sz="3100" dirty="0">
                <a:latin typeface="DevLys 010" pitchFamily="2" charset="0"/>
              </a:rPr>
              <a:t> '</a:t>
            </a:r>
            <a:r>
              <a:rPr lang="en-US" sz="3100" dirty="0" err="1">
                <a:latin typeface="DevLys 010" pitchFamily="2" charset="0"/>
              </a:rPr>
              <a:t>kjkc</a:t>
            </a:r>
            <a:r>
              <a:rPr lang="en-US" sz="3100" dirty="0">
                <a:latin typeface="DevLys 010" pitchFamily="2" charset="0"/>
              </a:rPr>
              <a:t> dh </a:t>
            </a:r>
            <a:r>
              <a:rPr lang="en-US" sz="3100" dirty="0" err="1">
                <a:latin typeface="DevLys 010" pitchFamily="2" charset="0"/>
              </a:rPr>
              <a:t>nqdkuksa</a:t>
            </a:r>
            <a:r>
              <a:rPr lang="en-US" sz="3100" dirty="0">
                <a:latin typeface="DevLys 010" pitchFamily="2" charset="0"/>
              </a:rPr>
              <a:t> </a:t>
            </a:r>
            <a:r>
              <a:rPr lang="en-US" sz="3100" dirty="0" err="1">
                <a:latin typeface="DevLys 010" pitchFamily="2" charset="0"/>
              </a:rPr>
              <a:t>dks</a:t>
            </a:r>
            <a:r>
              <a:rPr lang="en-US" sz="3100" dirty="0">
                <a:latin typeface="DevLys 010" pitchFamily="2" charset="0"/>
              </a:rPr>
              <a:t> </a:t>
            </a:r>
            <a:r>
              <a:rPr lang="en-US" sz="3100" dirty="0" err="1">
                <a:latin typeface="DevLys 010" pitchFamily="2" charset="0"/>
              </a:rPr>
              <a:t>ernku</a:t>
            </a:r>
            <a:r>
              <a:rPr lang="en-US" sz="3100" dirty="0">
                <a:latin typeface="DevLys 010" pitchFamily="2" charset="0"/>
              </a:rPr>
              <a:t> </a:t>
            </a:r>
            <a:r>
              <a:rPr lang="en-US" sz="3100" dirty="0" err="1">
                <a:latin typeface="DevLys 010" pitchFamily="2" charset="0"/>
              </a:rPr>
              <a:t>lekfIr</a:t>
            </a:r>
            <a:r>
              <a:rPr lang="en-US" sz="3100" dirty="0">
                <a:latin typeface="DevLys 010" pitchFamily="2" charset="0"/>
              </a:rPr>
              <a:t> </a:t>
            </a:r>
            <a:r>
              <a:rPr lang="en-US" sz="3100" dirty="0" err="1">
                <a:latin typeface="DevLys 010" pitchFamily="2" charset="0"/>
              </a:rPr>
              <a:t>ls</a:t>
            </a:r>
            <a:r>
              <a:rPr lang="en-US" sz="3100" dirty="0">
                <a:latin typeface="DevLys 010" pitchFamily="2" charset="0"/>
              </a:rPr>
              <a:t> 48 ?</a:t>
            </a:r>
            <a:r>
              <a:rPr lang="en-US" sz="3100" dirty="0" err="1">
                <a:latin typeface="DevLys 010" pitchFamily="2" charset="0"/>
              </a:rPr>
              <a:t>k.Vs</a:t>
            </a:r>
            <a:r>
              <a:rPr lang="en-US" sz="3100" dirty="0">
                <a:latin typeface="DevLys 010" pitchFamily="2" charset="0"/>
              </a:rPr>
              <a:t> </a:t>
            </a:r>
            <a:r>
              <a:rPr lang="en-US" sz="3100" dirty="0" err="1">
                <a:latin typeface="DevLys 010" pitchFamily="2" charset="0"/>
              </a:rPr>
              <a:t>iwoZ</a:t>
            </a:r>
            <a:r>
              <a:rPr lang="en-US" sz="3100" dirty="0">
                <a:latin typeface="DevLys 010" pitchFamily="2" charset="0"/>
              </a:rPr>
              <a:t> can </a:t>
            </a:r>
            <a:r>
              <a:rPr lang="en-US" sz="3100" dirty="0" err="1">
                <a:latin typeface="DevLys 010" pitchFamily="2" charset="0"/>
              </a:rPr>
              <a:t>djus</a:t>
            </a:r>
            <a:r>
              <a:rPr lang="en-US" sz="3100" dirty="0">
                <a:latin typeface="DevLys 010" pitchFamily="2" charset="0"/>
              </a:rPr>
              <a:t> </a:t>
            </a:r>
            <a:r>
              <a:rPr lang="en-US" sz="3100" dirty="0" err="1">
                <a:latin typeface="DevLys 010" pitchFamily="2" charset="0"/>
              </a:rPr>
              <a:t>ds</a:t>
            </a:r>
            <a:r>
              <a:rPr lang="en-US" sz="3100" dirty="0">
                <a:latin typeface="DevLys 010" pitchFamily="2" charset="0"/>
              </a:rPr>
              <a:t> </a:t>
            </a:r>
            <a:r>
              <a:rPr lang="en-US" sz="3100" dirty="0" err="1">
                <a:latin typeface="DevLys 010" pitchFamily="2" charset="0"/>
              </a:rPr>
              <a:t>fy</a:t>
            </a:r>
            <a:r>
              <a:rPr lang="en-US" sz="3100" dirty="0">
                <a:latin typeface="DevLys 010" pitchFamily="2" charset="0"/>
              </a:rPr>
              <a:t>, </a:t>
            </a:r>
            <a:r>
              <a:rPr lang="en-US" sz="3100" dirty="0" err="1">
                <a:latin typeface="DevLys 010" pitchFamily="2" charset="0"/>
              </a:rPr>
              <a:t>rS;kfj;ksa</a:t>
            </a:r>
            <a:r>
              <a:rPr lang="en-US" sz="3100" dirty="0">
                <a:latin typeface="DevLys 010" pitchFamily="2" charset="0"/>
              </a:rPr>
              <a:t> dh </a:t>
            </a:r>
            <a:r>
              <a:rPr lang="en-US" sz="3100" dirty="0" err="1" smtClean="0">
                <a:latin typeface="DevLys 010" pitchFamily="2" charset="0"/>
              </a:rPr>
              <a:t>leh</a:t>
            </a:r>
            <a:r>
              <a:rPr lang="en-US" sz="3100" dirty="0" smtClean="0">
                <a:latin typeface="DevLys 010" pitchFamily="2" charset="0"/>
              </a:rPr>
              <a:t>{</a:t>
            </a:r>
            <a:r>
              <a:rPr lang="en-US" sz="3100" dirty="0" err="1" smtClean="0">
                <a:latin typeface="DevLys 010" pitchFamily="2" charset="0"/>
              </a:rPr>
              <a:t>kk</a:t>
            </a:r>
            <a:r>
              <a:rPr lang="en-US" sz="3100" dirty="0" smtClean="0">
                <a:latin typeface="DevLys 010" pitchFamily="2" charset="0"/>
              </a:rPr>
              <a:t>-</a:t>
            </a:r>
            <a:endParaRPr lang="en-US" sz="3100" dirty="0">
              <a:latin typeface="DevLys 010" pitchFamily="2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tuin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iapk;r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eobZ</a:t>
            </a:r>
            <a:r>
              <a:rPr lang="en-US" b="1" dirty="0" smtClean="0">
                <a:latin typeface="DevLys 010" pitchFamily="2" charset="0"/>
              </a:rPr>
              <a:t> ¼e.Myk½ </a:t>
            </a:r>
            <a:r>
              <a:rPr lang="en-US" b="1" dirty="0" err="1" smtClean="0">
                <a:latin typeface="DevLys 010" pitchFamily="2" charset="0"/>
              </a:rPr>
              <a:t>vke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izs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visf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dk;Zokfg;k</a:t>
            </a:r>
            <a:r>
              <a:rPr lang="en-US" b="1" dirty="0" smtClean="0">
                <a:latin typeface="DevLys 010" pitchFamily="2" charset="0"/>
              </a:rPr>
              <a:t>¡</a:t>
            </a:r>
            <a:endParaRPr lang="en-US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5029200"/>
          </a:xfrm>
        </p:spPr>
        <p:txBody>
          <a:bodyPr>
            <a:normAutofit/>
          </a:bodyPr>
          <a:lstStyle/>
          <a:p>
            <a:pPr lvl="0" algn="just">
              <a:spcBef>
                <a:spcPts val="2000"/>
              </a:spcBef>
            </a:pPr>
            <a:r>
              <a:rPr lang="en-US" dirty="0" err="1">
                <a:latin typeface="DevLys 010" pitchFamily="2" charset="0"/>
              </a:rPr>
              <a:t>ernku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dsUnzksa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Hkze.k</a:t>
            </a:r>
            <a:r>
              <a:rPr lang="en-US" dirty="0">
                <a:latin typeface="DevLys 010" pitchFamily="2" charset="0"/>
              </a:rPr>
              <a:t>] </a:t>
            </a:r>
            <a:r>
              <a:rPr lang="en-US" dirty="0" err="1">
                <a:latin typeface="DevLys 010" pitchFamily="2" charset="0"/>
              </a:rPr>
              <a:t>mi;qDrrk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ijh</a:t>
            </a:r>
            <a:r>
              <a:rPr lang="en-US" dirty="0">
                <a:latin typeface="DevLys 010" pitchFamily="2" charset="0"/>
              </a:rPr>
              <a:t>{</a:t>
            </a:r>
            <a:r>
              <a:rPr lang="en-US" dirty="0" err="1">
                <a:latin typeface="DevLys 010" pitchFamily="2" charset="0"/>
              </a:rPr>
              <a:t>k.k</a:t>
            </a:r>
            <a:r>
              <a:rPr lang="en-US" dirty="0">
                <a:latin typeface="DevLys 010" pitchFamily="2" charset="0"/>
              </a:rPr>
              <a:t>] </a:t>
            </a:r>
            <a:r>
              <a:rPr lang="en-US" dirty="0" err="1">
                <a:latin typeface="DevLys 010" pitchFamily="2" charset="0"/>
              </a:rPr>
              <a:t>ernku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dsUnzksa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ekfdZax</a:t>
            </a:r>
            <a:r>
              <a:rPr lang="en-US" dirty="0">
                <a:latin typeface="DevLys 010" pitchFamily="2" charset="0"/>
              </a:rPr>
              <a:t>] </a:t>
            </a:r>
            <a:r>
              <a:rPr lang="en-US" dirty="0" err="1">
                <a:latin typeface="DevLys 010" pitchFamily="2" charset="0"/>
              </a:rPr>
              <a:t>ikuh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fctyh</a:t>
            </a:r>
            <a:r>
              <a:rPr lang="en-US" dirty="0">
                <a:latin typeface="DevLys 010" pitchFamily="2" charset="0"/>
              </a:rPr>
              <a:t> ,</a:t>
            </a:r>
            <a:r>
              <a:rPr lang="en-US" dirty="0" err="1">
                <a:latin typeface="DevLys 010" pitchFamily="2" charset="0"/>
              </a:rPr>
              <a:t>oa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vU</a:t>
            </a:r>
            <a:r>
              <a:rPr lang="en-US" dirty="0">
                <a:latin typeface="DevLys 010" pitchFamily="2" charset="0"/>
              </a:rPr>
              <a:t>; </a:t>
            </a:r>
            <a:r>
              <a:rPr lang="en-US" dirty="0" err="1">
                <a:latin typeface="DevLys 010" pitchFamily="2" charset="0"/>
              </a:rPr>
              <a:t>lqfo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kkvksa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leh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kk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lvl="0" algn="just">
              <a:spcBef>
                <a:spcPts val="2000"/>
              </a:spcBef>
            </a:pPr>
            <a:r>
              <a:rPr lang="en-US" dirty="0" err="1">
                <a:latin typeface="DevLys 010" pitchFamily="2" charset="0"/>
              </a:rPr>
              <a:t>ernku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dkfeZdksa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izf'k</a:t>
            </a:r>
            <a:r>
              <a:rPr lang="en-US" dirty="0">
                <a:latin typeface="DevLys 010" pitchFamily="2" charset="0"/>
              </a:rPr>
              <a:t>{</a:t>
            </a:r>
            <a:r>
              <a:rPr lang="en-US" dirty="0" err="1">
                <a:latin typeface="DevLys 010" pitchFamily="2" charset="0"/>
              </a:rPr>
              <a:t>k.k</a:t>
            </a:r>
            <a:r>
              <a:rPr lang="en-US" dirty="0">
                <a:latin typeface="DevLys 010" pitchFamily="2" charset="0"/>
              </a:rPr>
              <a:t>] </a:t>
            </a:r>
            <a:r>
              <a:rPr lang="en-US" dirty="0" err="1">
                <a:latin typeface="DevLys 010" pitchFamily="2" charset="0"/>
              </a:rPr>
              <a:t>js.MekbZts'ku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vkfn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leh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kk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lvl="0" algn="just">
              <a:spcBef>
                <a:spcPts val="2000"/>
              </a:spcBef>
            </a:pPr>
            <a:r>
              <a:rPr lang="en-US" b="1" dirty="0" err="1">
                <a:latin typeface="DevLys 010" pitchFamily="2" charset="0"/>
              </a:rPr>
              <a:t>ernku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lkexzh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forj.k</a:t>
            </a:r>
            <a:r>
              <a:rPr lang="en-US" b="1" dirty="0">
                <a:latin typeface="DevLys 010" pitchFamily="2" charset="0"/>
              </a:rPr>
              <a:t> ,</a:t>
            </a:r>
            <a:r>
              <a:rPr lang="en-US" b="1" dirty="0" err="1">
                <a:latin typeface="DevLys 010" pitchFamily="2" charset="0"/>
              </a:rPr>
              <a:t>oa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izkfIr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LFky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>
                <a:latin typeface="DevLys 010" pitchFamily="2" charset="0"/>
              </a:rPr>
              <a:t>dk</a:t>
            </a:r>
            <a:r>
              <a:rPr lang="en-US" b="1" dirty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fujh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k.k</a:t>
            </a:r>
            <a:r>
              <a:rPr lang="en-US" b="1" dirty="0" smtClean="0">
                <a:latin typeface="DevLys 010" pitchFamily="2" charset="0"/>
              </a:rPr>
              <a:t>-</a:t>
            </a:r>
            <a:endParaRPr lang="en-US" b="1" dirty="0">
              <a:latin typeface="DevLys 010" pitchFamily="2" charset="0"/>
            </a:endParaRPr>
          </a:p>
          <a:p>
            <a:pPr lvl="0" algn="just">
              <a:spcBef>
                <a:spcPts val="2000"/>
              </a:spcBef>
            </a:pPr>
            <a:r>
              <a:rPr lang="en-US" dirty="0" err="1">
                <a:latin typeface="DevLys 010" pitchFamily="2" charset="0"/>
              </a:rPr>
              <a:t>f'kdk;rksa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fujkdj.k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fy</a:t>
            </a:r>
            <a:r>
              <a:rPr lang="en-US" dirty="0">
                <a:latin typeface="DevLys 010" pitchFamily="2" charset="0"/>
              </a:rPr>
              <a:t>, </a:t>
            </a:r>
            <a:r>
              <a:rPr lang="en-US" dirty="0" err="1">
                <a:latin typeface="DevLys 010" pitchFamily="2" charset="0"/>
              </a:rPr>
              <a:t>dysDVj</a:t>
            </a:r>
            <a:r>
              <a:rPr lang="en-US" dirty="0">
                <a:latin typeface="DevLys 010" pitchFamily="2" charset="0"/>
              </a:rPr>
              <a:t> ,</a:t>
            </a:r>
            <a:r>
              <a:rPr lang="en-US" dirty="0" err="1">
                <a:latin typeface="DevLys 010" pitchFamily="2" charset="0"/>
              </a:rPr>
              <a:t>oa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fjVfuZax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vf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kdkjh</a:t>
            </a:r>
            <a:r>
              <a:rPr lang="en-US" dirty="0">
                <a:latin typeface="DevLys 010" pitchFamily="2" charset="0"/>
              </a:rPr>
              <a:t> }</a:t>
            </a:r>
            <a:r>
              <a:rPr lang="en-US" dirty="0" err="1">
                <a:latin typeface="DevLys 010" pitchFamily="2" charset="0"/>
              </a:rPr>
              <a:t>kjk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LFkkfir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O;oLFkk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leh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kk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>
              <a:buNone/>
            </a:pPr>
            <a:endParaRPr lang="en-US" dirty="0">
              <a:latin typeface="DevLys 010" pitchFamily="2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tuin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iapk;r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eobZ</a:t>
            </a:r>
            <a:r>
              <a:rPr lang="en-US" b="1" dirty="0" smtClean="0">
                <a:latin typeface="DevLys 010" pitchFamily="2" charset="0"/>
              </a:rPr>
              <a:t> ¼e.Myk½ </a:t>
            </a:r>
            <a:r>
              <a:rPr lang="en-US" b="1" dirty="0" err="1" smtClean="0">
                <a:latin typeface="DevLys 010" pitchFamily="2" charset="0"/>
              </a:rPr>
              <a:t>vke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izs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visf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dk;Zokfg;k</a:t>
            </a:r>
            <a:r>
              <a:rPr lang="en-US" b="1" dirty="0" smtClean="0">
                <a:latin typeface="DevLys 010" pitchFamily="2" charset="0"/>
              </a:rPr>
              <a:t>¡</a:t>
            </a:r>
            <a:endParaRPr lang="en-US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5029200"/>
          </a:xfrm>
        </p:spPr>
        <p:txBody>
          <a:bodyPr>
            <a:normAutofit/>
          </a:bodyPr>
          <a:lstStyle/>
          <a:p>
            <a:pPr lvl="0" algn="just">
              <a:spcBef>
                <a:spcPts val="2000"/>
              </a:spcBef>
            </a:pPr>
            <a:r>
              <a:rPr lang="en-US" dirty="0" err="1">
                <a:latin typeface="DevLys 010" pitchFamily="2" charset="0"/>
              </a:rPr>
              <a:t>iap</a:t>
            </a:r>
            <a:r>
              <a:rPr lang="en-US" dirty="0">
                <a:latin typeface="DevLys 010" pitchFamily="2" charset="0"/>
              </a:rPr>
              <a:t> in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fy</a:t>
            </a:r>
            <a:r>
              <a:rPr lang="en-US" dirty="0">
                <a:latin typeface="DevLys 010" pitchFamily="2" charset="0"/>
              </a:rPr>
              <a:t>, </a:t>
            </a:r>
            <a:r>
              <a:rPr lang="en-US" dirty="0" err="1">
                <a:latin typeface="DevLys 010" pitchFamily="2" charset="0"/>
              </a:rPr>
              <a:t>ernku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dsUnz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ij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tkus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okyh</a:t>
            </a:r>
            <a:r>
              <a:rPr lang="en-US" dirty="0">
                <a:latin typeface="DevLys 010" pitchFamily="2" charset="0"/>
              </a:rPr>
              <a:t> erx.kuk dh </a:t>
            </a:r>
            <a:r>
              <a:rPr lang="en-US" dirty="0" err="1" smtClean="0">
                <a:latin typeface="DevLys 010" pitchFamily="2" charset="0"/>
              </a:rPr>
              <a:t>rS;kjh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lvl="0" algn="just">
              <a:spcBef>
                <a:spcPts val="2000"/>
              </a:spcBef>
            </a:pPr>
            <a:r>
              <a:rPr lang="en-US" dirty="0" err="1">
                <a:latin typeface="DevLys 010" pitchFamily="2" charset="0"/>
              </a:rPr>
              <a:t>ernku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dkfeZdksa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ekuns</a:t>
            </a:r>
            <a:r>
              <a:rPr lang="en-US" dirty="0">
                <a:latin typeface="DevLys 010" pitchFamily="2" charset="0"/>
              </a:rPr>
              <a:t>;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Hkqxrku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lvl="0" algn="just">
              <a:spcBef>
                <a:spcPts val="2000"/>
              </a:spcBef>
            </a:pPr>
            <a:r>
              <a:rPr lang="en-US" dirty="0" err="1">
                <a:latin typeface="DevLys 010" pitchFamily="2" charset="0"/>
              </a:rPr>
              <a:t>ohfM;ksaxzkQh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fy</a:t>
            </a:r>
            <a:r>
              <a:rPr lang="en-US" dirty="0">
                <a:latin typeface="DevLys 010" pitchFamily="2" charset="0"/>
              </a:rPr>
              <a:t>, </a:t>
            </a:r>
            <a:r>
              <a:rPr lang="en-US" dirty="0" err="1">
                <a:latin typeface="DevLys 010" pitchFamily="2" charset="0"/>
              </a:rPr>
              <a:t>LFkkfir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O;oLFkk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lvl="0" algn="just">
              <a:spcBef>
                <a:spcPts val="2000"/>
              </a:spcBef>
            </a:pPr>
            <a:r>
              <a:rPr lang="en-US" dirty="0" err="1">
                <a:latin typeface="DevLys 010" pitchFamily="2" charset="0"/>
              </a:rPr>
              <a:t>vkpkj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lafgrk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ds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izko</a:t>
            </a:r>
            <a:r>
              <a:rPr lang="en-US" dirty="0">
                <a:latin typeface="DevLys 010" pitchFamily="2" charset="0"/>
              </a:rPr>
              <a:t>/</a:t>
            </a:r>
            <a:r>
              <a:rPr lang="en-US" dirty="0" err="1">
                <a:latin typeface="DevLys 010" pitchFamily="2" charset="0"/>
              </a:rPr>
              <a:t>kkuksa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dk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ikyu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 lvl="0" algn="just">
              <a:spcBef>
                <a:spcPts val="2000"/>
              </a:spcBef>
            </a:pPr>
            <a:r>
              <a:rPr lang="en-US" dirty="0" err="1">
                <a:latin typeface="DevLys 010" pitchFamily="2" charset="0"/>
              </a:rPr>
              <a:t>fuokZpu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lkexzh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>
                <a:latin typeface="DevLys 010" pitchFamily="2" charset="0"/>
              </a:rPr>
              <a:t>leqfpr</a:t>
            </a:r>
            <a:r>
              <a:rPr lang="en-US" dirty="0">
                <a:latin typeface="DevLys 010" pitchFamily="2" charset="0"/>
              </a:rPr>
              <a:t> </a:t>
            </a:r>
            <a:r>
              <a:rPr lang="en-US" dirty="0" err="1">
                <a:latin typeface="DevLys 010" pitchFamily="2" charset="0"/>
              </a:rPr>
              <a:t>O;oLFkk</a:t>
            </a:r>
            <a:r>
              <a:rPr lang="en-US" dirty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leh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kk</a:t>
            </a:r>
            <a:r>
              <a:rPr lang="en-US" dirty="0" smtClean="0">
                <a:latin typeface="DevLys 010" pitchFamily="2" charset="0"/>
              </a:rPr>
              <a:t>-</a:t>
            </a:r>
            <a:endParaRPr lang="en-US" dirty="0">
              <a:latin typeface="DevLys 010" pitchFamily="2" charset="0"/>
            </a:endParaRPr>
          </a:p>
          <a:p>
            <a:pPr>
              <a:buNone/>
            </a:pPr>
            <a:endParaRPr lang="en-US" dirty="0">
              <a:latin typeface="DevLys 010" pitchFamily="2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tuin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iapk;r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eobZ</a:t>
            </a:r>
            <a:r>
              <a:rPr lang="en-US" b="1" dirty="0" smtClean="0">
                <a:latin typeface="DevLys 010" pitchFamily="2" charset="0"/>
              </a:rPr>
              <a:t> ¼e.Myk½ </a:t>
            </a:r>
            <a:r>
              <a:rPr lang="en-US" b="1" dirty="0" err="1" smtClean="0">
                <a:latin typeface="DevLys 010" pitchFamily="2" charset="0"/>
              </a:rPr>
              <a:t>vke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izs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kd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visf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dk;Zokfg;k</a:t>
            </a:r>
            <a:r>
              <a:rPr lang="en-US" b="1" dirty="0" smtClean="0">
                <a:latin typeface="DevLys 010" pitchFamily="2" charset="0"/>
              </a:rPr>
              <a:t>¡</a:t>
            </a:r>
            <a:endParaRPr lang="en-US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762000" y="457200"/>
          <a:ext cx="7467600" cy="50121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9200"/>
                <a:gridCol w="2844800"/>
                <a:gridCol w="2133600"/>
              </a:tblGrid>
              <a:tr h="1079609">
                <a:tc>
                  <a:txBody>
                    <a:bodyPr/>
                    <a:lstStyle/>
                    <a:p>
                      <a:pPr algn="ctr"/>
                      <a:r>
                        <a:rPr lang="hi-IN" sz="2800" b="1" dirty="0" smtClean="0">
                          <a:solidFill>
                            <a:schemeClr val="tx1"/>
                          </a:solidFill>
                          <a:latin typeface="DevLys 010" pitchFamily="2" charset="0"/>
                        </a:rPr>
                        <a:t>uxjh; fudk</a:t>
                      </a:r>
                      <a:r>
                        <a:rPr lang="en-US" sz="2800" b="1" dirty="0" smtClean="0">
                          <a:solidFill>
                            <a:schemeClr val="tx1"/>
                          </a:solidFill>
                          <a:latin typeface="DevLys 010" pitchFamily="2" charset="0"/>
                        </a:rPr>
                        <a:t>;</a:t>
                      </a:r>
                      <a:r>
                        <a:rPr lang="hi-IN" sz="2800" b="1" baseline="0" dirty="0" smtClean="0">
                          <a:solidFill>
                            <a:schemeClr val="tx1"/>
                          </a:solidFill>
                          <a:latin typeface="DevLys 010" pitchFamily="2" charset="0"/>
                        </a:rPr>
                        <a:t> dk </a:t>
                      </a:r>
                      <a:r>
                        <a:rPr lang="en-US" sz="2800" b="1" baseline="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</a:rPr>
                        <a:t>izdk</a:t>
                      </a:r>
                      <a:r>
                        <a:rPr lang="hi-IN" sz="2800" b="1" baseline="0" dirty="0" smtClean="0">
                          <a:solidFill>
                            <a:schemeClr val="tx1"/>
                          </a:solidFill>
                          <a:latin typeface="DevLys 010" pitchFamily="2" charset="0"/>
                        </a:rPr>
                        <a:t>j </a:t>
                      </a:r>
                      <a:endParaRPr lang="en-IN" sz="2800" b="1" dirty="0">
                        <a:solidFill>
                          <a:schemeClr val="tx1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b="1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2011 dh tux.kuk </a:t>
                      </a:r>
                      <a:r>
                        <a:rPr lang="en-IN" sz="2800" b="1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ds</a:t>
                      </a:r>
                      <a:r>
                        <a:rPr lang="en-IN" sz="2800" b="1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2800" b="1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vuqlkj</a:t>
                      </a:r>
                      <a:r>
                        <a:rPr lang="en-IN" sz="2800" b="1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2800" b="1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tula</a:t>
                      </a:r>
                      <a:r>
                        <a:rPr lang="en-IN" sz="2800" b="1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[;k </a:t>
                      </a:r>
                      <a:endParaRPr lang="en-IN" sz="2800" b="1" dirty="0">
                        <a:solidFill>
                          <a:schemeClr val="tx1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b="1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fuokZpu</a:t>
                      </a:r>
                      <a:r>
                        <a:rPr lang="en-IN" sz="2800" b="1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O;; dh </a:t>
                      </a:r>
                      <a:r>
                        <a:rPr lang="en-IN" sz="2800" b="1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vf</a:t>
                      </a:r>
                      <a:r>
                        <a:rPr lang="en-IN" sz="2800" b="1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/</a:t>
                      </a:r>
                      <a:r>
                        <a:rPr lang="en-IN" sz="2800" b="1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kdre</a:t>
                      </a:r>
                      <a:r>
                        <a:rPr lang="en-IN" sz="2800" b="1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2800" b="1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lhek</a:t>
                      </a:r>
                      <a:r>
                        <a:rPr lang="en-IN" sz="2800" b="1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+mn-ea"/>
                          <a:cs typeface="+mn-cs"/>
                        </a:rPr>
                        <a:t> </a:t>
                      </a:r>
                      <a:endParaRPr lang="en-IN" sz="2800" b="1" dirty="0">
                        <a:solidFill>
                          <a:schemeClr val="tx1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995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 dirty="0">
                          <a:solidFill>
                            <a:srgbClr val="000000"/>
                          </a:solidFill>
                          <a:latin typeface="DevLys 010"/>
                          <a:ea typeface="Calibri"/>
                          <a:cs typeface="DevLys 010"/>
                        </a:rPr>
                        <a:t>1 </a:t>
                      </a:r>
                      <a:endParaRPr lang="en-IN" sz="2400" b="1" dirty="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solidFill>
                            <a:srgbClr val="000000"/>
                          </a:solidFill>
                          <a:latin typeface="DevLys 010"/>
                          <a:ea typeface="Calibri"/>
                          <a:cs typeface="DevLys 010"/>
                        </a:rPr>
                        <a:t>2 </a:t>
                      </a:r>
                      <a:endParaRPr lang="en-IN" sz="2400" b="1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solidFill>
                            <a:srgbClr val="000000"/>
                          </a:solidFill>
                          <a:latin typeface="DevLys 010"/>
                          <a:ea typeface="Calibri"/>
                          <a:cs typeface="DevLys 010"/>
                        </a:rPr>
                        <a:t>3 </a:t>
                      </a:r>
                      <a:endParaRPr lang="en-IN" sz="2400" b="1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328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600" b="0" dirty="0" err="1">
                          <a:solidFill>
                            <a:srgbClr val="000000"/>
                          </a:solidFill>
                          <a:latin typeface="DevLys 010"/>
                          <a:ea typeface="Calibri"/>
                          <a:cs typeface="DevLys 010"/>
                        </a:rPr>
                        <a:t>uxjikfydk</a:t>
                      </a:r>
                      <a:r>
                        <a:rPr lang="en-IN" sz="2600" b="0" dirty="0">
                          <a:solidFill>
                            <a:srgbClr val="000000"/>
                          </a:solidFill>
                          <a:latin typeface="DevLys 010"/>
                          <a:ea typeface="Calibri"/>
                          <a:cs typeface="DevLys 010"/>
                        </a:rPr>
                        <a:t> </a:t>
                      </a:r>
                      <a:r>
                        <a:rPr lang="en-IN" sz="2600" b="0" dirty="0" err="1">
                          <a:solidFill>
                            <a:srgbClr val="000000"/>
                          </a:solidFill>
                          <a:latin typeface="DevLys 010"/>
                          <a:ea typeface="Calibri"/>
                          <a:cs typeface="DevLys 010"/>
                        </a:rPr>
                        <a:t>fuxe</a:t>
                      </a:r>
                      <a:r>
                        <a:rPr lang="en-IN" sz="2600" b="0" dirty="0">
                          <a:solidFill>
                            <a:srgbClr val="000000"/>
                          </a:solidFill>
                          <a:latin typeface="DevLys 010"/>
                          <a:ea typeface="Calibri"/>
                          <a:cs typeface="DevLys 010"/>
                        </a:rPr>
                        <a:t> </a:t>
                      </a:r>
                      <a:endParaRPr lang="en-IN" sz="2600" b="0" dirty="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600" b="0" dirty="0">
                          <a:solidFill>
                            <a:srgbClr val="000000"/>
                          </a:solidFill>
                          <a:latin typeface="DevLys 010"/>
                          <a:ea typeface="Calibri"/>
                          <a:cs typeface="DevLys 010"/>
                        </a:rPr>
                        <a:t>10 </a:t>
                      </a:r>
                      <a:r>
                        <a:rPr lang="en-IN" sz="2600" b="0" dirty="0" err="1">
                          <a:solidFill>
                            <a:srgbClr val="000000"/>
                          </a:solidFill>
                          <a:latin typeface="DevLys 010"/>
                          <a:ea typeface="Calibri"/>
                          <a:cs typeface="DevLys 010"/>
                        </a:rPr>
                        <a:t>yk</a:t>
                      </a:r>
                      <a:r>
                        <a:rPr lang="en-IN" sz="2600" b="0" dirty="0">
                          <a:solidFill>
                            <a:srgbClr val="000000"/>
                          </a:solidFill>
                          <a:latin typeface="DevLys 010"/>
                          <a:ea typeface="Calibri"/>
                          <a:cs typeface="DevLys 010"/>
                        </a:rPr>
                        <a:t>[k </a:t>
                      </a:r>
                      <a:r>
                        <a:rPr lang="en-IN" sz="2600" b="0" dirty="0" err="1">
                          <a:solidFill>
                            <a:srgbClr val="000000"/>
                          </a:solidFill>
                          <a:latin typeface="DevLys 010"/>
                          <a:ea typeface="Calibri"/>
                          <a:cs typeface="DevLys 010"/>
                        </a:rPr>
                        <a:t>ls</a:t>
                      </a:r>
                      <a:r>
                        <a:rPr lang="en-IN" sz="2600" b="0" dirty="0">
                          <a:solidFill>
                            <a:srgbClr val="000000"/>
                          </a:solidFill>
                          <a:latin typeface="DevLys 010"/>
                          <a:ea typeface="Calibri"/>
                          <a:cs typeface="DevLys 010"/>
                        </a:rPr>
                        <a:t> </a:t>
                      </a:r>
                      <a:r>
                        <a:rPr lang="en-IN" sz="2600" b="0" dirty="0" err="1">
                          <a:solidFill>
                            <a:srgbClr val="000000"/>
                          </a:solidFill>
                          <a:latin typeface="DevLys 010"/>
                          <a:ea typeface="Calibri"/>
                          <a:cs typeface="DevLys 010"/>
                        </a:rPr>
                        <a:t>vf</a:t>
                      </a:r>
                      <a:r>
                        <a:rPr lang="en-IN" sz="2600" b="0" dirty="0">
                          <a:solidFill>
                            <a:srgbClr val="000000"/>
                          </a:solidFill>
                          <a:latin typeface="DevLys 010"/>
                          <a:ea typeface="Calibri"/>
                          <a:cs typeface="DevLys 010"/>
                        </a:rPr>
                        <a:t>/</a:t>
                      </a:r>
                      <a:r>
                        <a:rPr lang="en-IN" sz="2600" b="0" dirty="0" err="1">
                          <a:solidFill>
                            <a:srgbClr val="000000"/>
                          </a:solidFill>
                          <a:latin typeface="DevLys 010"/>
                          <a:ea typeface="Calibri"/>
                          <a:cs typeface="DevLys 010"/>
                        </a:rPr>
                        <a:t>kd</a:t>
                      </a:r>
                      <a:r>
                        <a:rPr lang="en-IN" sz="2600" b="0" dirty="0">
                          <a:solidFill>
                            <a:srgbClr val="000000"/>
                          </a:solidFill>
                          <a:latin typeface="DevLys 010"/>
                          <a:ea typeface="Calibri"/>
                          <a:cs typeface="DevLys 010"/>
                        </a:rPr>
                        <a:t> </a:t>
                      </a:r>
                      <a:endParaRPr lang="en-IN" sz="2600" b="0" dirty="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600" b="0">
                          <a:solidFill>
                            <a:srgbClr val="000000"/>
                          </a:solidFill>
                          <a:latin typeface="DevLys 010"/>
                          <a:ea typeface="Calibri"/>
                          <a:cs typeface="DevLys 010"/>
                        </a:rPr>
                        <a:t>#- 35 yk[k </a:t>
                      </a:r>
                      <a:endParaRPr lang="en-IN" sz="2600" b="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656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2600" b="0" dirty="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600" b="0" dirty="0" smtClean="0">
                          <a:solidFill>
                            <a:srgbClr val="000000"/>
                          </a:solidFill>
                          <a:latin typeface="DevLys 010"/>
                          <a:ea typeface="Calibri"/>
                          <a:cs typeface="DevLys 010"/>
                        </a:rPr>
                        <a:t>10 </a:t>
                      </a:r>
                      <a:r>
                        <a:rPr lang="en-IN" sz="2600" b="0" dirty="0" err="1" smtClean="0">
                          <a:solidFill>
                            <a:srgbClr val="000000"/>
                          </a:solidFill>
                          <a:latin typeface="DevLys 010"/>
                          <a:ea typeface="Calibri"/>
                          <a:cs typeface="DevLys 010"/>
                        </a:rPr>
                        <a:t>yk</a:t>
                      </a:r>
                      <a:r>
                        <a:rPr lang="en-IN" sz="2600" b="0" dirty="0" smtClean="0">
                          <a:solidFill>
                            <a:srgbClr val="000000"/>
                          </a:solidFill>
                          <a:latin typeface="DevLys 010"/>
                          <a:ea typeface="Calibri"/>
                          <a:cs typeface="DevLys 010"/>
                        </a:rPr>
                        <a:t>[k </a:t>
                      </a:r>
                      <a:r>
                        <a:rPr lang="en-IN" sz="2600" b="0" dirty="0" err="1" smtClean="0">
                          <a:solidFill>
                            <a:srgbClr val="000000"/>
                          </a:solidFill>
                          <a:latin typeface="DevLys 010"/>
                          <a:ea typeface="Calibri"/>
                          <a:cs typeface="DevLys 010"/>
                        </a:rPr>
                        <a:t>ls</a:t>
                      </a:r>
                      <a:r>
                        <a:rPr lang="en-IN" sz="2600" b="0" dirty="0" smtClean="0">
                          <a:solidFill>
                            <a:srgbClr val="000000"/>
                          </a:solidFill>
                          <a:latin typeface="DevLys 010"/>
                          <a:ea typeface="Calibri"/>
                          <a:cs typeface="DevLys 010"/>
                        </a:rPr>
                        <a:t> de </a:t>
                      </a:r>
                      <a:endParaRPr lang="en-IN" sz="2600" b="0" dirty="0" smtClean="0">
                        <a:latin typeface="+mn-lt"/>
                        <a:ea typeface="Calibri"/>
                        <a:cs typeface="Mang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2600" b="0" dirty="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600" b="0" smtClean="0">
                          <a:solidFill>
                            <a:srgbClr val="000000"/>
                          </a:solidFill>
                          <a:latin typeface="DevLys 010"/>
                          <a:ea typeface="Calibri"/>
                          <a:cs typeface="DevLys 010"/>
                        </a:rPr>
                        <a:t>#- 1</a:t>
                      </a:r>
                      <a:r>
                        <a:rPr lang="hi-IN" sz="2600" b="0" smtClean="0">
                          <a:solidFill>
                            <a:srgbClr val="000000"/>
                          </a:solidFill>
                          <a:latin typeface="DevLys 010"/>
                          <a:ea typeface="Calibri"/>
                          <a:cs typeface="DevLys 010"/>
                        </a:rPr>
                        <a:t>5</a:t>
                      </a:r>
                      <a:r>
                        <a:rPr lang="en-IN" sz="2600" b="0" smtClean="0">
                          <a:solidFill>
                            <a:srgbClr val="000000"/>
                          </a:solidFill>
                          <a:latin typeface="DevLys 010"/>
                          <a:ea typeface="Calibri"/>
                          <a:cs typeface="DevLys 010"/>
                        </a:rPr>
                        <a:t> yk[k </a:t>
                      </a:r>
                      <a:endParaRPr lang="en-IN" sz="2600" b="0" smtClean="0">
                        <a:latin typeface="+mn-lt"/>
                        <a:ea typeface="Calibri"/>
                        <a:cs typeface="Mang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2600" b="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328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600" b="0">
                          <a:solidFill>
                            <a:srgbClr val="000000"/>
                          </a:solidFill>
                          <a:latin typeface="DevLys 010"/>
                          <a:ea typeface="Calibri"/>
                          <a:cs typeface="DevLys 010"/>
                        </a:rPr>
                        <a:t>uxjikfydk ifj"kn~ </a:t>
                      </a:r>
                      <a:endParaRPr lang="en-IN" sz="2600" b="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600" b="0" dirty="0">
                          <a:solidFill>
                            <a:srgbClr val="000000"/>
                          </a:solidFill>
                          <a:latin typeface="DevLys 010"/>
                          <a:ea typeface="Calibri"/>
                          <a:cs typeface="DevLys 010"/>
                        </a:rPr>
                        <a:t>1 </a:t>
                      </a:r>
                      <a:r>
                        <a:rPr lang="en-IN" sz="2600" b="0" dirty="0" err="1">
                          <a:solidFill>
                            <a:srgbClr val="000000"/>
                          </a:solidFill>
                          <a:latin typeface="DevLys 010"/>
                          <a:ea typeface="Calibri"/>
                          <a:cs typeface="DevLys 010"/>
                        </a:rPr>
                        <a:t>yk</a:t>
                      </a:r>
                      <a:r>
                        <a:rPr lang="en-IN" sz="2600" b="0" dirty="0">
                          <a:solidFill>
                            <a:srgbClr val="000000"/>
                          </a:solidFill>
                          <a:latin typeface="DevLys 010"/>
                          <a:ea typeface="Calibri"/>
                          <a:cs typeface="DevLys 010"/>
                        </a:rPr>
                        <a:t>[k </a:t>
                      </a:r>
                      <a:r>
                        <a:rPr lang="en-IN" sz="2600" b="0" dirty="0" err="1">
                          <a:solidFill>
                            <a:srgbClr val="000000"/>
                          </a:solidFill>
                          <a:latin typeface="DevLys 010"/>
                          <a:ea typeface="Calibri"/>
                          <a:cs typeface="DevLys 010"/>
                        </a:rPr>
                        <a:t>ls</a:t>
                      </a:r>
                      <a:r>
                        <a:rPr lang="en-IN" sz="2600" b="0" dirty="0">
                          <a:solidFill>
                            <a:srgbClr val="000000"/>
                          </a:solidFill>
                          <a:latin typeface="DevLys 010"/>
                          <a:ea typeface="Calibri"/>
                          <a:cs typeface="DevLys 010"/>
                        </a:rPr>
                        <a:t> </a:t>
                      </a:r>
                      <a:r>
                        <a:rPr lang="en-IN" sz="2600" b="0" dirty="0" err="1">
                          <a:solidFill>
                            <a:srgbClr val="000000"/>
                          </a:solidFill>
                          <a:latin typeface="DevLys 010"/>
                          <a:ea typeface="Calibri"/>
                          <a:cs typeface="DevLys 010"/>
                        </a:rPr>
                        <a:t>vf</a:t>
                      </a:r>
                      <a:r>
                        <a:rPr lang="en-IN" sz="2600" b="0" dirty="0">
                          <a:solidFill>
                            <a:srgbClr val="000000"/>
                          </a:solidFill>
                          <a:latin typeface="DevLys 010"/>
                          <a:ea typeface="Calibri"/>
                          <a:cs typeface="DevLys 010"/>
                        </a:rPr>
                        <a:t>/</a:t>
                      </a:r>
                      <a:r>
                        <a:rPr lang="en-IN" sz="2600" b="0" dirty="0" err="1">
                          <a:solidFill>
                            <a:srgbClr val="000000"/>
                          </a:solidFill>
                          <a:latin typeface="DevLys 010"/>
                          <a:ea typeface="Calibri"/>
                          <a:cs typeface="DevLys 010"/>
                        </a:rPr>
                        <a:t>kd</a:t>
                      </a:r>
                      <a:r>
                        <a:rPr lang="en-IN" sz="2600" b="0" dirty="0">
                          <a:solidFill>
                            <a:srgbClr val="000000"/>
                          </a:solidFill>
                          <a:latin typeface="DevLys 010"/>
                          <a:ea typeface="Calibri"/>
                          <a:cs typeface="DevLys 010"/>
                        </a:rPr>
                        <a:t> </a:t>
                      </a:r>
                      <a:endParaRPr lang="en-IN" sz="2600" b="0" dirty="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600" b="0">
                          <a:solidFill>
                            <a:srgbClr val="000000"/>
                          </a:solidFill>
                          <a:latin typeface="DevLys 010"/>
                          <a:ea typeface="Calibri"/>
                          <a:cs typeface="DevLys 010"/>
                        </a:rPr>
                        <a:t>#- 10 yk[k </a:t>
                      </a:r>
                      <a:endParaRPr lang="en-IN" sz="2600" b="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80851">
                <a:tc>
                  <a:txBody>
                    <a:bodyPr/>
                    <a:lstStyle/>
                    <a:p>
                      <a:pPr algn="ctr"/>
                      <a:endParaRPr lang="en-IN" sz="2600" b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600" b="0" dirty="0">
                          <a:solidFill>
                            <a:srgbClr val="000000"/>
                          </a:solidFill>
                          <a:latin typeface="DevLys 010"/>
                          <a:ea typeface="Calibri"/>
                          <a:cs typeface="DevLys 010"/>
                        </a:rPr>
                        <a:t>50 </a:t>
                      </a:r>
                      <a:r>
                        <a:rPr lang="en-IN" sz="2600" b="0" dirty="0" err="1">
                          <a:solidFill>
                            <a:srgbClr val="000000"/>
                          </a:solidFill>
                          <a:latin typeface="DevLys 010"/>
                          <a:ea typeface="Calibri"/>
                          <a:cs typeface="DevLys 010"/>
                        </a:rPr>
                        <a:t>gtkj</a:t>
                      </a:r>
                      <a:r>
                        <a:rPr lang="en-IN" sz="2600" b="0" dirty="0">
                          <a:solidFill>
                            <a:srgbClr val="000000"/>
                          </a:solidFill>
                          <a:latin typeface="DevLys 010"/>
                          <a:ea typeface="Calibri"/>
                          <a:cs typeface="DevLys 010"/>
                        </a:rPr>
                        <a:t> </a:t>
                      </a:r>
                      <a:r>
                        <a:rPr lang="en-IN" sz="2600" b="0" dirty="0" err="1">
                          <a:solidFill>
                            <a:srgbClr val="000000"/>
                          </a:solidFill>
                          <a:latin typeface="DevLys 010"/>
                          <a:ea typeface="Calibri"/>
                          <a:cs typeface="DevLys 010"/>
                        </a:rPr>
                        <a:t>ls</a:t>
                      </a:r>
                      <a:r>
                        <a:rPr lang="en-IN" sz="2600" b="0" dirty="0">
                          <a:solidFill>
                            <a:srgbClr val="000000"/>
                          </a:solidFill>
                          <a:latin typeface="DevLys 010"/>
                          <a:ea typeface="Calibri"/>
                          <a:cs typeface="DevLys 010"/>
                        </a:rPr>
                        <a:t> 1 </a:t>
                      </a:r>
                      <a:r>
                        <a:rPr lang="en-IN" sz="2600" b="0" dirty="0" err="1">
                          <a:solidFill>
                            <a:srgbClr val="000000"/>
                          </a:solidFill>
                          <a:latin typeface="DevLys 010"/>
                          <a:ea typeface="Calibri"/>
                          <a:cs typeface="DevLys 010"/>
                        </a:rPr>
                        <a:t>yk</a:t>
                      </a:r>
                      <a:r>
                        <a:rPr lang="en-IN" sz="2600" b="0" dirty="0">
                          <a:solidFill>
                            <a:srgbClr val="000000"/>
                          </a:solidFill>
                          <a:latin typeface="DevLys 010"/>
                          <a:ea typeface="Calibri"/>
                          <a:cs typeface="DevLys 010"/>
                        </a:rPr>
                        <a:t>[k rd </a:t>
                      </a:r>
                      <a:endParaRPr lang="en-IN" sz="2600" b="0" dirty="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600" b="0" dirty="0">
                          <a:solidFill>
                            <a:srgbClr val="000000"/>
                          </a:solidFill>
                          <a:latin typeface="DevLys 010"/>
                          <a:ea typeface="Calibri"/>
                          <a:cs typeface="DevLys 010"/>
                        </a:rPr>
                        <a:t>#- 06 </a:t>
                      </a:r>
                      <a:r>
                        <a:rPr lang="en-IN" sz="2600" b="0" dirty="0" err="1">
                          <a:solidFill>
                            <a:srgbClr val="000000"/>
                          </a:solidFill>
                          <a:latin typeface="DevLys 010"/>
                          <a:ea typeface="Calibri"/>
                          <a:cs typeface="DevLys 010"/>
                        </a:rPr>
                        <a:t>yk</a:t>
                      </a:r>
                      <a:r>
                        <a:rPr lang="en-IN" sz="2600" b="0" dirty="0">
                          <a:solidFill>
                            <a:srgbClr val="000000"/>
                          </a:solidFill>
                          <a:latin typeface="DevLys 010"/>
                          <a:ea typeface="Calibri"/>
                          <a:cs typeface="DevLys 010"/>
                        </a:rPr>
                        <a:t>[k </a:t>
                      </a:r>
                      <a:endParaRPr lang="en-IN" sz="2600" b="0" dirty="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32818">
                <a:tc>
                  <a:txBody>
                    <a:bodyPr/>
                    <a:lstStyle/>
                    <a:p>
                      <a:pPr algn="ctr"/>
                      <a:endParaRPr lang="en-IN" sz="2600" b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600" b="0">
                          <a:solidFill>
                            <a:srgbClr val="000000"/>
                          </a:solidFill>
                          <a:latin typeface="DevLys 010"/>
                          <a:ea typeface="Calibri"/>
                          <a:cs typeface="DevLys 010"/>
                        </a:rPr>
                        <a:t>50 gtkj ls de </a:t>
                      </a:r>
                      <a:endParaRPr lang="en-IN" sz="2600" b="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600" b="0" dirty="0">
                          <a:solidFill>
                            <a:srgbClr val="000000"/>
                          </a:solidFill>
                          <a:latin typeface="DevLys 010"/>
                          <a:ea typeface="Calibri"/>
                          <a:cs typeface="DevLys 010"/>
                        </a:rPr>
                        <a:t>#- 04 </a:t>
                      </a:r>
                      <a:r>
                        <a:rPr lang="en-IN" sz="2600" b="0" dirty="0" err="1">
                          <a:solidFill>
                            <a:srgbClr val="000000"/>
                          </a:solidFill>
                          <a:latin typeface="DevLys 010"/>
                          <a:ea typeface="Calibri"/>
                          <a:cs typeface="DevLys 010"/>
                        </a:rPr>
                        <a:t>yk</a:t>
                      </a:r>
                      <a:r>
                        <a:rPr lang="en-IN" sz="2600" b="0" dirty="0">
                          <a:solidFill>
                            <a:srgbClr val="000000"/>
                          </a:solidFill>
                          <a:latin typeface="DevLys 010"/>
                          <a:ea typeface="Calibri"/>
                          <a:cs typeface="DevLys 010"/>
                        </a:rPr>
                        <a:t>[k </a:t>
                      </a:r>
                      <a:endParaRPr lang="en-IN" sz="2600" b="0" dirty="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5272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600" b="0" dirty="0" err="1" smtClean="0">
                          <a:solidFill>
                            <a:srgbClr val="000000"/>
                          </a:solidFill>
                          <a:latin typeface="DevLys 010"/>
                          <a:ea typeface="Calibri"/>
                          <a:cs typeface="DevLys 010"/>
                        </a:rPr>
                        <a:t>uxj</a:t>
                      </a:r>
                      <a:r>
                        <a:rPr lang="en-IN" sz="2600" b="0" dirty="0" smtClean="0">
                          <a:solidFill>
                            <a:srgbClr val="000000"/>
                          </a:solidFill>
                          <a:latin typeface="DevLys 010"/>
                          <a:ea typeface="Calibri"/>
                          <a:cs typeface="DevLys 010"/>
                        </a:rPr>
                        <a:t> </a:t>
                      </a:r>
                      <a:r>
                        <a:rPr lang="en-IN" sz="2600" b="0" dirty="0" err="1" smtClean="0">
                          <a:solidFill>
                            <a:srgbClr val="000000"/>
                          </a:solidFill>
                          <a:latin typeface="DevLys 010"/>
                          <a:ea typeface="Calibri"/>
                          <a:cs typeface="DevLys 010"/>
                        </a:rPr>
                        <a:t>ifj"kn</a:t>
                      </a:r>
                      <a:r>
                        <a:rPr lang="en-IN" sz="2600" b="0" dirty="0" smtClean="0">
                          <a:solidFill>
                            <a:srgbClr val="000000"/>
                          </a:solidFill>
                          <a:latin typeface="DevLys 010"/>
                          <a:ea typeface="Calibri"/>
                          <a:cs typeface="DevLys 010"/>
                        </a:rPr>
                        <a:t>~ </a:t>
                      </a:r>
                      <a:endParaRPr lang="en-IN" sz="2600" b="0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2600" b="0" dirty="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600" b="0" dirty="0">
                          <a:solidFill>
                            <a:srgbClr val="000000"/>
                          </a:solidFill>
                          <a:latin typeface="DevLys 010"/>
                          <a:ea typeface="Calibri"/>
                          <a:cs typeface="DevLys 010"/>
                        </a:rPr>
                        <a:t>#- 03 </a:t>
                      </a:r>
                      <a:r>
                        <a:rPr lang="en-IN" sz="2600" b="0" dirty="0" err="1">
                          <a:solidFill>
                            <a:srgbClr val="000000"/>
                          </a:solidFill>
                          <a:latin typeface="DevLys 010"/>
                          <a:ea typeface="Calibri"/>
                          <a:cs typeface="DevLys 010"/>
                        </a:rPr>
                        <a:t>yk</a:t>
                      </a:r>
                      <a:r>
                        <a:rPr lang="en-IN" sz="2600" b="0" dirty="0">
                          <a:solidFill>
                            <a:srgbClr val="000000"/>
                          </a:solidFill>
                          <a:latin typeface="DevLys 010"/>
                          <a:ea typeface="Calibri"/>
                          <a:cs typeface="DevLys 010"/>
                        </a:rPr>
                        <a:t>[k </a:t>
                      </a:r>
                      <a:endParaRPr lang="en-IN" sz="2600" b="0" dirty="0">
                        <a:latin typeface="Calibri"/>
                        <a:ea typeface="Calibri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3"/>
          <p:cNvSpPr>
            <a:spLocks noChangeArrowheads="1"/>
          </p:cNvSpPr>
          <p:nvPr/>
        </p:nvSpPr>
        <p:spPr bwMode="auto">
          <a:xfrm>
            <a:off x="914400" y="990600"/>
            <a:ext cx="7391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4800" dirty="0">
                <a:latin typeface="DEV003"/>
                <a:ea typeface="Batang" pitchFamily="18" charset="-127"/>
              </a:rPr>
              <a:t> </a:t>
            </a:r>
            <a:r>
              <a:rPr lang="hi-IN" sz="4800" dirty="0">
                <a:latin typeface="DEV003"/>
                <a:ea typeface="Batang" pitchFamily="18" charset="-127"/>
                <a:cs typeface="Mangal" pitchFamily="18" charset="0"/>
              </a:rPr>
              <a:t>  </a:t>
            </a:r>
            <a:r>
              <a:rPr lang="en-US" sz="4800" dirty="0" err="1">
                <a:latin typeface="DevLys 010" pitchFamily="2" charset="0"/>
                <a:ea typeface="Batang" pitchFamily="18" charset="-127"/>
              </a:rPr>
              <a:t>Ukxjh</a:t>
            </a:r>
            <a:r>
              <a:rPr lang="en-US" sz="4800" dirty="0">
                <a:latin typeface="DevLys 010" pitchFamily="2" charset="0"/>
                <a:ea typeface="Batang" pitchFamily="18" charset="-127"/>
              </a:rPr>
              <a:t>; </a:t>
            </a:r>
            <a:r>
              <a:rPr lang="en-US" sz="4800" dirty="0" err="1">
                <a:latin typeface="DevLys 010" pitchFamily="2" charset="0"/>
                <a:ea typeface="Batang" pitchFamily="18" charset="-127"/>
              </a:rPr>
              <a:t>fudk</a:t>
            </a:r>
            <a:r>
              <a:rPr lang="en-US" sz="4800" dirty="0">
                <a:latin typeface="DevLys 010" pitchFamily="2" charset="0"/>
                <a:ea typeface="Batang" pitchFamily="18" charset="-127"/>
              </a:rPr>
              <a:t>; </a:t>
            </a:r>
            <a:r>
              <a:rPr lang="en-US" sz="4800" dirty="0" err="1">
                <a:latin typeface="DevLys 010" pitchFamily="2" charset="0"/>
                <a:ea typeface="Batang" pitchFamily="18" charset="-127"/>
              </a:rPr>
              <a:t>fuokZpu</a:t>
            </a:r>
            <a:r>
              <a:rPr lang="en-US" sz="4800" b="1" dirty="0">
                <a:latin typeface="DevLys 010" pitchFamily="2" charset="0"/>
                <a:ea typeface="Batang" pitchFamily="18" charset="-127"/>
              </a:rPr>
              <a:t> </a:t>
            </a:r>
            <a:r>
              <a:rPr lang="en-US" sz="5400" b="1" dirty="0">
                <a:latin typeface="DEV003"/>
                <a:ea typeface="Batang" pitchFamily="18" charset="-127"/>
              </a:rPr>
              <a:t>2014</a:t>
            </a:r>
            <a:r>
              <a:rPr lang="en-US" sz="4800" dirty="0">
                <a:latin typeface="DEV003"/>
                <a:ea typeface="Batang" pitchFamily="18" charset="-127"/>
              </a:rPr>
              <a:t> </a:t>
            </a:r>
          </a:p>
        </p:txBody>
      </p:sp>
      <p:sp>
        <p:nvSpPr>
          <p:cNvPr id="117763" name="Rectangle 4"/>
          <p:cNvSpPr>
            <a:spLocks noChangeArrowheads="1"/>
          </p:cNvSpPr>
          <p:nvPr/>
        </p:nvSpPr>
        <p:spPr bwMode="auto">
          <a:xfrm>
            <a:off x="228600" y="2514600"/>
            <a:ext cx="8520113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hi-IN" sz="5400" b="1" dirty="0">
                <a:solidFill>
                  <a:schemeClr val="accent2"/>
                </a:solidFill>
                <a:latin typeface="DevLys 010" pitchFamily="2" charset="0"/>
                <a:ea typeface="Batang" pitchFamily="18" charset="-127"/>
                <a:cs typeface="Mangal" pitchFamily="18" charset="0"/>
              </a:rPr>
              <a:t>   </a:t>
            </a:r>
            <a:r>
              <a:rPr lang="en-US" sz="5400" b="1" dirty="0" err="1">
                <a:latin typeface="DevLys 010" pitchFamily="2" charset="0"/>
                <a:ea typeface="Batang" pitchFamily="18" charset="-127"/>
                <a:cs typeface="Mangal" pitchFamily="18" charset="0"/>
              </a:rPr>
              <a:t>fuokZpu</a:t>
            </a:r>
            <a:r>
              <a:rPr lang="en-US" sz="5400" b="1" dirty="0">
                <a:latin typeface="DevLys 010" pitchFamily="2" charset="0"/>
                <a:ea typeface="Batang" pitchFamily="18" charset="-127"/>
                <a:cs typeface="Mangal" pitchFamily="18" charset="0"/>
              </a:rPr>
              <a:t> O;;</a:t>
            </a:r>
            <a:r>
              <a:rPr lang="en-US" sz="5400" b="1" dirty="0" err="1">
                <a:latin typeface="DevLys 010" pitchFamily="2" charset="0"/>
                <a:ea typeface="Batang" pitchFamily="18" charset="-127"/>
                <a:cs typeface="Mangal" pitchFamily="18" charset="0"/>
              </a:rPr>
              <a:t>ys</a:t>
            </a:r>
            <a:r>
              <a:rPr lang="en-US" sz="5400" b="1" dirty="0">
                <a:latin typeface="DevLys 010" pitchFamily="2" charset="0"/>
                <a:ea typeface="Batang" pitchFamily="18" charset="-127"/>
                <a:cs typeface="Mangal" pitchFamily="18" charset="0"/>
              </a:rPr>
              <a:t>[</a:t>
            </a:r>
            <a:r>
              <a:rPr lang="en-US" sz="5400" b="1" dirty="0" err="1">
                <a:latin typeface="DevLys 010" pitchFamily="2" charset="0"/>
                <a:ea typeface="Batang" pitchFamily="18" charset="-127"/>
                <a:cs typeface="Mangal" pitchFamily="18" charset="0"/>
              </a:rPr>
              <a:t>kk</a:t>
            </a:r>
            <a:r>
              <a:rPr lang="en-US" sz="5400" b="1" dirty="0">
                <a:latin typeface="DevLys 010" pitchFamily="2" charset="0"/>
                <a:ea typeface="Batang" pitchFamily="18" charset="-127"/>
                <a:cs typeface="Mangal" pitchFamily="18" charset="0"/>
              </a:rPr>
              <a:t> </a:t>
            </a:r>
            <a:r>
              <a:rPr lang="en-US" sz="5400" b="1" dirty="0" err="1">
                <a:latin typeface="DevLys 010" pitchFamily="2" charset="0"/>
                <a:ea typeface="Batang" pitchFamily="18" charset="-127"/>
                <a:cs typeface="Mangal" pitchFamily="18" charset="0"/>
              </a:rPr>
              <a:t>vuqoh</a:t>
            </a:r>
            <a:r>
              <a:rPr lang="en-US" sz="5400" b="1" dirty="0">
                <a:latin typeface="DevLys 010" pitchFamily="2" charset="0"/>
                <a:ea typeface="Batang" pitchFamily="18" charset="-127"/>
                <a:cs typeface="Mangal" pitchFamily="18" charset="0"/>
              </a:rPr>
              <a:t>{</a:t>
            </a:r>
            <a:r>
              <a:rPr lang="en-US" sz="5400" b="1" dirty="0" err="1">
                <a:latin typeface="DevLys 010" pitchFamily="2" charset="0"/>
                <a:ea typeface="Batang" pitchFamily="18" charset="-127"/>
                <a:cs typeface="Mangal" pitchFamily="18" charset="0"/>
              </a:rPr>
              <a:t>k.k</a:t>
            </a:r>
            <a:r>
              <a:rPr lang="en-US" sz="4800" dirty="0">
                <a:latin typeface="DevLys 010" pitchFamily="2" charset="0"/>
                <a:ea typeface="Batang" pitchFamily="18" charset="-127"/>
                <a:cs typeface="Mangal" pitchFamily="18" charset="0"/>
              </a:rPr>
              <a:t> </a:t>
            </a:r>
            <a:endParaRPr lang="en-US" sz="2800" dirty="0">
              <a:latin typeface="DevLys 010" pitchFamily="2" charset="0"/>
              <a:ea typeface="Batang" pitchFamily="18" charset="-127"/>
              <a:cs typeface="Mangal" pitchFamily="18" charset="0"/>
            </a:endParaRPr>
          </a:p>
        </p:txBody>
      </p:sp>
      <p:sp>
        <p:nvSpPr>
          <p:cNvPr id="117764" name="Rectangle 5"/>
          <p:cNvSpPr>
            <a:spLocks noChangeArrowheads="1"/>
          </p:cNvSpPr>
          <p:nvPr/>
        </p:nvSpPr>
        <p:spPr bwMode="auto">
          <a:xfrm>
            <a:off x="533400" y="3722688"/>
            <a:ext cx="8382000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3200" b="1" dirty="0">
                <a:latin typeface="DevLys 010" pitchFamily="2" charset="0"/>
                <a:ea typeface="Batang" pitchFamily="18" charset="-127"/>
              </a:rPr>
              <a:t> </a:t>
            </a:r>
            <a:r>
              <a:rPr lang="hi-IN" sz="3200" b="1" dirty="0">
                <a:latin typeface="DevLys 010" pitchFamily="2" charset="0"/>
                <a:ea typeface="Batang" pitchFamily="18" charset="-127"/>
                <a:cs typeface="Mangal" pitchFamily="18" charset="0"/>
              </a:rPr>
              <a:t> </a:t>
            </a:r>
            <a:r>
              <a:rPr lang="en-US" sz="3200" b="1" dirty="0" err="1">
                <a:latin typeface="DevLys 010" pitchFamily="2" charset="0"/>
                <a:ea typeface="Batang" pitchFamily="18" charset="-127"/>
              </a:rPr>
              <a:t>egkikSj@v</a:t>
            </a:r>
            <a:r>
              <a:rPr lang="en-US" sz="3200" b="1" dirty="0">
                <a:latin typeface="DevLys 010" pitchFamily="2" charset="0"/>
                <a:ea typeface="Batang" pitchFamily="18" charset="-127"/>
              </a:rPr>
              <a:t>/;{k </a:t>
            </a:r>
            <a:r>
              <a:rPr lang="en-US" sz="3200" b="1" dirty="0" err="1">
                <a:latin typeface="DevLys 010" pitchFamily="2" charset="0"/>
                <a:ea typeface="Batang" pitchFamily="18" charset="-127"/>
              </a:rPr>
              <a:t>dk</a:t>
            </a:r>
            <a:r>
              <a:rPr lang="en-US" sz="3200" b="1" dirty="0">
                <a:latin typeface="DevLys 010" pitchFamily="2" charset="0"/>
                <a:ea typeface="Batang" pitchFamily="18" charset="-127"/>
              </a:rPr>
              <a:t> </a:t>
            </a:r>
          </a:p>
          <a:p>
            <a:pPr algn="ctr" eaLnBrk="0" hangingPunct="0"/>
            <a:r>
              <a:rPr lang="en-US" sz="3200" b="1" dirty="0" err="1">
                <a:latin typeface="DevLys 010" pitchFamily="2" charset="0"/>
                <a:ea typeface="Batang" pitchFamily="18" charset="-127"/>
              </a:rPr>
              <a:t>fuokZpu</a:t>
            </a:r>
            <a:r>
              <a:rPr lang="en-US" sz="3200" b="1" dirty="0">
                <a:latin typeface="DevLys 010" pitchFamily="2" charset="0"/>
                <a:ea typeface="Batang" pitchFamily="18" charset="-127"/>
              </a:rPr>
              <a:t> </a:t>
            </a:r>
            <a:r>
              <a:rPr lang="en-US" sz="3200" b="1" dirty="0" err="1">
                <a:latin typeface="DevLys 010" pitchFamily="2" charset="0"/>
                <a:ea typeface="Batang" pitchFamily="18" charset="-127"/>
              </a:rPr>
              <a:t>yM+us</a:t>
            </a:r>
            <a:r>
              <a:rPr lang="en-US" sz="3200" b="1" dirty="0">
                <a:latin typeface="DevLys 010" pitchFamily="2" charset="0"/>
                <a:ea typeface="Batang" pitchFamily="18" charset="-127"/>
              </a:rPr>
              <a:t> </a:t>
            </a:r>
            <a:r>
              <a:rPr lang="en-US" sz="3200" b="1" dirty="0" err="1">
                <a:latin typeface="DevLys 010" pitchFamily="2" charset="0"/>
                <a:ea typeface="Batang" pitchFamily="18" charset="-127"/>
              </a:rPr>
              <a:t>okys</a:t>
            </a:r>
            <a:r>
              <a:rPr lang="en-US" sz="3200" b="1" dirty="0">
                <a:latin typeface="DevLys 010" pitchFamily="2" charset="0"/>
                <a:ea typeface="Batang" pitchFamily="18" charset="-127"/>
              </a:rPr>
              <a:t> </a:t>
            </a:r>
            <a:r>
              <a:rPr lang="en-US" sz="3200" b="1" dirty="0" err="1">
                <a:latin typeface="DevLys 010" pitchFamily="2" charset="0"/>
                <a:ea typeface="Batang" pitchFamily="18" charset="-127"/>
              </a:rPr>
              <a:t>vH;fFkZ;ksa</a:t>
            </a:r>
            <a:r>
              <a:rPr lang="en-US" sz="3200" b="1" dirty="0">
                <a:latin typeface="DevLys 010" pitchFamily="2" charset="0"/>
                <a:ea typeface="Batang" pitchFamily="18" charset="-127"/>
              </a:rPr>
              <a:t> </a:t>
            </a:r>
            <a:r>
              <a:rPr lang="en-US" sz="3200" b="1" dirty="0" err="1">
                <a:latin typeface="DevLys 010" pitchFamily="2" charset="0"/>
                <a:ea typeface="Batang" pitchFamily="18" charset="-127"/>
              </a:rPr>
              <a:t>ds</a:t>
            </a:r>
            <a:r>
              <a:rPr lang="en-US" sz="3200" b="1" dirty="0">
                <a:latin typeface="DevLys 010" pitchFamily="2" charset="0"/>
                <a:ea typeface="Batang" pitchFamily="18" charset="-127"/>
              </a:rPr>
              <a:t> </a:t>
            </a:r>
            <a:r>
              <a:rPr lang="en-US" sz="3200" b="1" dirty="0" err="1">
                <a:latin typeface="DevLys 010" pitchFamily="2" charset="0"/>
                <a:ea typeface="Batang" pitchFamily="18" charset="-127"/>
              </a:rPr>
              <a:t>fy</a:t>
            </a:r>
            <a:r>
              <a:rPr lang="en-US" sz="3200" b="1" dirty="0">
                <a:latin typeface="DevLys 010" pitchFamily="2" charset="0"/>
                <a:ea typeface="Batang" pitchFamily="18" charset="-127"/>
              </a:rPr>
              <a:t>, </a:t>
            </a:r>
            <a:r>
              <a:rPr lang="en-US" sz="2000" b="1" dirty="0">
                <a:latin typeface="DevLys 010" pitchFamily="2" charset="0"/>
                <a:ea typeface="Batang" pitchFamily="18" charset="-127"/>
              </a:rPr>
              <a:t> </a:t>
            </a:r>
            <a:endParaRPr lang="en-US" dirty="0">
              <a:latin typeface="DevLys 010" pitchFamily="2" charset="0"/>
              <a:ea typeface="Batang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Title 1"/>
          <p:cNvSpPr>
            <a:spLocks noGrp="1"/>
          </p:cNvSpPr>
          <p:nvPr>
            <p:ph type="title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marL="346075" indent="-346075" algn="just" eaLnBrk="1" hangingPunct="1">
              <a:buFont typeface="Wingdings" pitchFamily="2" charset="2"/>
              <a:buChar char="Ø"/>
            </a:pPr>
            <a:r>
              <a:rPr lang="en-IN" sz="2800" dirty="0" err="1" smtClean="0">
                <a:latin typeface="DevLys 010" pitchFamily="2" charset="0"/>
                <a:ea typeface="KaiTi" pitchFamily="49" charset="-122"/>
              </a:rPr>
              <a:t>e0iz0</a:t>
            </a:r>
            <a:r>
              <a:rPr lang="en-IN" sz="2800" dirty="0" smtClean="0">
                <a:latin typeface="DevLys 010" pitchFamily="2" charset="0"/>
                <a:ea typeface="KaiTi" pitchFamily="49" charset="-122"/>
              </a:rPr>
              <a:t> </a:t>
            </a:r>
            <a:r>
              <a:rPr lang="en-IN" sz="2800" dirty="0" err="1" smtClean="0">
                <a:latin typeface="DevLys 010" pitchFamily="2" charset="0"/>
                <a:ea typeface="KaiTi" pitchFamily="49" charset="-122"/>
              </a:rPr>
              <a:t>uxj</a:t>
            </a:r>
            <a:r>
              <a:rPr lang="en-IN" sz="2800" dirty="0" smtClean="0">
                <a:latin typeface="DevLys 010" pitchFamily="2" charset="0"/>
                <a:ea typeface="KaiTi" pitchFamily="49" charset="-122"/>
              </a:rPr>
              <a:t> </a:t>
            </a:r>
            <a:r>
              <a:rPr lang="en-IN" sz="2800" dirty="0" err="1" smtClean="0">
                <a:latin typeface="DevLys 010" pitchFamily="2" charset="0"/>
                <a:ea typeface="KaiTi" pitchFamily="49" charset="-122"/>
              </a:rPr>
              <a:t>ikfyd</a:t>
            </a:r>
            <a:r>
              <a:rPr lang="en-IN" sz="2800" dirty="0" smtClean="0">
                <a:latin typeface="DevLys 010" pitchFamily="2" charset="0"/>
                <a:ea typeface="KaiTi" pitchFamily="49" charset="-122"/>
              </a:rPr>
              <a:t> </a:t>
            </a:r>
            <a:r>
              <a:rPr lang="en-IN" sz="2800" dirty="0" err="1" smtClean="0">
                <a:latin typeface="DevLys 010" pitchFamily="2" charset="0"/>
                <a:ea typeface="KaiTi" pitchFamily="49" charset="-122"/>
              </a:rPr>
              <a:t>fuxe</a:t>
            </a:r>
            <a:r>
              <a:rPr lang="en-IN" sz="2800" dirty="0" smtClean="0">
                <a:latin typeface="DevLys 010" pitchFamily="2" charset="0"/>
                <a:ea typeface="KaiTi" pitchFamily="49" charset="-122"/>
              </a:rPr>
              <a:t> </a:t>
            </a:r>
            <a:r>
              <a:rPr lang="en-IN" sz="2800" dirty="0" err="1" smtClean="0">
                <a:latin typeface="DevLys 010" pitchFamily="2" charset="0"/>
                <a:ea typeface="KaiTi" pitchFamily="49" charset="-122"/>
              </a:rPr>
              <a:t>vf</a:t>
            </a:r>
            <a:r>
              <a:rPr lang="en-IN" sz="2800" dirty="0" smtClean="0">
                <a:latin typeface="DevLys 010" pitchFamily="2" charset="0"/>
                <a:ea typeface="KaiTi" pitchFamily="49" charset="-122"/>
              </a:rPr>
              <a:t>/</a:t>
            </a:r>
            <a:r>
              <a:rPr lang="en-IN" sz="2800" dirty="0" err="1" smtClean="0">
                <a:latin typeface="DevLys 010" pitchFamily="2" charset="0"/>
                <a:ea typeface="KaiTi" pitchFamily="49" charset="-122"/>
              </a:rPr>
              <a:t>kfu;e</a:t>
            </a:r>
            <a:r>
              <a:rPr lang="en-IN" sz="2800" dirty="0" smtClean="0">
                <a:latin typeface="DevLys 010" pitchFamily="2" charset="0"/>
                <a:ea typeface="KaiTi" pitchFamily="49" charset="-122"/>
              </a:rPr>
              <a:t> 1956 dh /</a:t>
            </a:r>
            <a:r>
              <a:rPr lang="en-IN" sz="2800" dirty="0" err="1" smtClean="0">
                <a:latin typeface="DevLys 010" pitchFamily="2" charset="0"/>
                <a:ea typeface="KaiTi" pitchFamily="49" charset="-122"/>
              </a:rPr>
              <a:t>kkjk</a:t>
            </a:r>
            <a:r>
              <a:rPr lang="en-IN" sz="2800" dirty="0" smtClean="0">
                <a:latin typeface="DevLys 010" pitchFamily="2" charset="0"/>
                <a:ea typeface="KaiTi" pitchFamily="49" charset="-122"/>
              </a:rPr>
              <a:t> 14 </a:t>
            </a:r>
            <a:r>
              <a:rPr lang="en-IN" sz="2800" dirty="0" err="1" smtClean="0">
                <a:latin typeface="DevLys 010" pitchFamily="2" charset="0"/>
                <a:ea typeface="KaiTi" pitchFamily="49" charset="-122"/>
              </a:rPr>
              <a:t>ds</a:t>
            </a:r>
            <a:r>
              <a:rPr lang="en-IN" sz="2800" dirty="0" smtClean="0">
                <a:latin typeface="DevLys 010" pitchFamily="2" charset="0"/>
                <a:ea typeface="KaiTi" pitchFamily="49" charset="-122"/>
              </a:rPr>
              <a:t> v/</a:t>
            </a:r>
            <a:r>
              <a:rPr lang="en-IN" sz="2800" dirty="0" err="1" smtClean="0">
                <a:latin typeface="DevLys 010" pitchFamily="2" charset="0"/>
                <a:ea typeface="KaiTi" pitchFamily="49" charset="-122"/>
              </a:rPr>
              <a:t>khu</a:t>
            </a:r>
            <a:r>
              <a:rPr lang="en-IN" sz="2800" dirty="0" smtClean="0">
                <a:latin typeface="DevLys 010" pitchFamily="2" charset="0"/>
                <a:ea typeface="KaiTi" pitchFamily="49" charset="-122"/>
              </a:rPr>
              <a:t> </a:t>
            </a:r>
            <a:r>
              <a:rPr lang="en-IN" sz="2800" dirty="0" err="1" smtClean="0">
                <a:latin typeface="DevLys 010" pitchFamily="2" charset="0"/>
                <a:ea typeface="KaiTi" pitchFamily="49" charset="-122"/>
              </a:rPr>
              <a:t>egkikSj@v</a:t>
            </a:r>
            <a:r>
              <a:rPr lang="en-IN" sz="2800" dirty="0" smtClean="0">
                <a:latin typeface="DevLys 010" pitchFamily="2" charset="0"/>
                <a:ea typeface="KaiTi" pitchFamily="49" charset="-122"/>
              </a:rPr>
              <a:t>/;{k ,</a:t>
            </a:r>
            <a:r>
              <a:rPr lang="en-IN" sz="2800" dirty="0" err="1" smtClean="0">
                <a:latin typeface="DevLys 010" pitchFamily="2" charset="0"/>
                <a:ea typeface="KaiTi" pitchFamily="49" charset="-122"/>
              </a:rPr>
              <a:t>oa</a:t>
            </a:r>
            <a:r>
              <a:rPr lang="en-IN" sz="2800" dirty="0" smtClean="0">
                <a:latin typeface="DevLys 010" pitchFamily="2" charset="0"/>
                <a:ea typeface="KaiTi" pitchFamily="49" charset="-122"/>
              </a:rPr>
              <a:t> </a:t>
            </a:r>
            <a:r>
              <a:rPr lang="en-IN" sz="2800" dirty="0" err="1" smtClean="0">
                <a:latin typeface="DevLys 010" pitchFamily="2" charset="0"/>
                <a:ea typeface="KaiTi" pitchFamily="49" charset="-122"/>
              </a:rPr>
              <a:t>e0iz0</a:t>
            </a:r>
            <a:r>
              <a:rPr lang="en-IN" sz="2800" dirty="0" smtClean="0">
                <a:latin typeface="DevLys 010" pitchFamily="2" charset="0"/>
                <a:ea typeface="KaiTi" pitchFamily="49" charset="-122"/>
              </a:rPr>
              <a:t> </a:t>
            </a:r>
            <a:r>
              <a:rPr lang="en-IN" sz="2800" dirty="0" err="1" smtClean="0">
                <a:latin typeface="DevLys 010" pitchFamily="2" charset="0"/>
                <a:ea typeface="KaiTi" pitchFamily="49" charset="-122"/>
              </a:rPr>
              <a:t>uxj</a:t>
            </a:r>
            <a:r>
              <a:rPr lang="en-IN" sz="2800" dirty="0" smtClean="0">
                <a:latin typeface="DevLys 010" pitchFamily="2" charset="0"/>
                <a:ea typeface="KaiTi" pitchFamily="49" charset="-122"/>
              </a:rPr>
              <a:t> </a:t>
            </a:r>
            <a:r>
              <a:rPr lang="en-IN" sz="2800" dirty="0" err="1" smtClean="0">
                <a:latin typeface="DevLys 010" pitchFamily="2" charset="0"/>
                <a:ea typeface="KaiTi" pitchFamily="49" charset="-122"/>
              </a:rPr>
              <a:t>ikfydk</a:t>
            </a:r>
            <a:r>
              <a:rPr lang="en-IN" sz="2800" dirty="0" smtClean="0">
                <a:latin typeface="DevLys 010" pitchFamily="2" charset="0"/>
                <a:ea typeface="KaiTi" pitchFamily="49" charset="-122"/>
              </a:rPr>
              <a:t> </a:t>
            </a:r>
            <a:r>
              <a:rPr lang="en-IN" sz="2800" dirty="0" err="1" smtClean="0">
                <a:latin typeface="DevLys 010" pitchFamily="2" charset="0"/>
                <a:ea typeface="KaiTi" pitchFamily="49" charset="-122"/>
              </a:rPr>
              <a:t>vf</a:t>
            </a:r>
            <a:r>
              <a:rPr lang="en-IN" sz="2800" dirty="0" smtClean="0">
                <a:latin typeface="DevLys 010" pitchFamily="2" charset="0"/>
                <a:ea typeface="KaiTi" pitchFamily="49" charset="-122"/>
              </a:rPr>
              <a:t>/</a:t>
            </a:r>
            <a:r>
              <a:rPr lang="en-IN" sz="2800" dirty="0" err="1" smtClean="0">
                <a:latin typeface="DevLys 010" pitchFamily="2" charset="0"/>
                <a:ea typeface="KaiTi" pitchFamily="49" charset="-122"/>
              </a:rPr>
              <a:t>kfu;e</a:t>
            </a:r>
            <a:r>
              <a:rPr lang="en-IN" sz="2800" dirty="0" smtClean="0">
                <a:latin typeface="DevLys 010" pitchFamily="2" charset="0"/>
                <a:ea typeface="KaiTi" pitchFamily="49" charset="-122"/>
              </a:rPr>
              <a:t> 1961 dh /</a:t>
            </a:r>
            <a:r>
              <a:rPr lang="en-IN" sz="2800" dirty="0" err="1" smtClean="0">
                <a:latin typeface="DevLys 010" pitchFamily="2" charset="0"/>
                <a:ea typeface="KaiTi" pitchFamily="49" charset="-122"/>
              </a:rPr>
              <a:t>kkjk</a:t>
            </a:r>
            <a:r>
              <a:rPr lang="en-IN" sz="2800" dirty="0" smtClean="0">
                <a:latin typeface="DevLys 010" pitchFamily="2" charset="0"/>
                <a:ea typeface="KaiTi" pitchFamily="49" charset="-122"/>
              </a:rPr>
              <a:t> 32 </a:t>
            </a:r>
            <a:r>
              <a:rPr lang="en-IN" sz="2800" dirty="0" err="1" smtClean="0">
                <a:latin typeface="DevLys 010" pitchFamily="2" charset="0"/>
                <a:ea typeface="KaiTi" pitchFamily="49" charset="-122"/>
              </a:rPr>
              <a:t>ds</a:t>
            </a:r>
            <a:r>
              <a:rPr lang="en-IN" sz="2800" dirty="0" smtClean="0">
                <a:latin typeface="DevLys 010" pitchFamily="2" charset="0"/>
                <a:ea typeface="KaiTi" pitchFamily="49" charset="-122"/>
              </a:rPr>
              <a:t> </a:t>
            </a:r>
            <a:r>
              <a:rPr lang="en-IN" sz="2800" dirty="0" err="1" smtClean="0">
                <a:latin typeface="DevLys 010" pitchFamily="2" charset="0"/>
                <a:ea typeface="KaiTi" pitchFamily="49" charset="-122"/>
              </a:rPr>
              <a:t>rgr</a:t>
            </a:r>
            <a:r>
              <a:rPr lang="en-IN" sz="2800" dirty="0" smtClean="0">
                <a:latin typeface="DevLys 010" pitchFamily="2" charset="0"/>
                <a:ea typeface="KaiTi" pitchFamily="49" charset="-122"/>
              </a:rPr>
              <a:t> </a:t>
            </a:r>
            <a:r>
              <a:rPr lang="en-IN" sz="2800" dirty="0" err="1" smtClean="0">
                <a:latin typeface="DevLys 010" pitchFamily="2" charset="0"/>
                <a:ea typeface="KaiTi" pitchFamily="49" charset="-122"/>
              </a:rPr>
              <a:t>tkjh</a:t>
            </a:r>
            <a:r>
              <a:rPr lang="en-IN" sz="2800" dirty="0" smtClean="0">
                <a:latin typeface="DevLys 010" pitchFamily="2" charset="0"/>
                <a:ea typeface="KaiTi" pitchFamily="49" charset="-122"/>
              </a:rPr>
              <a:t> </a:t>
            </a:r>
            <a:r>
              <a:rPr lang="en-IN" sz="2800" dirty="0" err="1" smtClean="0">
                <a:latin typeface="DevLys 010" pitchFamily="2" charset="0"/>
                <a:ea typeface="KaiTi" pitchFamily="49" charset="-122"/>
              </a:rPr>
              <a:t>fuokZpu</a:t>
            </a:r>
            <a:r>
              <a:rPr lang="en-IN" sz="2800" dirty="0" smtClean="0">
                <a:latin typeface="DevLys 010" pitchFamily="2" charset="0"/>
                <a:ea typeface="KaiTi" pitchFamily="49" charset="-122"/>
              </a:rPr>
              <a:t> O;; </a:t>
            </a:r>
            <a:r>
              <a:rPr lang="en-IN" sz="2800" dirty="0" err="1" smtClean="0">
                <a:latin typeface="DevLys 010" pitchFamily="2" charset="0"/>
                <a:ea typeface="KaiTi" pitchFamily="49" charset="-122"/>
              </a:rPr>
              <a:t>¼ys</a:t>
            </a:r>
            <a:r>
              <a:rPr lang="en-IN" sz="2800" dirty="0" smtClean="0">
                <a:latin typeface="DevLys 010" pitchFamily="2" charset="0"/>
                <a:ea typeface="KaiTi" pitchFamily="49" charset="-122"/>
              </a:rPr>
              <a:t>[</a:t>
            </a:r>
            <a:r>
              <a:rPr lang="en-IN" sz="2800" dirty="0" err="1" smtClean="0">
                <a:latin typeface="DevLys 010" pitchFamily="2" charset="0"/>
                <a:ea typeface="KaiTi" pitchFamily="49" charset="-122"/>
              </a:rPr>
              <a:t>kk</a:t>
            </a:r>
            <a:r>
              <a:rPr lang="en-IN" sz="2800" dirty="0" smtClean="0">
                <a:latin typeface="DevLys 010" pitchFamily="2" charset="0"/>
                <a:ea typeface="KaiTi" pitchFamily="49" charset="-122"/>
              </a:rPr>
              <a:t> la/</a:t>
            </a:r>
            <a:r>
              <a:rPr lang="en-IN" sz="2800" dirty="0" err="1" smtClean="0">
                <a:latin typeface="DevLys 010" pitchFamily="2" charset="0"/>
                <a:ea typeface="KaiTi" pitchFamily="49" charset="-122"/>
              </a:rPr>
              <a:t>kkj.k</a:t>
            </a:r>
            <a:r>
              <a:rPr lang="en-IN" sz="2800" dirty="0" smtClean="0">
                <a:latin typeface="DevLys 010" pitchFamily="2" charset="0"/>
                <a:ea typeface="KaiTi" pitchFamily="49" charset="-122"/>
              </a:rPr>
              <a:t> </a:t>
            </a:r>
            <a:r>
              <a:rPr lang="en-IN" sz="2800" dirty="0" err="1" smtClean="0">
                <a:latin typeface="DevLys 010" pitchFamily="2" charset="0"/>
                <a:ea typeface="KaiTi" pitchFamily="49" charset="-122"/>
              </a:rPr>
              <a:t>vkSj</a:t>
            </a:r>
            <a:r>
              <a:rPr lang="en-IN" sz="2800" dirty="0" smtClean="0">
                <a:latin typeface="DevLys 010" pitchFamily="2" charset="0"/>
                <a:ea typeface="KaiTi" pitchFamily="49" charset="-122"/>
              </a:rPr>
              <a:t> </a:t>
            </a:r>
            <a:r>
              <a:rPr lang="en-IN" sz="2800" dirty="0" err="1" smtClean="0">
                <a:latin typeface="DevLys 010" pitchFamily="2" charset="0"/>
                <a:ea typeface="KaiTi" pitchFamily="49" charset="-122"/>
              </a:rPr>
              <a:t>izLrqfr½</a:t>
            </a:r>
            <a:r>
              <a:rPr lang="en-IN" sz="2800" dirty="0" smtClean="0">
                <a:latin typeface="DevLys 010" pitchFamily="2" charset="0"/>
                <a:ea typeface="KaiTi" pitchFamily="49" charset="-122"/>
              </a:rPr>
              <a:t> </a:t>
            </a:r>
            <a:r>
              <a:rPr lang="en-IN" sz="2800" dirty="0" err="1" smtClean="0">
                <a:latin typeface="DevLys 010" pitchFamily="2" charset="0"/>
                <a:ea typeface="KaiTi" pitchFamily="49" charset="-122"/>
              </a:rPr>
              <a:t>vkns'k</a:t>
            </a:r>
            <a:r>
              <a:rPr lang="en-IN" sz="2800" dirty="0" smtClean="0">
                <a:latin typeface="DevLys 010" pitchFamily="2" charset="0"/>
                <a:ea typeface="KaiTi" pitchFamily="49" charset="-122"/>
              </a:rPr>
              <a:t> 2014 </a:t>
            </a:r>
            <a:r>
              <a:rPr lang="en-IN" sz="2800" dirty="0" err="1" smtClean="0">
                <a:latin typeface="DevLys 010" pitchFamily="2" charset="0"/>
                <a:ea typeface="KaiTi" pitchFamily="49" charset="-122"/>
              </a:rPr>
              <a:t>Hkksiky</a:t>
            </a:r>
            <a:r>
              <a:rPr lang="en-IN" sz="2800" dirty="0" smtClean="0">
                <a:latin typeface="DevLys 010" pitchFamily="2" charset="0"/>
                <a:ea typeface="KaiTi" pitchFamily="49" charset="-122"/>
              </a:rPr>
              <a:t>] </a:t>
            </a:r>
            <a:r>
              <a:rPr lang="en-IN" sz="2800" dirty="0" err="1" smtClean="0">
                <a:latin typeface="DevLys 010" pitchFamily="2" charset="0"/>
                <a:ea typeface="KaiTi" pitchFamily="49" charset="-122"/>
              </a:rPr>
              <a:t>fnukad</a:t>
            </a:r>
            <a:r>
              <a:rPr lang="en-IN" sz="2800" dirty="0" smtClean="0">
                <a:latin typeface="DevLys 010" pitchFamily="2" charset="0"/>
                <a:ea typeface="KaiTi" pitchFamily="49" charset="-122"/>
              </a:rPr>
              <a:t> 10-07-2014 </a:t>
            </a:r>
            <a:r>
              <a:rPr lang="en-IN" sz="2800" dirty="0" err="1" smtClean="0">
                <a:latin typeface="DevLys 010" pitchFamily="2" charset="0"/>
                <a:ea typeface="KaiTi" pitchFamily="49" charset="-122"/>
              </a:rPr>
              <a:t>¼ifjf'k"V&amp;pkj½</a:t>
            </a:r>
            <a:r>
              <a:rPr lang="en-IN" sz="2800" dirty="0" smtClean="0">
                <a:latin typeface="DevLys 010" pitchFamily="2" charset="0"/>
                <a:ea typeface="KaiTi" pitchFamily="49" charset="-122"/>
              </a:rPr>
              <a:t> }</a:t>
            </a:r>
            <a:r>
              <a:rPr lang="en-IN" sz="2800" dirty="0" err="1" smtClean="0">
                <a:latin typeface="DevLys 010" pitchFamily="2" charset="0"/>
                <a:ea typeface="KaiTi" pitchFamily="49" charset="-122"/>
              </a:rPr>
              <a:t>kjk</a:t>
            </a:r>
            <a:r>
              <a:rPr lang="en-IN" sz="2800" dirty="0" smtClean="0">
                <a:latin typeface="DevLys 010" pitchFamily="2" charset="0"/>
                <a:ea typeface="KaiTi" pitchFamily="49" charset="-122"/>
              </a:rPr>
              <a:t> </a:t>
            </a:r>
            <a:r>
              <a:rPr lang="en-IN" sz="2800" dirty="0" err="1" smtClean="0">
                <a:latin typeface="DevLys 010" pitchFamily="2" charset="0"/>
                <a:ea typeface="KaiTi" pitchFamily="49" charset="-122"/>
              </a:rPr>
              <a:t>fuokZpu</a:t>
            </a:r>
            <a:r>
              <a:rPr lang="en-IN" sz="2800" dirty="0" smtClean="0">
                <a:latin typeface="DevLys 010" pitchFamily="2" charset="0"/>
                <a:ea typeface="KaiTi" pitchFamily="49" charset="-122"/>
              </a:rPr>
              <a:t> </a:t>
            </a:r>
            <a:r>
              <a:rPr lang="en-IN" sz="2800" dirty="0" err="1" smtClean="0">
                <a:latin typeface="DevLys 010" pitchFamily="2" charset="0"/>
                <a:ea typeface="KaiTi" pitchFamily="49" charset="-122"/>
              </a:rPr>
              <a:t>ds</a:t>
            </a:r>
            <a:r>
              <a:rPr lang="en-IN" sz="2800" dirty="0" smtClean="0">
                <a:latin typeface="DevLys 010" pitchFamily="2" charset="0"/>
                <a:ea typeface="KaiTi" pitchFamily="49" charset="-122"/>
              </a:rPr>
              <a:t> </a:t>
            </a:r>
            <a:r>
              <a:rPr lang="en-IN" sz="2800" dirty="0" err="1" smtClean="0">
                <a:latin typeface="DevLys 010" pitchFamily="2" charset="0"/>
                <a:ea typeface="KaiTi" pitchFamily="49" charset="-122"/>
              </a:rPr>
              <a:t>fy;s</a:t>
            </a:r>
            <a:r>
              <a:rPr lang="en-IN" sz="2800" dirty="0" smtClean="0">
                <a:latin typeface="DevLys 010" pitchFamily="2" charset="0"/>
                <a:ea typeface="KaiTi" pitchFamily="49" charset="-122"/>
              </a:rPr>
              <a:t> </a:t>
            </a:r>
            <a:r>
              <a:rPr lang="en-IN" sz="2800" dirty="0" err="1" smtClean="0">
                <a:latin typeface="DevLys 010" pitchFamily="2" charset="0"/>
                <a:ea typeface="KaiTi" pitchFamily="49" charset="-122"/>
              </a:rPr>
              <a:t>yM</a:t>
            </a:r>
            <a:r>
              <a:rPr lang="en-IN" sz="2800" dirty="0" smtClean="0">
                <a:latin typeface="DevLys 010" pitchFamily="2" charset="0"/>
                <a:ea typeface="KaiTi" pitchFamily="49" charset="-122"/>
              </a:rPr>
              <a:t>+ </a:t>
            </a:r>
            <a:r>
              <a:rPr lang="en-IN" sz="2800" dirty="0" err="1" smtClean="0">
                <a:latin typeface="DevLys 010" pitchFamily="2" charset="0"/>
                <a:ea typeface="KaiTi" pitchFamily="49" charset="-122"/>
              </a:rPr>
              <a:t>jgs</a:t>
            </a:r>
            <a:r>
              <a:rPr lang="en-IN" sz="2800" dirty="0" smtClean="0">
                <a:latin typeface="DevLys 010" pitchFamily="2" charset="0"/>
                <a:ea typeface="KaiTi" pitchFamily="49" charset="-122"/>
              </a:rPr>
              <a:t> </a:t>
            </a:r>
            <a:r>
              <a:rPr lang="en-IN" sz="2800" dirty="0" err="1" smtClean="0">
                <a:latin typeface="DevLys 010" pitchFamily="2" charset="0"/>
                <a:ea typeface="KaiTi" pitchFamily="49" charset="-122"/>
              </a:rPr>
              <a:t>izR;sd</a:t>
            </a:r>
            <a:r>
              <a:rPr lang="en-IN" sz="2800" dirty="0" smtClean="0">
                <a:latin typeface="DevLys 010" pitchFamily="2" charset="0"/>
                <a:ea typeface="KaiTi" pitchFamily="49" charset="-122"/>
              </a:rPr>
              <a:t> </a:t>
            </a:r>
            <a:r>
              <a:rPr lang="en-IN" sz="2800" dirty="0" err="1" smtClean="0">
                <a:latin typeface="DevLys 010" pitchFamily="2" charset="0"/>
                <a:ea typeface="KaiTi" pitchFamily="49" charset="-122"/>
              </a:rPr>
              <a:t>vH;FkhZ</a:t>
            </a:r>
            <a:r>
              <a:rPr lang="en-IN" sz="2800" dirty="0" smtClean="0">
                <a:latin typeface="DevLys 010" pitchFamily="2" charset="0"/>
                <a:ea typeface="KaiTi" pitchFamily="49" charset="-122"/>
              </a:rPr>
              <a:t> </a:t>
            </a:r>
            <a:r>
              <a:rPr lang="en-IN" sz="2800" dirty="0" err="1" smtClean="0">
                <a:latin typeface="DevLys 010" pitchFamily="2" charset="0"/>
                <a:ea typeface="KaiTi" pitchFamily="49" charset="-122"/>
              </a:rPr>
              <a:t>ls</a:t>
            </a:r>
            <a:r>
              <a:rPr lang="en-IN" sz="2800" dirty="0" smtClean="0">
                <a:latin typeface="DevLys 010" pitchFamily="2" charset="0"/>
                <a:ea typeface="KaiTi" pitchFamily="49" charset="-122"/>
              </a:rPr>
              <a:t> ;g </a:t>
            </a:r>
            <a:r>
              <a:rPr lang="en-IN" sz="2800" dirty="0" err="1" smtClean="0">
                <a:latin typeface="DevLys 010" pitchFamily="2" charset="0"/>
                <a:ea typeface="KaiTi" pitchFamily="49" charset="-122"/>
              </a:rPr>
              <a:t>vis</a:t>
            </a:r>
            <a:r>
              <a:rPr lang="en-IN" sz="2800" dirty="0" smtClean="0">
                <a:latin typeface="DevLys 010" pitchFamily="2" charset="0"/>
                <a:ea typeface="KaiTi" pitchFamily="49" charset="-122"/>
              </a:rPr>
              <a:t>{</a:t>
            </a:r>
            <a:r>
              <a:rPr lang="en-IN" sz="2800" dirty="0" err="1" smtClean="0">
                <a:latin typeface="DevLys 010" pitchFamily="2" charset="0"/>
                <a:ea typeface="KaiTi" pitchFamily="49" charset="-122"/>
              </a:rPr>
              <a:t>kk</a:t>
            </a:r>
            <a:r>
              <a:rPr lang="en-IN" sz="2800" dirty="0" smtClean="0">
                <a:latin typeface="DevLys 010" pitchFamily="2" charset="0"/>
                <a:ea typeface="KaiTi" pitchFamily="49" charset="-122"/>
              </a:rPr>
              <a:t> dh </a:t>
            </a:r>
            <a:r>
              <a:rPr lang="en-IN" sz="2800" dirty="0" err="1" smtClean="0">
                <a:latin typeface="DevLys 010" pitchFamily="2" charset="0"/>
                <a:ea typeface="KaiTi" pitchFamily="49" charset="-122"/>
              </a:rPr>
              <a:t>x;h</a:t>
            </a:r>
            <a:r>
              <a:rPr lang="en-IN" sz="2800" dirty="0" smtClean="0">
                <a:latin typeface="DevLys 010" pitchFamily="2" charset="0"/>
                <a:ea typeface="KaiTi" pitchFamily="49" charset="-122"/>
              </a:rPr>
              <a:t> </a:t>
            </a:r>
            <a:r>
              <a:rPr lang="en-IN" sz="2800" dirty="0" err="1" smtClean="0">
                <a:latin typeface="DevLys 010" pitchFamily="2" charset="0"/>
                <a:ea typeface="KaiTi" pitchFamily="49" charset="-122"/>
              </a:rPr>
              <a:t>gS</a:t>
            </a:r>
            <a:r>
              <a:rPr lang="en-IN" sz="2800" dirty="0" smtClean="0">
                <a:latin typeface="DevLys 010" pitchFamily="2" charset="0"/>
                <a:ea typeface="KaiTi" pitchFamily="49" charset="-122"/>
              </a:rPr>
              <a:t> </a:t>
            </a:r>
            <a:r>
              <a:rPr lang="en-IN" sz="2800" dirty="0" err="1" smtClean="0">
                <a:latin typeface="DevLys 010" pitchFamily="2" charset="0"/>
              </a:rPr>
              <a:t>fd</a:t>
            </a:r>
            <a:r>
              <a:rPr lang="en-IN" sz="2800" dirty="0" smtClean="0">
                <a:latin typeface="DevLys 010" pitchFamily="2" charset="0"/>
              </a:rPr>
              <a:t> ml </a:t>
            </a:r>
            <a:r>
              <a:rPr lang="en-IN" sz="2800" dirty="0" err="1" smtClean="0">
                <a:latin typeface="DevLys 010" pitchFamily="2" charset="0"/>
              </a:rPr>
              <a:t>rkjh</a:t>
            </a:r>
            <a:r>
              <a:rPr lang="en-IN" sz="2800" dirty="0" smtClean="0">
                <a:latin typeface="DevLys 010" pitchFamily="2" charset="0"/>
              </a:rPr>
              <a:t>[k] </a:t>
            </a:r>
            <a:r>
              <a:rPr lang="en-IN" sz="2800" dirty="0" err="1" smtClean="0">
                <a:latin typeface="DevLys 010" pitchFamily="2" charset="0"/>
              </a:rPr>
              <a:t>tc</a:t>
            </a:r>
            <a:r>
              <a:rPr lang="en-IN" sz="2800" dirty="0" smtClean="0">
                <a:latin typeface="DevLys 010" pitchFamily="2" charset="0"/>
              </a:rPr>
              <a:t> </a:t>
            </a:r>
            <a:r>
              <a:rPr lang="en-IN" sz="2800" dirty="0" err="1" smtClean="0">
                <a:latin typeface="DevLys 010" pitchFamily="2" charset="0"/>
              </a:rPr>
              <a:t>mldk</a:t>
            </a:r>
            <a:r>
              <a:rPr lang="en-IN" sz="2800" dirty="0" smtClean="0">
                <a:latin typeface="DevLys 010" pitchFamily="2" charset="0"/>
              </a:rPr>
              <a:t> </a:t>
            </a:r>
            <a:r>
              <a:rPr lang="en-IN" sz="2800" dirty="0" err="1" smtClean="0">
                <a:latin typeface="DevLys 010" pitchFamily="2" charset="0"/>
              </a:rPr>
              <a:t>ukefunsZ'ku</a:t>
            </a:r>
            <a:r>
              <a:rPr lang="en-IN" sz="2800" dirty="0" smtClean="0">
                <a:latin typeface="DevLys 010" pitchFamily="2" charset="0"/>
              </a:rPr>
              <a:t> </a:t>
            </a:r>
            <a:r>
              <a:rPr lang="en-IN" sz="2800" dirty="0" err="1" smtClean="0">
                <a:latin typeface="DevLys 010" pitchFamily="2" charset="0"/>
              </a:rPr>
              <a:t>fd;k</a:t>
            </a:r>
            <a:r>
              <a:rPr lang="en-IN" sz="2800" dirty="0" smtClean="0">
                <a:latin typeface="DevLys 010" pitchFamily="2" charset="0"/>
              </a:rPr>
              <a:t> </a:t>
            </a:r>
            <a:r>
              <a:rPr lang="en-IN" sz="2800" dirty="0" err="1" smtClean="0">
                <a:latin typeface="DevLys 010" pitchFamily="2" charset="0"/>
              </a:rPr>
              <a:t>x;k</a:t>
            </a:r>
            <a:r>
              <a:rPr lang="en-IN" sz="2800" dirty="0" smtClean="0">
                <a:latin typeface="DevLys 010" pitchFamily="2" charset="0"/>
              </a:rPr>
              <a:t> </a:t>
            </a:r>
            <a:r>
              <a:rPr lang="en-IN" sz="2800" dirty="0" err="1" smtClean="0">
                <a:latin typeface="DevLys 010" pitchFamily="2" charset="0"/>
              </a:rPr>
              <a:t>gks</a:t>
            </a:r>
            <a:r>
              <a:rPr lang="en-IN" sz="2800" dirty="0" smtClean="0">
                <a:latin typeface="DevLys 010" pitchFamily="2" charset="0"/>
              </a:rPr>
              <a:t> </a:t>
            </a:r>
            <a:r>
              <a:rPr lang="en-IN" sz="2800" dirty="0" err="1" smtClean="0">
                <a:latin typeface="DevLys 010" pitchFamily="2" charset="0"/>
              </a:rPr>
              <a:t>vkSj</a:t>
            </a:r>
            <a:r>
              <a:rPr lang="en-IN" sz="2800" dirty="0" smtClean="0">
                <a:latin typeface="DevLys 010" pitchFamily="2" charset="0"/>
              </a:rPr>
              <a:t> </a:t>
            </a:r>
            <a:r>
              <a:rPr lang="en-IN" sz="2800" dirty="0" err="1" smtClean="0">
                <a:latin typeface="DevLys 010" pitchFamily="2" charset="0"/>
              </a:rPr>
              <a:t>fuokZpu</a:t>
            </a:r>
            <a:r>
              <a:rPr lang="en-IN" sz="2800" dirty="0" smtClean="0">
                <a:latin typeface="DevLys 010" pitchFamily="2" charset="0"/>
              </a:rPr>
              <a:t> dh ?</a:t>
            </a:r>
            <a:r>
              <a:rPr lang="en-IN" sz="2800" dirty="0" err="1" smtClean="0">
                <a:latin typeface="DevLys 010" pitchFamily="2" charset="0"/>
              </a:rPr>
              <a:t>kks"k.kk</a:t>
            </a:r>
            <a:r>
              <a:rPr lang="en-IN" sz="2800" dirty="0" smtClean="0">
                <a:latin typeface="DevLys 010" pitchFamily="2" charset="0"/>
              </a:rPr>
              <a:t> </a:t>
            </a:r>
            <a:r>
              <a:rPr lang="en-IN" sz="2800" dirty="0" err="1" smtClean="0">
                <a:latin typeface="DevLys 010" pitchFamily="2" charset="0"/>
              </a:rPr>
              <a:t>gksus</a:t>
            </a:r>
            <a:r>
              <a:rPr lang="en-IN" sz="2800" dirty="0" smtClean="0">
                <a:latin typeface="DevLys 010" pitchFamily="2" charset="0"/>
              </a:rPr>
              <a:t> dh </a:t>
            </a:r>
            <a:r>
              <a:rPr lang="en-IN" sz="2800" dirty="0" err="1" smtClean="0">
                <a:latin typeface="DevLys 010" pitchFamily="2" charset="0"/>
              </a:rPr>
              <a:t>rkjh</a:t>
            </a:r>
            <a:r>
              <a:rPr lang="en-IN" sz="2800" dirty="0" smtClean="0">
                <a:latin typeface="DevLys 010" pitchFamily="2" charset="0"/>
              </a:rPr>
              <a:t>[k] </a:t>
            </a:r>
            <a:r>
              <a:rPr lang="en-IN" sz="2800" dirty="0" err="1" smtClean="0">
                <a:latin typeface="DevLys 010" pitchFamily="2" charset="0"/>
              </a:rPr>
              <a:t>ftlesa</a:t>
            </a:r>
            <a:r>
              <a:rPr lang="en-IN" sz="2800" dirty="0" smtClean="0">
                <a:latin typeface="DevLys 010" pitchFamily="2" charset="0"/>
              </a:rPr>
              <a:t> </a:t>
            </a:r>
            <a:r>
              <a:rPr lang="en-IN" sz="2800" dirty="0" err="1" smtClean="0">
                <a:latin typeface="DevLys 010" pitchFamily="2" charset="0"/>
              </a:rPr>
              <a:t>nksuksa</a:t>
            </a:r>
            <a:r>
              <a:rPr lang="en-IN" sz="2800" dirty="0" smtClean="0">
                <a:latin typeface="DevLys 010" pitchFamily="2" charset="0"/>
              </a:rPr>
              <a:t> </a:t>
            </a:r>
            <a:r>
              <a:rPr lang="en-IN" sz="2800" dirty="0" err="1" smtClean="0">
                <a:latin typeface="DevLys 010" pitchFamily="2" charset="0"/>
              </a:rPr>
              <a:t>rkjh</a:t>
            </a:r>
            <a:r>
              <a:rPr lang="en-IN" sz="2800" dirty="0" smtClean="0">
                <a:latin typeface="DevLys 010" pitchFamily="2" charset="0"/>
              </a:rPr>
              <a:t>[</a:t>
            </a:r>
            <a:r>
              <a:rPr lang="en-IN" sz="2800" dirty="0" err="1" smtClean="0">
                <a:latin typeface="DevLys 010" pitchFamily="2" charset="0"/>
              </a:rPr>
              <a:t>ksa</a:t>
            </a:r>
            <a:r>
              <a:rPr lang="en-IN" sz="2800" dirty="0" smtClean="0">
                <a:latin typeface="DevLys 010" pitchFamily="2" charset="0"/>
              </a:rPr>
              <a:t> </a:t>
            </a:r>
            <a:r>
              <a:rPr lang="en-IN" sz="2800" dirty="0" err="1" smtClean="0">
                <a:latin typeface="DevLys 010" pitchFamily="2" charset="0"/>
              </a:rPr>
              <a:t>lfEefyr</a:t>
            </a:r>
            <a:r>
              <a:rPr lang="en-IN" sz="2800" dirty="0" smtClean="0">
                <a:latin typeface="DevLys 010" pitchFamily="2" charset="0"/>
              </a:rPr>
              <a:t> </a:t>
            </a:r>
            <a:r>
              <a:rPr lang="en-IN" sz="2800" dirty="0" err="1" smtClean="0">
                <a:latin typeface="DevLys 010" pitchFamily="2" charset="0"/>
              </a:rPr>
              <a:t>gSa</a:t>
            </a:r>
            <a:r>
              <a:rPr lang="en-IN" sz="2800" dirty="0" smtClean="0">
                <a:latin typeface="DevLys 010" pitchFamily="2" charset="0"/>
              </a:rPr>
              <a:t>] </a:t>
            </a:r>
            <a:r>
              <a:rPr lang="en-IN" sz="2800" dirty="0" err="1" smtClean="0">
                <a:latin typeface="DevLys 010" pitchFamily="2" charset="0"/>
              </a:rPr>
              <a:t>ds</a:t>
            </a:r>
            <a:r>
              <a:rPr lang="en-IN" sz="2800" dirty="0" smtClean="0">
                <a:latin typeface="DevLys 010" pitchFamily="2" charset="0"/>
              </a:rPr>
              <a:t> </a:t>
            </a:r>
            <a:r>
              <a:rPr lang="en-IN" sz="2800" dirty="0" err="1" smtClean="0">
                <a:latin typeface="DevLys 010" pitchFamily="2" charset="0"/>
              </a:rPr>
              <a:t>chp</a:t>
            </a:r>
            <a:r>
              <a:rPr lang="en-IN" sz="2800" dirty="0" smtClean="0">
                <a:latin typeface="DevLys 010" pitchFamily="2" charset="0"/>
              </a:rPr>
              <a:t> </a:t>
            </a:r>
            <a:r>
              <a:rPr lang="en-IN" sz="2800" dirty="0" err="1" smtClean="0">
                <a:latin typeface="DevLys 010" pitchFamily="2" charset="0"/>
              </a:rPr>
              <a:t>vius</a:t>
            </a:r>
            <a:r>
              <a:rPr lang="en-IN" sz="2800" dirty="0" smtClean="0">
                <a:latin typeface="DevLys 010" pitchFamily="2" charset="0"/>
              </a:rPr>
              <a:t> }</a:t>
            </a:r>
            <a:r>
              <a:rPr lang="en-IN" sz="2800" dirty="0" err="1" smtClean="0">
                <a:latin typeface="DevLys 010" pitchFamily="2" charset="0"/>
              </a:rPr>
              <a:t>kjk</a:t>
            </a:r>
            <a:r>
              <a:rPr lang="en-IN" sz="2800" dirty="0" smtClean="0">
                <a:latin typeface="DevLys 010" pitchFamily="2" charset="0"/>
              </a:rPr>
              <a:t> ;k </a:t>
            </a:r>
            <a:r>
              <a:rPr lang="en-IN" sz="2800" dirty="0" err="1" smtClean="0">
                <a:latin typeface="DevLys 010" pitchFamily="2" charset="0"/>
              </a:rPr>
              <a:t>vius</a:t>
            </a:r>
            <a:r>
              <a:rPr lang="en-IN" sz="2800" dirty="0" smtClean="0">
                <a:latin typeface="DevLys 010" pitchFamily="2" charset="0"/>
              </a:rPr>
              <a:t> </a:t>
            </a:r>
            <a:r>
              <a:rPr lang="en-IN" sz="2800" dirty="0" err="1" smtClean="0">
                <a:latin typeface="DevLys 010" pitchFamily="2" charset="0"/>
              </a:rPr>
              <a:t>fuokZpu</a:t>
            </a:r>
            <a:r>
              <a:rPr lang="en-IN" sz="2800" dirty="0" smtClean="0">
                <a:latin typeface="DevLys 010" pitchFamily="2" charset="0"/>
              </a:rPr>
              <a:t> </a:t>
            </a:r>
            <a:r>
              <a:rPr lang="en-IN" sz="2800" dirty="0" err="1" smtClean="0">
                <a:latin typeface="DevLys 010" pitchFamily="2" charset="0"/>
              </a:rPr>
              <a:t>vfHkdrkZ</a:t>
            </a:r>
            <a:r>
              <a:rPr lang="en-IN" sz="2800" dirty="0" smtClean="0">
                <a:latin typeface="DevLys 010" pitchFamily="2" charset="0"/>
              </a:rPr>
              <a:t> }</a:t>
            </a:r>
            <a:r>
              <a:rPr lang="en-IN" sz="2800" dirty="0" err="1" smtClean="0">
                <a:latin typeface="DevLys 010" pitchFamily="2" charset="0"/>
              </a:rPr>
              <a:t>kjk</a:t>
            </a:r>
            <a:r>
              <a:rPr lang="en-IN" sz="2800" dirty="0" smtClean="0">
                <a:latin typeface="DevLys 010" pitchFamily="2" charset="0"/>
              </a:rPr>
              <a:t> </a:t>
            </a:r>
            <a:r>
              <a:rPr lang="en-IN" sz="2800" dirty="0" err="1" smtClean="0">
                <a:latin typeface="DevLys 010" pitchFamily="2" charset="0"/>
              </a:rPr>
              <a:t>mixr</a:t>
            </a:r>
            <a:r>
              <a:rPr lang="en-IN" sz="2800" dirty="0" smtClean="0">
                <a:latin typeface="DevLys 010" pitchFamily="2" charset="0"/>
              </a:rPr>
              <a:t> ;k </a:t>
            </a:r>
            <a:r>
              <a:rPr lang="en-IN" sz="2800" dirty="0" err="1" smtClean="0">
                <a:latin typeface="DevLys 010" pitchFamily="2" charset="0"/>
              </a:rPr>
              <a:t>izkf</a:t>
            </a:r>
            <a:r>
              <a:rPr lang="en-IN" sz="2800" dirty="0" smtClean="0">
                <a:latin typeface="DevLys 010" pitchFamily="2" charset="0"/>
              </a:rPr>
              <a:t>/</a:t>
            </a:r>
            <a:r>
              <a:rPr lang="en-IN" sz="2800" dirty="0" err="1" smtClean="0">
                <a:latin typeface="DevLys 010" pitchFamily="2" charset="0"/>
              </a:rPr>
              <a:t>kd`r</a:t>
            </a:r>
            <a:r>
              <a:rPr lang="en-IN" sz="2800" dirty="0" smtClean="0">
                <a:latin typeface="DevLys 010" pitchFamily="2" charset="0"/>
              </a:rPr>
              <a:t> </a:t>
            </a:r>
            <a:r>
              <a:rPr lang="en-IN" sz="2800" dirty="0" err="1" smtClean="0">
                <a:latin typeface="DevLys 010" pitchFamily="2" charset="0"/>
              </a:rPr>
              <a:t>fd;s</a:t>
            </a:r>
            <a:r>
              <a:rPr lang="en-IN" sz="2800" dirty="0" smtClean="0">
                <a:latin typeface="DevLys 010" pitchFamily="2" charset="0"/>
              </a:rPr>
              <a:t> </a:t>
            </a:r>
            <a:r>
              <a:rPr lang="en-IN" sz="2800" dirty="0" err="1" smtClean="0">
                <a:latin typeface="DevLys 010" pitchFamily="2" charset="0"/>
              </a:rPr>
              <a:t>x;s</a:t>
            </a:r>
            <a:r>
              <a:rPr lang="en-IN" sz="2800" dirty="0" smtClean="0">
                <a:latin typeface="DevLys 010" pitchFamily="2" charset="0"/>
              </a:rPr>
              <a:t> </a:t>
            </a:r>
            <a:r>
              <a:rPr lang="en-IN" sz="2800" dirty="0" err="1" smtClean="0">
                <a:latin typeface="DevLys 010" pitchFamily="2" charset="0"/>
              </a:rPr>
              <a:t>fuokZpu</a:t>
            </a:r>
            <a:r>
              <a:rPr lang="en-IN" sz="2800" dirty="0" smtClean="0">
                <a:latin typeface="DevLys 010" pitchFamily="2" charset="0"/>
              </a:rPr>
              <a:t> </a:t>
            </a:r>
            <a:r>
              <a:rPr lang="en-IN" sz="2800" dirty="0" err="1" smtClean="0">
                <a:latin typeface="DevLys 010" pitchFamily="2" charset="0"/>
              </a:rPr>
              <a:t>laca</a:t>
            </a:r>
            <a:r>
              <a:rPr lang="en-IN" sz="2800" dirty="0" smtClean="0">
                <a:latin typeface="DevLys 010" pitchFamily="2" charset="0"/>
              </a:rPr>
              <a:t>/</a:t>
            </a:r>
            <a:r>
              <a:rPr lang="en-IN" sz="2800" dirty="0" err="1" smtClean="0">
                <a:latin typeface="DevLys 010" pitchFamily="2" charset="0"/>
              </a:rPr>
              <a:t>kh</a:t>
            </a:r>
            <a:r>
              <a:rPr lang="en-IN" sz="2800" dirty="0" smtClean="0">
                <a:latin typeface="DevLys 010" pitchFamily="2" charset="0"/>
              </a:rPr>
              <a:t> </a:t>
            </a:r>
            <a:r>
              <a:rPr lang="en-IN" sz="2800" dirty="0" err="1" smtClean="0">
                <a:latin typeface="DevLys 010" pitchFamily="2" charset="0"/>
              </a:rPr>
              <a:t>leLr</a:t>
            </a:r>
            <a:r>
              <a:rPr lang="en-IN" sz="2800" dirty="0" smtClean="0">
                <a:latin typeface="DevLys 010" pitchFamily="2" charset="0"/>
              </a:rPr>
              <a:t> O;; </a:t>
            </a:r>
            <a:r>
              <a:rPr lang="en-IN" sz="2800" dirty="0" err="1" smtClean="0">
                <a:latin typeface="DevLys 010" pitchFamily="2" charset="0"/>
              </a:rPr>
              <a:t>dk</a:t>
            </a:r>
            <a:r>
              <a:rPr lang="en-IN" sz="2800" dirty="0" smtClean="0">
                <a:latin typeface="DevLys 010" pitchFamily="2" charset="0"/>
              </a:rPr>
              <a:t> </a:t>
            </a:r>
            <a:r>
              <a:rPr lang="en-IN" sz="2800" dirty="0" err="1" smtClean="0">
                <a:latin typeface="DevLys 010" pitchFamily="2" charset="0"/>
              </a:rPr>
              <a:t>i`Fkd</a:t>
            </a:r>
            <a:r>
              <a:rPr lang="en-IN" sz="2800" dirty="0" smtClean="0">
                <a:latin typeface="DevLys 010" pitchFamily="2" charset="0"/>
              </a:rPr>
              <a:t>~ </a:t>
            </a:r>
            <a:r>
              <a:rPr lang="en-IN" sz="2800" dirty="0" err="1" smtClean="0">
                <a:latin typeface="DevLys 010" pitchFamily="2" charset="0"/>
              </a:rPr>
              <a:t>vkSj</a:t>
            </a:r>
            <a:r>
              <a:rPr lang="en-IN" sz="2800" dirty="0" smtClean="0">
                <a:latin typeface="DevLys 010" pitchFamily="2" charset="0"/>
              </a:rPr>
              <a:t> </a:t>
            </a:r>
            <a:r>
              <a:rPr lang="en-IN" sz="2800" dirty="0" err="1" smtClean="0">
                <a:latin typeface="DevLys 010" pitchFamily="2" charset="0"/>
              </a:rPr>
              <a:t>Bhd&amp;Bhd</a:t>
            </a:r>
            <a:r>
              <a:rPr lang="en-IN" sz="2800" dirty="0" smtClean="0">
                <a:latin typeface="DevLys 010" pitchFamily="2" charset="0"/>
              </a:rPr>
              <a:t> </a:t>
            </a:r>
            <a:r>
              <a:rPr lang="en-IN" sz="2800" dirty="0" err="1" smtClean="0">
                <a:latin typeface="DevLys 010" pitchFamily="2" charset="0"/>
              </a:rPr>
              <a:t>ys</a:t>
            </a:r>
            <a:r>
              <a:rPr lang="en-IN" sz="2800" dirty="0" smtClean="0">
                <a:latin typeface="DevLys 010" pitchFamily="2" charset="0"/>
              </a:rPr>
              <a:t>[</a:t>
            </a:r>
            <a:r>
              <a:rPr lang="en-IN" sz="2800" dirty="0" err="1" smtClean="0">
                <a:latin typeface="DevLys 010" pitchFamily="2" charset="0"/>
              </a:rPr>
              <a:t>kk</a:t>
            </a:r>
            <a:r>
              <a:rPr lang="en-IN" sz="2800" dirty="0" smtClean="0">
                <a:latin typeface="DevLys 010" pitchFamily="2" charset="0"/>
              </a:rPr>
              <a:t> ;k </a:t>
            </a:r>
            <a:r>
              <a:rPr lang="en-IN" sz="2800" dirty="0" err="1" smtClean="0">
                <a:latin typeface="DevLys 010" pitchFamily="2" charset="0"/>
              </a:rPr>
              <a:t>rks</a:t>
            </a:r>
            <a:r>
              <a:rPr lang="en-IN" sz="2800" dirty="0" smtClean="0">
                <a:latin typeface="DevLys 010" pitchFamily="2" charset="0"/>
              </a:rPr>
              <a:t> </a:t>
            </a:r>
            <a:r>
              <a:rPr lang="en-IN" sz="2800" dirty="0" err="1" smtClean="0">
                <a:latin typeface="DevLys 010" pitchFamily="2" charset="0"/>
              </a:rPr>
              <a:t>Lo;a</a:t>
            </a:r>
            <a:r>
              <a:rPr lang="en-IN" sz="2800" dirty="0" smtClean="0">
                <a:latin typeface="DevLys 010" pitchFamily="2" charset="0"/>
              </a:rPr>
              <a:t> j[</a:t>
            </a:r>
            <a:r>
              <a:rPr lang="en-IN" sz="2800" dirty="0" err="1" smtClean="0">
                <a:latin typeface="DevLys 010" pitchFamily="2" charset="0"/>
              </a:rPr>
              <a:t>ksa</a:t>
            </a:r>
            <a:r>
              <a:rPr lang="en-IN" sz="2800" dirty="0" smtClean="0">
                <a:latin typeface="DevLys 010" pitchFamily="2" charset="0"/>
              </a:rPr>
              <a:t> ;k </a:t>
            </a:r>
            <a:r>
              <a:rPr lang="en-IN" sz="2800" dirty="0" err="1" smtClean="0">
                <a:latin typeface="DevLys 010" pitchFamily="2" charset="0"/>
              </a:rPr>
              <a:t>vius</a:t>
            </a:r>
            <a:r>
              <a:rPr lang="en-IN" sz="2800" dirty="0" smtClean="0">
                <a:latin typeface="DevLys 010" pitchFamily="2" charset="0"/>
              </a:rPr>
              <a:t> </a:t>
            </a:r>
            <a:r>
              <a:rPr lang="en-IN" sz="2800" dirty="0" err="1" smtClean="0">
                <a:latin typeface="DevLys 010" pitchFamily="2" charset="0"/>
              </a:rPr>
              <a:t>fuokZpu</a:t>
            </a:r>
            <a:r>
              <a:rPr lang="en-IN" sz="2800" dirty="0" smtClean="0">
                <a:latin typeface="DevLys 010" pitchFamily="2" charset="0"/>
              </a:rPr>
              <a:t> </a:t>
            </a:r>
            <a:r>
              <a:rPr lang="en-IN" sz="2800" dirty="0" err="1" smtClean="0">
                <a:latin typeface="DevLys 010" pitchFamily="2" charset="0"/>
              </a:rPr>
              <a:t>vfHkdrkZ</a:t>
            </a:r>
            <a:r>
              <a:rPr lang="en-IN" sz="2800" dirty="0" smtClean="0">
                <a:latin typeface="DevLys 010" pitchFamily="2" charset="0"/>
              </a:rPr>
              <a:t> }</a:t>
            </a:r>
            <a:r>
              <a:rPr lang="en-IN" sz="2800" dirty="0" err="1" smtClean="0">
                <a:latin typeface="DevLys 010" pitchFamily="2" charset="0"/>
              </a:rPr>
              <a:t>kjk</a:t>
            </a:r>
            <a:r>
              <a:rPr lang="en-IN" sz="2800" dirty="0" smtClean="0">
                <a:latin typeface="DevLys 010" pitchFamily="2" charset="0"/>
              </a:rPr>
              <a:t> j[</a:t>
            </a:r>
            <a:r>
              <a:rPr lang="en-IN" sz="2800" dirty="0" err="1" smtClean="0">
                <a:latin typeface="DevLys 010" pitchFamily="2" charset="0"/>
              </a:rPr>
              <a:t>kok;saA</a:t>
            </a:r>
            <a:r>
              <a:rPr lang="en-IN" sz="2800" dirty="0" smtClean="0">
                <a:latin typeface="DevLys 010" pitchFamily="2" charset="0"/>
              </a:rPr>
              <a:t> </a:t>
            </a:r>
            <a:endParaRPr lang="en-IN" sz="2800" dirty="0" smtClean="0">
              <a:latin typeface="DevLys 010" pitchFamily="2" charset="0"/>
              <a:ea typeface="KaiTi" pitchFamily="49" charset="-122"/>
            </a:endParaRPr>
          </a:p>
        </p:txBody>
      </p:sp>
      <p:sp>
        <p:nvSpPr>
          <p:cNvPr id="118787" name="TextBox 3"/>
          <p:cNvSpPr txBox="1">
            <a:spLocks noChangeArrowheads="1"/>
          </p:cNvSpPr>
          <p:nvPr/>
        </p:nvSpPr>
        <p:spPr bwMode="auto">
          <a:xfrm>
            <a:off x="2444750" y="188913"/>
            <a:ext cx="40322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IN" sz="3600" b="1" dirty="0" err="1">
                <a:latin typeface="DevLys 010" pitchFamily="2" charset="0"/>
                <a:ea typeface="KaiTi" pitchFamily="49" charset="-122"/>
              </a:rPr>
              <a:t>fuokZpu</a:t>
            </a:r>
            <a:r>
              <a:rPr lang="en-IN" sz="3600" b="1" dirty="0">
                <a:latin typeface="DevLys 010" pitchFamily="2" charset="0"/>
                <a:ea typeface="KaiTi" pitchFamily="49" charset="-122"/>
              </a:rPr>
              <a:t> O;; </a:t>
            </a:r>
            <a:r>
              <a:rPr lang="en-IN" sz="3600" b="1" dirty="0" err="1">
                <a:latin typeface="DevLys 010" pitchFamily="2" charset="0"/>
                <a:ea typeface="KaiTi" pitchFamily="49" charset="-122"/>
              </a:rPr>
              <a:t>dk</a:t>
            </a:r>
            <a:r>
              <a:rPr lang="en-IN" sz="3600" b="1" dirty="0">
                <a:latin typeface="DevLys 010" pitchFamily="2" charset="0"/>
                <a:ea typeface="KaiTi" pitchFamily="49" charset="-122"/>
              </a:rPr>
              <a:t> </a:t>
            </a:r>
            <a:r>
              <a:rPr lang="en-IN" sz="3600" b="1" dirty="0" err="1">
                <a:latin typeface="DevLys 010" pitchFamily="2" charset="0"/>
                <a:ea typeface="KaiTi" pitchFamily="49" charset="-122"/>
              </a:rPr>
              <a:t>ys</a:t>
            </a:r>
            <a:r>
              <a:rPr lang="en-IN" sz="3600" b="1" dirty="0">
                <a:latin typeface="DevLys 010" pitchFamily="2" charset="0"/>
                <a:ea typeface="KaiTi" pitchFamily="49" charset="-122"/>
              </a:rPr>
              <a:t>[</a:t>
            </a:r>
            <a:r>
              <a:rPr lang="en-IN" sz="3600" b="1" dirty="0" err="1">
                <a:latin typeface="DevLys 010" pitchFamily="2" charset="0"/>
                <a:ea typeface="KaiTi" pitchFamily="49" charset="-122"/>
              </a:rPr>
              <a:t>kk</a:t>
            </a:r>
            <a:endParaRPr lang="en-IN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1"/>
            <a:ext cx="7772400" cy="533399"/>
          </a:xfrm>
        </p:spPr>
        <p:txBody>
          <a:bodyPr>
            <a:normAutofit fontScale="90000"/>
          </a:bodyPr>
          <a:lstStyle/>
          <a:p>
            <a:r>
              <a:rPr lang="en-US" dirty="0" err="1" smtClean="0">
                <a:latin typeface="DevLys 010" pitchFamily="2" charset="0"/>
              </a:rPr>
              <a:t>egRoiw.kZ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1143000"/>
            <a:ext cx="7315200" cy="5562600"/>
          </a:xfrm>
        </p:spPr>
        <p:txBody>
          <a:bodyPr>
            <a:noAutofit/>
          </a:bodyPr>
          <a:lstStyle/>
          <a:p>
            <a:pPr algn="just">
              <a:lnSpc>
                <a:spcPct val="120000"/>
              </a:lnSpc>
              <a:buFont typeface="Arial" pitchFamily="34" charset="0"/>
              <a:buChar char="•"/>
            </a:pPr>
            <a:r>
              <a:rPr lang="en-US" sz="2400" b="1" dirty="0" smtClean="0"/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izs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{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kd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: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esa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vius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dk;ksZ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ckjs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esa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vki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dsoy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jkT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;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fuokZpu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vk;ksx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funsZ’k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izkIr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djsxsA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jkT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; '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kklu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fdlh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ea=h ;k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mPp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vf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kdkjh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vFkok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;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fdlh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izkf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kdkjh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vki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dksbZ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funsZ’k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uk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ysA</a:t>
            </a:r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algn="just">
              <a:lnSpc>
                <a:spcPct val="120000"/>
              </a:lnSpc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fdlh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Hkh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ifjfLFkfr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esa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vki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=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dkjksa@laoknnkrk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lEesyuksa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lacksf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u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djs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vkSj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fdlh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lekpkj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=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dksbZ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{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kkRdkj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uk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nsA</a:t>
            </a:r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algn="just">
              <a:lnSpc>
                <a:spcPct val="120000"/>
              </a:lnSpc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;fn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vH;fFkZ;ksa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dh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dksbZ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cSBd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ftyk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fuokZpu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vf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kdkjh@fjVfuZax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vkWfQlj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}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kjk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cqykbZ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tk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rks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vki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mlesa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mifLFkr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jg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ldrs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]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ijUrq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vkidks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Lora= :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vH;fFkZ;ksa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;k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jktuSfrd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nyksa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izfrfuf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k;ksa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dh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cSBd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ugha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cqykuh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pkfg,A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fu%lansg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vkidks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ftys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esa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vius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izokl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vkSj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Hkze.k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nkSjku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vH;fFkZ;ksa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rFkk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ekU;rk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izkIr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jktuSfrd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nyksa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izfrfuf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/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k;ksa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feyus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vkSj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mudh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f’kdk;rksa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;k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lq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&gt;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koksa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dks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lquus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fy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, le;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fudkyuk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pkfg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,]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ftldh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lwpuk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vo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’;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gh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tkjh</a:t>
            </a: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dh </a:t>
            </a:r>
            <a:r>
              <a:rPr lang="en-US" sz="2400" dirty="0" err="1" smtClean="0">
                <a:solidFill>
                  <a:schemeClr val="tx1"/>
                </a:solidFill>
                <a:latin typeface="DevLys 010" pitchFamily="2" charset="0"/>
              </a:rPr>
              <a:t>tk,A</a:t>
            </a:r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algn="just">
              <a:lnSpc>
                <a:spcPct val="120000"/>
              </a:lnSpc>
              <a:buFont typeface="Arial" pitchFamily="34" charset="0"/>
              <a:buChar char="•"/>
            </a:pPr>
            <a:endParaRPr lang="en-US" sz="2400" dirty="0" smtClean="0">
              <a:solidFill>
                <a:schemeClr val="tx1"/>
              </a:solidFill>
              <a:latin typeface="DevLys 010" pitchFamily="2" charset="0"/>
            </a:endParaRPr>
          </a:p>
          <a:p>
            <a:pPr algn="just">
              <a:lnSpc>
                <a:spcPct val="120000"/>
              </a:lnSpc>
            </a:pP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971800"/>
            <a:ext cx="8229600" cy="1143000"/>
          </a:xfrm>
        </p:spPr>
        <p:txBody>
          <a:bodyPr>
            <a:noAutofit/>
          </a:bodyPr>
          <a:lstStyle/>
          <a:p>
            <a:r>
              <a:rPr lang="en-US" sz="13800" b="1" dirty="0" smtClean="0">
                <a:latin typeface="DevLys 010" pitchFamily="2" charset="0"/>
              </a:rPr>
              <a:t>/</a:t>
            </a:r>
            <a:r>
              <a:rPr lang="en-US" sz="13800" b="1" dirty="0" err="1" smtClean="0">
                <a:latin typeface="DevLys 010" pitchFamily="2" charset="0"/>
              </a:rPr>
              <a:t>kU;okn</a:t>
            </a:r>
            <a:endParaRPr lang="en-US" sz="13800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</TotalTime>
  <Words>3024</Words>
  <Application>Microsoft Office PowerPoint</Application>
  <PresentationFormat>On-screen Show (4:3)</PresentationFormat>
  <Paragraphs>204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 e/;izns’k jkT; fuokZpu vk;ksx Hkksiky  izs{kdksa dk izf’k{k.k fnukad 28-06-2016 </vt:lpstr>
      <vt:lpstr>iqLrdsa ftudk v/;;u djuk gS</vt:lpstr>
      <vt:lpstr>uxjh; fudk;ksa ds vke fuokZpu esa fyQkQksa dh la[;k de djrs gq, QkbZy QksYMj dk mi;ksx fd, tkus laca/kh funsZ’k</vt:lpstr>
      <vt:lpstr>ernku dsUnzksa ds lEca/k esa</vt:lpstr>
      <vt:lpstr>fuokZpu ds nkSjku dkuwu ,oa O;oLFkk</vt:lpstr>
      <vt:lpstr>dkuwu ,oa O;oLFkk  egRoiw.kZ vf/kfu;e ftudh tkudkjh vko’;d gS</vt:lpstr>
      <vt:lpstr>iqfyl vf/kfu;e 1861 ,oa iqfyl fofu;e  </vt:lpstr>
      <vt:lpstr>e/;izns’k LFkkuh; izkf/kdj.k    ¼fuokZpu vijk/k½ vf/kfu;e] 1964 ;Fkk la’kksf/kr 2014</vt:lpstr>
      <vt:lpstr>la’kks/ku</vt:lpstr>
      <vt:lpstr>ewy vf/kfu;e dh /kkjk 4 ds LFkku ij</vt:lpstr>
      <vt:lpstr>Slide 11</vt:lpstr>
      <vt:lpstr>ewy vf/kfu;e dh /kkjk 6 ds i'pkr~ var%LFkkfir</vt:lpstr>
      <vt:lpstr>Slide 13</vt:lpstr>
      <vt:lpstr>Slide 14</vt:lpstr>
      <vt:lpstr>lsal xfrfof/k;ka</vt:lpstr>
      <vt:lpstr>fjiksZfVax</vt:lpstr>
      <vt:lpstr>lgk;rk dsUnz ,oa vU; uokpkj</vt:lpstr>
      <vt:lpstr>dE;wfuds’ku Iyku</vt:lpstr>
      <vt:lpstr>tuin iapk;r eobZ ¼e.Myk½ vke fuokZpu izs{kd ls visf{kr dk;Zokfg;k¡</vt:lpstr>
      <vt:lpstr>tuin iapk;r eobZ ¼e.Myk½ vke fuokZpu izs{kd ls visf{kr dk;Zokfg;k¡</vt:lpstr>
      <vt:lpstr>tuin iapk;r eobZ ¼e.Myk½ vke fuokZpu izs{kd ls visf{kr dk;Zokfg;k¡</vt:lpstr>
      <vt:lpstr>tuin iapk;r eobZ ¼e.Myk½ vke fuokZpu izs{kd ls visf{kr dk;Zokfg;k¡</vt:lpstr>
      <vt:lpstr>tuin iapk;r eobZ ¼e.Myk½ vke fuokZpu izs{kd ls visf{kr dk;Zokfg;k¡</vt:lpstr>
      <vt:lpstr>tuin iapk;r eobZ ¼e.Myk½ vke fuokZpu izs{kd ls visf{kr dk;Zokfg;k¡</vt:lpstr>
      <vt:lpstr>tuin iapk;r eobZ ¼e.Myk½ vke fuokZpu izs{kd ls visf{kr dk;Zokfg;k¡</vt:lpstr>
      <vt:lpstr>Slide 26</vt:lpstr>
      <vt:lpstr>Slide 27</vt:lpstr>
      <vt:lpstr>e0iz0 uxj ikfyd fuxe vf/kfu;e 1956 dh /kkjk 14 ds v/khu egkikSj@v/;{k ,oa e0iz0 uxj ikfydk vf/kfu;e 1961 dh /kkjk 32 ds rgr tkjh fuokZpu O;; ¼ys[kk la/kkj.k vkSj izLrqfr½ vkns'k 2014 Hkksiky] fnukad 10-07-2014 ¼ifjf'k"V&amp;pkj½ }kjk fuokZpu ds fy;s yM+ jgs izR;sd vH;FkhZ ls ;g vis{kk dh x;h gS fd ml rkjh[k] tc mldk ukefunsZ'ku fd;k x;k gks vkSj fuokZpu dh ?kks"k.kk gksus dh rkjh[k] ftlesa nksuksa rkjh[ksa lfEefyr gSa] ds chp vius }kjk ;k vius fuokZpu vfHkdrkZ }kjk mixr ;k izkf/kd`r fd;s x;s fuokZpu laca/kh leLr O;; dk i`Fkd~ vkSj Bhd&amp;Bhd ys[kk ;k rks Lo;a j[ksa ;k vius fuokZpu vfHkdrkZ }kjk j[kok;saA </vt:lpstr>
      <vt:lpstr>egRoiw.kZ</vt:lpstr>
      <vt:lpstr>/kU;okn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u;s funsZ’k</dc:title>
  <dc:creator>Sutesh Shakya</dc:creator>
  <cp:lastModifiedBy>pc_1</cp:lastModifiedBy>
  <cp:revision>20</cp:revision>
  <dcterms:created xsi:type="dcterms:W3CDTF">2006-08-16T00:00:00Z</dcterms:created>
  <dcterms:modified xsi:type="dcterms:W3CDTF">2016-07-08T09:25:04Z</dcterms:modified>
</cp:coreProperties>
</file>