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257" r:id="rId2"/>
    <p:sldId id="337" r:id="rId3"/>
    <p:sldId id="338" r:id="rId4"/>
    <p:sldId id="320" r:id="rId5"/>
    <p:sldId id="339" r:id="rId6"/>
    <p:sldId id="340" r:id="rId7"/>
    <p:sldId id="321" r:id="rId8"/>
    <p:sldId id="341" r:id="rId9"/>
    <p:sldId id="342" r:id="rId10"/>
    <p:sldId id="343" r:id="rId11"/>
    <p:sldId id="344" r:id="rId12"/>
    <p:sldId id="322" r:id="rId13"/>
    <p:sldId id="345" r:id="rId14"/>
    <p:sldId id="323" r:id="rId15"/>
    <p:sldId id="324" r:id="rId16"/>
    <p:sldId id="325" r:id="rId17"/>
    <p:sldId id="326" r:id="rId18"/>
    <p:sldId id="327" r:id="rId19"/>
    <p:sldId id="328" r:id="rId20"/>
    <p:sldId id="346" r:id="rId21"/>
    <p:sldId id="329" r:id="rId22"/>
    <p:sldId id="330" r:id="rId23"/>
    <p:sldId id="347" r:id="rId24"/>
    <p:sldId id="331" r:id="rId25"/>
    <p:sldId id="332" r:id="rId26"/>
    <p:sldId id="348" r:id="rId27"/>
    <p:sldId id="349" r:id="rId28"/>
    <p:sldId id="333" r:id="rId29"/>
    <p:sldId id="334" r:id="rId30"/>
    <p:sldId id="350" r:id="rId31"/>
    <p:sldId id="351" r:id="rId32"/>
    <p:sldId id="335" r:id="rId33"/>
    <p:sldId id="352" r:id="rId34"/>
    <p:sldId id="353" r:id="rId35"/>
    <p:sldId id="354" r:id="rId36"/>
    <p:sldId id="305" r:id="rId3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1" autoAdjust="0"/>
    <p:restoredTop sz="93051" autoAdjust="0"/>
  </p:normalViewPr>
  <p:slideViewPr>
    <p:cSldViewPr>
      <p:cViewPr>
        <p:scale>
          <a:sx n="75" d="100"/>
          <a:sy n="75" d="100"/>
        </p:scale>
        <p:origin x="-1008" y="-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7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0C68F-BB26-43F8-AD53-01269A5D1DCF}" type="datetimeFigureOut">
              <a:rPr lang="en-US" smtClean="0"/>
              <a:pPr/>
              <a:t>12/3/2020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54D6E-BA2F-441C-BAFA-C2742CD0AB53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4F05-4FF6-43EA-9B9D-C7221F8BF735}" type="datetimeFigureOut">
              <a:rPr lang="en-US" smtClean="0"/>
              <a:pPr/>
              <a:t>12/3/2020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069AA-4177-4BBD-870E-C579139332A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0CA82-894D-455F-9199-3BC5FA9759A7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87652-A138-40C0-8697-8E28302C2CBE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CA01-BDB5-4CA6-9978-FE7FABAB3F24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7CDD2-1C96-4A72-9160-CFDE44279DE5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C8EC3-FB6F-4E24-9FCD-8CF352C6EC47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C844B-F215-4D0D-BAFB-D4A535556CCA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B2C68-FBE6-4FCF-A7DA-7E67A254BB30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B4D3F-13A6-4FF8-A899-05C4A75E2B7B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93DC9-A5AC-4C92-9940-5BEEBB94CD4B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60182-BAF1-4477-BE8A-51F578BE0072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FD79B-28B1-4626-8AC4-2BA5F8B69EF1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8C8A10-3240-4F6E-BAED-CE3CDEB255CB}" type="datetime1">
              <a:rPr lang="en-US" smtClean="0"/>
              <a:pPr/>
              <a:t>12/3/2020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3273D3-083F-4E2C-8CB2-C6BDD849874B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1857364"/>
            <a:ext cx="750099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  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e/;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izns’k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jkT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fuokZpu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vk;ksx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  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Hkksiky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66FF"/>
                </a:solidFill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 ¼e-iz-½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rgbClr val="0066FF"/>
              </a:solidFill>
              <a:effectLst/>
              <a:latin typeface="Kruti Dev 010" pitchFamily="2" charset="0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  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uxjh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fudk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; ,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oa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 f=&amp;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Lrjh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iapk;r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3600" b="1" dirty="0" err="1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fuokZpu</a:t>
            </a:r>
            <a:endParaRPr lang="en-US" sz="3600" b="1" dirty="0" smtClean="0">
              <a:solidFill>
                <a:srgbClr val="0066FF"/>
              </a:solidFill>
              <a:latin typeface="Kruti Dev 010" pitchFamily="2" charset="0"/>
              <a:ea typeface="Calibri" pitchFamily="34" charset="0"/>
              <a:cs typeface="Mangal" pitchFamily="18" charset="0"/>
            </a:endParaRPr>
          </a:p>
          <a:p>
            <a:pPr algn="ctr"/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         </a:t>
            </a:r>
            <a:r>
              <a:rPr lang="en-US" sz="6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               </a:t>
            </a:r>
          </a:p>
          <a:p>
            <a:pPr algn="ctr"/>
            <a:r>
              <a:rPr lang="en-US" sz="3600" b="1" dirty="0" smtClean="0">
                <a:solidFill>
                  <a:srgbClr val="0066FF"/>
                </a:solidFill>
                <a:latin typeface="Kruti Dev 010" pitchFamily="2" charset="0"/>
                <a:ea typeface="Calibri" pitchFamily="34" charset="0"/>
                <a:cs typeface="Mangal" pitchFamily="18" charset="0"/>
              </a:rPr>
              <a:t>				    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	   						               </a:t>
            </a:r>
            <a:r>
              <a:rPr lang="en-US" sz="3200" b="1" dirty="0" err="1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MkW</a:t>
            </a:r>
            <a:r>
              <a:rPr lang="en-US" sz="3200" b="1" dirty="0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- </a:t>
            </a:r>
            <a:r>
              <a:rPr lang="en-US" sz="3200" b="1" dirty="0" err="1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vt</a:t>
            </a:r>
            <a:r>
              <a:rPr lang="en-US" sz="3200" b="1" dirty="0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; </a:t>
            </a:r>
            <a:r>
              <a:rPr lang="en-US" sz="3200" b="1" dirty="0" err="1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dkys</a:t>
            </a:r>
            <a:endParaRPr lang="en-US" sz="3200" b="1" dirty="0" smtClean="0">
              <a:latin typeface="Kruti Dev 010" pitchFamily="2" charset="0"/>
              <a:ea typeface="Calibri" pitchFamily="34" charset="0"/>
              <a:cs typeface="Mangal" pitchFamily="18" charset="0"/>
            </a:endParaRPr>
          </a:p>
          <a:p>
            <a:pPr algn="ctr"/>
            <a:r>
              <a:rPr lang="en-US" sz="3200" b="1" dirty="0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                             </a:t>
            </a:r>
            <a:r>
              <a:rPr lang="en-US" sz="3200" b="1" dirty="0" err="1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MkW</a:t>
            </a:r>
            <a:r>
              <a:rPr lang="en-US" sz="3200" b="1" dirty="0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- </a:t>
            </a:r>
            <a:r>
              <a:rPr lang="en-US" sz="3200" b="1" dirty="0" err="1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lehjk</a:t>
            </a:r>
            <a:r>
              <a:rPr lang="en-US" sz="3200" b="1" dirty="0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 </a:t>
            </a:r>
            <a:r>
              <a:rPr lang="en-US" sz="3200" b="1" dirty="0" err="1" smtClean="0">
                <a:latin typeface="Kruti Dev 010" pitchFamily="2" charset="0"/>
                <a:ea typeface="Calibri" pitchFamily="34" charset="0"/>
                <a:cs typeface="Mangal" pitchFamily="18" charset="0"/>
              </a:rPr>
              <a:t>ubZe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Kruti Dev 010" pitchFamily="2" charset="0"/>
                <a:ea typeface="Calibri" pitchFamily="34" charset="0"/>
                <a:cs typeface="Mangal" pitchFamily="18" charset="0"/>
              </a:rPr>
              <a:t>	</a:t>
            </a:r>
            <a:endParaRPr kumimoji="0" lang="en-US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</a:t>
            </a:fld>
            <a:endParaRPr lang="en-IN"/>
          </a:p>
        </p:txBody>
      </p:sp>
      <p:pic>
        <p:nvPicPr>
          <p:cNvPr id="4" name="Picture 3" descr="C:\Users\wipro\Desktop\elect-log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5696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wipro\Desktop\elect-logo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0"/>
            <a:ext cx="169168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214422"/>
            <a:ext cx="8572560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;&amp;2	v/;{</a:t>
            </a:r>
            <a:r>
              <a:rPr lang="en-US" sz="2800" b="1" dirty="0" err="1" smtClean="0">
                <a:latin typeface="Kruti Dev 010" pitchFamily="2" charset="0"/>
              </a:rPr>
              <a:t>k@egkikSj</a:t>
            </a:r>
            <a:endParaRPr lang="en-US" sz="2800" b="1" dirty="0" smtClean="0">
              <a:latin typeface="Kruti Dev 010" pitchFamily="2" charset="0"/>
            </a:endParaRP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	</a:t>
            </a:r>
            <a:r>
              <a:rPr lang="en-US" sz="2800" b="1" dirty="0" err="1" smtClean="0">
                <a:latin typeface="Kruti Dev 010" pitchFamily="2" charset="0"/>
              </a:rPr>
              <a:t>ik"kZn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iapk;r&amp;4	</a:t>
            </a:r>
            <a:r>
              <a:rPr lang="en-US" sz="2800" b="1" dirty="0" err="1" smtClean="0">
                <a:latin typeface="Kruti Dev 010" pitchFamily="2" charset="0"/>
              </a:rPr>
              <a:t>iap</a:t>
            </a:r>
            <a:r>
              <a:rPr lang="en-US" sz="2800" b="1" dirty="0" smtClean="0">
                <a:latin typeface="Kruti Dev 010" pitchFamily="2" charset="0"/>
              </a:rPr>
              <a:t> ¼eri= ls½</a:t>
            </a: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	</a:t>
            </a:r>
            <a:r>
              <a:rPr lang="en-US" sz="2800" b="1" dirty="0" err="1" smtClean="0">
                <a:latin typeface="Kruti Dev 010" pitchFamily="2" charset="0"/>
              </a:rPr>
              <a:t>ljiap</a:t>
            </a:r>
            <a:r>
              <a:rPr lang="en-US" sz="2800" b="1" dirty="0" smtClean="0">
                <a:latin typeface="Kruti Dev 010" pitchFamily="2" charset="0"/>
              </a:rPr>
              <a:t> ¼eri= ls½</a:t>
            </a: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				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lnL</a:t>
            </a:r>
            <a:r>
              <a:rPr lang="en-US" sz="2800" b="1" dirty="0" smtClean="0">
                <a:latin typeface="Kruti Dev 010" pitchFamily="2" charset="0"/>
              </a:rPr>
              <a:t>; ¼bZ-Ogh-,e ls½</a:t>
            </a: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				</a:t>
            </a:r>
            <a:r>
              <a:rPr lang="en-US" sz="2800" b="1" dirty="0" err="1" smtClean="0">
                <a:latin typeface="Kruti Dev 010" pitchFamily="2" charset="0"/>
              </a:rPr>
              <a:t>tuin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lnL</a:t>
            </a:r>
            <a:r>
              <a:rPr lang="en-US" sz="2800" b="1" dirty="0" smtClean="0">
                <a:latin typeface="Kruti Dev 010" pitchFamily="2" charset="0"/>
              </a:rPr>
              <a:t>; ¼bZ-Ogh-,e ls½</a:t>
            </a:r>
          </a:p>
          <a:p>
            <a:pPr lvl="1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lvl="1"/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   					</a:t>
            </a:r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inksa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dk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pquko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354897"/>
            <a:ext cx="857256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&amp;	</a:t>
            </a:r>
            <a:r>
              <a:rPr lang="en-US" sz="2800" b="1" dirty="0" err="1" smtClean="0">
                <a:latin typeface="Kruti Dev 010" pitchFamily="2" charset="0"/>
              </a:rPr>
              <a:t>izkr</a:t>
            </a:r>
            <a:r>
              <a:rPr lang="en-US" sz="2800" b="1" dirty="0" smtClean="0">
                <a:latin typeface="Kruti Dev 010" pitchFamily="2" charset="0"/>
              </a:rPr>
              <a:t>% 7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lka</a:t>
            </a:r>
            <a:r>
              <a:rPr lang="en-US" sz="2800" b="1" dirty="0" smtClean="0">
                <a:latin typeface="Kruti Dev 010" pitchFamily="2" charset="0"/>
              </a:rPr>
              <a:t>; 5 </a:t>
            </a:r>
            <a:r>
              <a:rPr lang="en-US" sz="2800" b="1" dirty="0" err="1" smtClean="0">
                <a:latin typeface="Kruti Dev 010" pitchFamily="2" charset="0"/>
              </a:rPr>
              <a:t>cts</a:t>
            </a:r>
            <a:r>
              <a:rPr lang="en-US" sz="2800" b="1" dirty="0" smtClean="0">
                <a:latin typeface="Kruti Dev 010" pitchFamily="2" charset="0"/>
              </a:rPr>
              <a:t> rd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&amp;	</a:t>
            </a:r>
            <a:r>
              <a:rPr lang="en-US" sz="2800" b="1" dirty="0" err="1" smtClean="0">
                <a:latin typeface="Kruti Dev 010" pitchFamily="2" charset="0"/>
              </a:rPr>
              <a:t>izkr</a:t>
            </a:r>
            <a:r>
              <a:rPr lang="en-US" sz="2800" b="1" dirty="0" smtClean="0">
                <a:latin typeface="Kruti Dev 010" pitchFamily="2" charset="0"/>
              </a:rPr>
              <a:t>% 8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nksigj</a:t>
            </a:r>
            <a:r>
              <a:rPr lang="en-US" sz="2800" b="1" dirty="0" smtClean="0">
                <a:latin typeface="Kruti Dev 010" pitchFamily="2" charset="0"/>
              </a:rPr>
              <a:t> 3 </a:t>
            </a:r>
            <a:r>
              <a:rPr lang="en-US" sz="2800" b="1" dirty="0" err="1" smtClean="0">
                <a:latin typeface="Kruti Dev 010" pitchFamily="2" charset="0"/>
              </a:rPr>
              <a:t>cts</a:t>
            </a:r>
            <a:r>
              <a:rPr lang="en-US" sz="2800" b="1" dirty="0" smtClean="0">
                <a:latin typeface="Kruti Dev 010" pitchFamily="2" charset="0"/>
              </a:rPr>
              <a:t> rd</a:t>
            </a: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 ¼le;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mYys</a:t>
            </a:r>
            <a:r>
              <a:rPr lang="en-US" sz="2800" b="1" dirty="0" smtClean="0">
                <a:latin typeface="Kruti Dev 010" pitchFamily="2" charset="0"/>
              </a:rPr>
              <a:t>[k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klwpuk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gksxk</a:t>
            </a:r>
            <a:r>
              <a:rPr lang="en-US" sz="2800" b="1" dirty="0" smtClean="0">
                <a:latin typeface="Kruti Dev 010" pitchFamily="2" charset="0"/>
              </a:rPr>
              <a:t> &amp;</a:t>
            </a:r>
            <a:r>
              <a:rPr lang="en-US" sz="2800" b="1" dirty="0" err="1" smtClean="0">
                <a:latin typeface="Kruti Dev 010" pitchFamily="2" charset="0"/>
              </a:rPr>
              <a:t>mlh</a:t>
            </a:r>
            <a:r>
              <a:rPr lang="en-US" sz="2800" b="1" dirty="0" smtClean="0">
                <a:latin typeface="Kruti Dev 010" pitchFamily="2" charset="0"/>
              </a:rPr>
              <a:t> izdkj½</a:t>
            </a:r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dk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le;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142984"/>
            <a:ext cx="8572560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		  &amp; </a:t>
            </a:r>
            <a:r>
              <a:rPr lang="en-US" sz="2800" b="1" dirty="0" err="1" smtClean="0">
                <a:latin typeface="Kruti Dev 010" pitchFamily="2" charset="0"/>
              </a:rPr>
              <a:t>lacaf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			  &amp; </a:t>
            </a:r>
            <a:r>
              <a:rPr lang="en-US" sz="2800" b="1" dirty="0" err="1" smtClean="0">
                <a:latin typeface="Kruti Dev 010" pitchFamily="2" charset="0"/>
              </a:rPr>
              <a:t>iap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ljiap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3 </a:t>
            </a:r>
            <a:r>
              <a:rPr lang="en-US" sz="2800" b="1" dirty="0" err="1" smtClean="0">
                <a:latin typeface="Kruti Dev 010" pitchFamily="2" charset="0"/>
              </a:rPr>
              <a:t>cts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lvl="0" algn="just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	    </a:t>
            </a:r>
            <a:r>
              <a:rPr lang="en-US" sz="2800" b="1" dirty="0" err="1" smtClean="0">
                <a:latin typeface="Kruti Dev 010" pitchFamily="2" charset="0"/>
              </a:rPr>
              <a:t>ckn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dsUnz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tuin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lnL</a:t>
            </a:r>
            <a:r>
              <a:rPr lang="en-US" sz="2800" b="1" dirty="0" smtClean="0">
                <a:latin typeface="Kruti Dev 010" pitchFamily="2" charset="0"/>
              </a:rPr>
              <a:t>; &amp;</a:t>
            </a:r>
            <a:r>
              <a:rPr lang="en-US" sz="2800" b="1" dirty="0" err="1" smtClean="0">
                <a:latin typeface="Kruti Dev 010" pitchFamily="2" charset="0"/>
              </a:rPr>
              <a:t>lacaf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fodkl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k.M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lvl="0" algn="just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erx.kuk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142984"/>
            <a:ext cx="850112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	&amp;1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	&amp;2</a:t>
            </a:r>
          </a:p>
          <a:p>
            <a:pPr algn="just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	,d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gsrq</a:t>
            </a:r>
            <a:endParaRPr lang="en-US" sz="2800" b="1" dirty="0" smtClean="0">
              <a:latin typeface="Kruti Dev 01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	,d </a:t>
            </a:r>
            <a:r>
              <a:rPr lang="en-US" sz="2800" b="1" dirty="0" err="1" smtClean="0">
                <a:latin typeface="Kruti Dev 010" pitchFamily="2" charset="0"/>
              </a:rPr>
              <a:t>cSysV</a:t>
            </a:r>
            <a:r>
              <a:rPr lang="en-US" sz="2800" b="1" dirty="0" smtClean="0">
                <a:latin typeface="Kruti Dev 010" pitchFamily="2" charset="0"/>
              </a:rPr>
              <a:t> ;</a:t>
            </a:r>
            <a:r>
              <a:rPr lang="en-US" sz="2800" b="1" dirty="0" err="1" smtClean="0">
                <a:latin typeface="Kruti Dev 010" pitchFamily="2" charset="0"/>
              </a:rPr>
              <a:t>qfuV</a:t>
            </a:r>
            <a:r>
              <a:rPr lang="en-US" sz="2800" b="1" dirty="0" smtClean="0">
                <a:latin typeface="Kruti Dev 010" pitchFamily="2" charset="0"/>
              </a:rPr>
              <a:t> j[</a:t>
            </a:r>
            <a:r>
              <a:rPr lang="en-US" sz="2800" b="1" dirty="0" err="1" smtClean="0">
                <a:latin typeface="Kruti Dev 010" pitchFamily="2" charset="0"/>
              </a:rPr>
              <a:t>kus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gsrq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izdks’B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0034" y="1142984"/>
            <a:ext cx="8501122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	&amp;	1- </a:t>
            </a:r>
            <a:r>
              <a:rPr lang="en-US" sz="2800" b="1" dirty="0" err="1" smtClean="0">
                <a:latin typeface="Kruti Dev 010" pitchFamily="2" charset="0"/>
              </a:rPr>
              <a:t>egkikSj@v</a:t>
            </a:r>
            <a:r>
              <a:rPr lang="en-US" sz="2800" b="1" dirty="0" smtClean="0">
                <a:latin typeface="Kruti Dev 010" pitchFamily="2" charset="0"/>
              </a:rPr>
              <a:t>/;{k    </a:t>
            </a:r>
          </a:p>
          <a:p>
            <a:pPr algn="just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                     	2- </a:t>
            </a:r>
            <a:r>
              <a:rPr lang="en-US" sz="2800" b="1" dirty="0" err="1" smtClean="0">
                <a:latin typeface="Kruti Dev 010" pitchFamily="2" charset="0"/>
              </a:rPr>
              <a:t>ik"kZn</a:t>
            </a:r>
            <a:endParaRPr lang="en-US" sz="2800" b="1" dirty="0" smtClean="0">
              <a:latin typeface="Kruti Dev 010" pitchFamily="2" charset="0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	&amp;	1- 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lnL</a:t>
            </a:r>
            <a:r>
              <a:rPr lang="en-US" sz="2800" b="1" dirty="0" smtClean="0">
                <a:latin typeface="Kruti Dev 010" pitchFamily="2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 				2- </a:t>
            </a:r>
            <a:r>
              <a:rPr lang="en-US" sz="2800" b="1" dirty="0" err="1" smtClean="0">
                <a:latin typeface="Kruti Dev 010" pitchFamily="2" charset="0"/>
              </a:rPr>
              <a:t>tuin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lnL</a:t>
            </a:r>
            <a:r>
              <a:rPr lang="en-US" sz="2800" b="1" dirty="0" smtClean="0">
                <a:latin typeface="Kruti Dev 010" pitchFamily="2" charset="0"/>
              </a:rPr>
              <a:t>;</a:t>
            </a:r>
          </a:p>
          <a:p>
            <a:pPr algn="just">
              <a:lnSpc>
                <a:spcPct val="150000"/>
              </a:lnSpc>
            </a:pPr>
            <a:endParaRPr lang="en-US" sz="2800" b="1" dirty="0" smtClean="0">
              <a:latin typeface="Kruti Dev 01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           			</a:t>
            </a: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ch;w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j[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kus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dk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Øe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¼ck,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ls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nk,W½ 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54935"/>
            <a:ext cx="8501122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 algn="just"/>
            <a:r>
              <a:rPr lang="en-US" sz="2800" b="1" dirty="0" err="1" smtClean="0">
                <a:latin typeface="Kruti Dev 010" pitchFamily="2" charset="0"/>
              </a:rPr>
              <a:t>psysUt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Qhl</a:t>
            </a:r>
            <a:r>
              <a:rPr lang="en-US" sz="2800" b="1" dirty="0" smtClean="0">
                <a:latin typeface="Kruti Dev 010" pitchFamily="2" charset="0"/>
              </a:rPr>
              <a:t>		&amp;	</a:t>
            </a:r>
            <a:r>
              <a:rPr lang="en-US" sz="2800" b="1" dirty="0" err="1" smtClean="0">
                <a:latin typeface="Kruti Dev 010" pitchFamily="2" charset="0"/>
              </a:rPr>
              <a:t>nksuks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5 :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psysUt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dh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Qhl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54935"/>
            <a:ext cx="8501122" cy="7309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	&amp;	2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	&amp;	2</a:t>
            </a:r>
          </a:p>
          <a:p>
            <a:pPr lvl="0" algn="just">
              <a:lnSpc>
                <a:spcPct val="150000"/>
              </a:lnSpc>
            </a:pPr>
            <a:r>
              <a:rPr lang="en-US" sz="2800" b="1" dirty="0" err="1" smtClean="0">
                <a:latin typeface="Kruti Dev 010" pitchFamily="2" charset="0"/>
              </a:rPr>
              <a:t>iap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ljiap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gsrq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vyx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fufonRr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ugha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fn;s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tk;ssaxs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tks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fn;s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tk;saxs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mUgh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ihNs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fufonRRk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fudkys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tkrs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fufonRr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eri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=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54935"/>
            <a:ext cx="8501122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	&amp;	1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	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	&amp;	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in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vyx</a:t>
            </a:r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eri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=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ys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[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kk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,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oa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vfHkfyf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[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kr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erksa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dk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ys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[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kk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54935"/>
            <a:ext cx="8501122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	&amp;	18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	&amp;</a:t>
            </a:r>
            <a:r>
              <a:rPr lang="en-US" sz="2800" b="1" smtClean="0">
                <a:latin typeface="Kruti Dev 010" pitchFamily="2" charset="0"/>
              </a:rPr>
              <a:t>	</a:t>
            </a:r>
            <a:r>
              <a:rPr lang="en-US" sz="2800" b="1" smtClean="0">
                <a:latin typeface="Kruti Dev 010" pitchFamily="2" charset="0"/>
              </a:rPr>
              <a:t>23</a:t>
            </a:r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igpku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ds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vU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;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nLrkost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54935"/>
            <a:ext cx="8501122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	&amp;	iz:i&amp;12</a:t>
            </a:r>
          </a:p>
          <a:p>
            <a:pPr lvl="0" algn="just"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	&amp;	iz:i&amp;10                                  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ernku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vfHkd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ÙkkZvksa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 dh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fu;qfDr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54935"/>
            <a:ext cx="8501122" cy="8602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&amp;	1- iz:i&amp;19 </a:t>
            </a:r>
            <a:r>
              <a:rPr lang="en-US" sz="2800" b="1" dirty="0" err="1" smtClean="0">
                <a:latin typeface="Kruti Dev 010" pitchFamily="2" charset="0"/>
              </a:rPr>
              <a:t>vkosnu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2- iz:i&amp;19 d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j[</a:t>
            </a:r>
            <a:r>
              <a:rPr lang="en-US" sz="2800" b="1" dirty="0" err="1" smtClean="0">
                <a:latin typeface="Kruti Dev 010" pitchFamily="2" charset="0"/>
              </a:rPr>
              <a:t>kus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NksVk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fyQkQk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			3-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19 x ?</a:t>
            </a:r>
            <a:r>
              <a:rPr lang="en-US" sz="2800" b="1" dirty="0" err="1" smtClean="0">
                <a:latin typeface="Kruti Dev 010" pitchFamily="2" charset="0"/>
              </a:rPr>
              <a:t>kks’k.kk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</a:t>
            </a:r>
            <a:r>
              <a:rPr lang="en-US" sz="2800" b="1" dirty="0" smtClean="0">
                <a:latin typeface="Kruti Dev 010" pitchFamily="2" charset="0"/>
              </a:rPr>
              <a:t>=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			4-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19 [k </a:t>
            </a:r>
            <a:r>
              <a:rPr lang="en-US" sz="2800" b="1" dirty="0" err="1" smtClean="0">
                <a:latin typeface="Kruti Dev 010" pitchFamily="2" charset="0"/>
              </a:rPr>
              <a:t>cM+k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fyQkQk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 ¼19 d$19 x j[</a:t>
            </a:r>
            <a:r>
              <a:rPr lang="en-US" sz="2800" b="1" dirty="0" err="1" smtClean="0">
                <a:latin typeface="Kruti Dev 010" pitchFamily="2" charset="0"/>
              </a:rPr>
              <a:t>kus</a:t>
            </a:r>
            <a:r>
              <a:rPr lang="en-US" sz="2800" b="1" dirty="0" smtClean="0">
                <a:latin typeface="Kruti Dev 010" pitchFamily="2" charset="0"/>
              </a:rPr>
              <a:t> gsrq½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			5-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19 ?k </a:t>
            </a:r>
            <a:r>
              <a:rPr lang="en-US" sz="2800" b="1" dirty="0" err="1" smtClean="0">
                <a:latin typeface="Kruti Dev 010" pitchFamily="2" charset="0"/>
              </a:rPr>
              <a:t>ekxZn’kZd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vuqns’k</a:t>
            </a:r>
            <a:r>
              <a:rPr lang="en-US" sz="2800" b="1" dirty="0" smtClean="0">
                <a:latin typeface="Kruti Dev 010" pitchFamily="2" charset="0"/>
              </a:rPr>
              <a:t>                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fuokZpu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d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ÙkZO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;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eri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=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54935"/>
            <a:ext cx="8501122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/>
            <a:endParaRPr lang="en-US" sz="2800" b="1" dirty="0" smtClean="0">
              <a:latin typeface="Kruti Dev 010" pitchFamily="2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		&amp;	,d </a:t>
            </a:r>
            <a:r>
              <a:rPr lang="en-US" sz="2800" b="1" dirty="0" err="1" smtClean="0">
                <a:latin typeface="Kruti Dev 010" pitchFamily="2" charset="0"/>
              </a:rPr>
              <a:t>ihBklhu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endParaRPr lang="en-US" sz="2800" b="1" dirty="0" smtClean="0">
              <a:latin typeface="Kruti Dev 010" pitchFamily="2" charset="0"/>
            </a:endParaRP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		</a:t>
            </a:r>
            <a:r>
              <a:rPr lang="en-US" sz="2800" b="1" dirty="0" err="1" smtClean="0">
                <a:latin typeface="Kruti Dev 010" pitchFamily="2" charset="0"/>
              </a:rPr>
              <a:t>rhu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endParaRPr lang="en-US" sz="2800" b="1" dirty="0" smtClean="0">
              <a:latin typeface="Kruti Dev 010" pitchFamily="2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		&amp;	,d </a:t>
            </a:r>
            <a:r>
              <a:rPr lang="en-US" sz="2800" b="1" dirty="0" err="1" smtClean="0">
                <a:latin typeface="Kruti Dev 010" pitchFamily="2" charset="0"/>
              </a:rPr>
              <a:t>ihBklhu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endParaRPr lang="en-US" sz="2800" b="1" dirty="0" smtClean="0">
              <a:latin typeface="Kruti Dev 010" pitchFamily="2" charset="0"/>
            </a:endParaRPr>
          </a:p>
          <a:p>
            <a:pPr lvl="1"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					</a:t>
            </a:r>
            <a:r>
              <a:rPr lang="en-US" sz="2800" b="1" dirty="0" err="1" smtClean="0">
                <a:latin typeface="Kruti Dev 010" pitchFamily="2" charset="0"/>
              </a:rPr>
              <a:t>pkj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                            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ernku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vf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/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kdkfj;ksa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dh la[;k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14422"/>
            <a:ext cx="8501122" cy="9412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1- </a:t>
            </a:r>
            <a:r>
              <a:rPr lang="en-US" sz="2800" b="1" dirty="0" err="1" smtClean="0">
                <a:latin typeface="Kruti Dev 010" pitchFamily="2" charset="0"/>
              </a:rPr>
              <a:t>ihBklhu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funsZ’k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iqfLrdk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2- </a:t>
            </a:r>
            <a:r>
              <a:rPr lang="en-US" sz="2800" b="1" dirty="0" err="1" smtClean="0">
                <a:latin typeface="Kruti Dev 010" pitchFamily="2" charset="0"/>
              </a:rPr>
              <a:t>bZ-Ogh-,e-esU;qvy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3- </a:t>
            </a:r>
            <a:r>
              <a:rPr lang="en-US" sz="2800" b="1" dirty="0" err="1" smtClean="0">
                <a:latin typeface="Kruti Dev 010" pitchFamily="2" charset="0"/>
              </a:rPr>
              <a:t>vk;ksx</a:t>
            </a:r>
            <a:r>
              <a:rPr lang="en-US" sz="2800" b="1" dirty="0" smtClean="0">
                <a:latin typeface="Kruti Dev 010" pitchFamily="2" charset="0"/>
              </a:rPr>
              <a:t> }</a:t>
            </a:r>
            <a:r>
              <a:rPr lang="en-US" sz="2800" b="1" dirty="0" err="1" smtClean="0">
                <a:latin typeface="Kruti Dev 010" pitchFamily="2" charset="0"/>
              </a:rPr>
              <a:t>kjk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funsZ’k</a:t>
            </a:r>
            <a:endParaRPr lang="en-US" sz="2800" b="1" dirty="0" smtClean="0">
              <a:latin typeface="Kruti Dev 010" pitchFamily="2" charset="0"/>
            </a:endParaRPr>
          </a:p>
          <a:p>
            <a:pPr lvl="0"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4-fuokZpu </a:t>
            </a:r>
            <a:r>
              <a:rPr lang="en-US" sz="2800" b="1" dirty="0" err="1" smtClean="0">
                <a:latin typeface="Kruti Dev 010" pitchFamily="2" charset="0"/>
              </a:rPr>
              <a:t>dÙkZO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=&amp;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19</a:t>
            </a:r>
          </a:p>
          <a:p>
            <a:pPr lvl="0"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5-psd </a:t>
            </a:r>
            <a:r>
              <a:rPr lang="en-US" sz="2800" b="1" dirty="0" err="1" smtClean="0">
                <a:latin typeface="Kruti Dev 010" pitchFamily="2" charset="0"/>
              </a:rPr>
              <a:t>fyLV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vuqlkj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lkexzh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izkfIr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bZ-Ogh-,e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fuokZpd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ukekoyh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QksVks;qDr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fpfUgr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izfr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xzhu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isij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lhy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Lis’ky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VSx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LVªhi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lhy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iv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smtClean="0">
                <a:latin typeface="Kruti Dev 010" pitchFamily="2" charset="0"/>
              </a:rPr>
              <a:t>,</a:t>
            </a:r>
            <a:r>
              <a:rPr lang="en-US" sz="2800" b="1" dirty="0" err="1" smtClean="0">
                <a:latin typeface="Kruti Dev 010" pitchFamily="2" charset="0"/>
              </a:rPr>
              <a:t>Mªsl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VSx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v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vfeV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         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endParaRPr lang="en-US" sz="2800" b="1" dirty="0" smtClean="0">
              <a:latin typeface="Kruti Dev 010" pitchFamily="2" charset="0"/>
            </a:endParaRPr>
          </a:p>
          <a:p>
            <a:pPr lvl="0" algn="just"/>
            <a:r>
              <a:rPr lang="en-US" sz="2800" b="1" dirty="0" smtClean="0">
                <a:latin typeface="Kruti Dev 010" pitchFamily="2" charset="0"/>
              </a:rPr>
              <a:t>	</a:t>
            </a: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pPr algn="just"/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285728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egRoiw.kZ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fuokZpu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214423"/>
            <a:ext cx="8501122" cy="537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spcBef>
                <a:spcPts val="800"/>
              </a:spcBef>
            </a:pPr>
            <a:r>
              <a:rPr lang="en-US" sz="2800" b="1" dirty="0" err="1" smtClean="0">
                <a:latin typeface="Kruti Dev 010" pitchFamily="2" charset="0"/>
              </a:rPr>
              <a:t>¼</a:t>
            </a:r>
            <a:r>
              <a:rPr lang="en-US" sz="2800" dirty="0" err="1" smtClean="0"/>
              <a:t>vi</a:t>
            </a:r>
            <a:r>
              <a:rPr lang="en-US" sz="2800" b="1" dirty="0" err="1" smtClean="0">
                <a:latin typeface="Kruti Dev 010" pitchFamily="2" charset="0"/>
              </a:rPr>
              <a:t>½ eri=</a:t>
            </a:r>
          </a:p>
          <a:p>
            <a:pPr>
              <a:spcBef>
                <a:spcPts val="800"/>
              </a:spcBef>
            </a:pPr>
            <a:r>
              <a:rPr lang="en-US" sz="2800" b="1" dirty="0" err="1" smtClean="0">
                <a:latin typeface="Kruti Dev 010" pitchFamily="2" charset="0"/>
              </a:rPr>
              <a:t>¼</a:t>
            </a:r>
            <a:r>
              <a:rPr lang="en-US" sz="2800" dirty="0" err="1" smtClean="0"/>
              <a:t>vii</a:t>
            </a:r>
            <a:r>
              <a:rPr lang="en-US" sz="2800" b="1" dirty="0" err="1" smtClean="0">
                <a:latin typeface="Kruti Dev 010" pitchFamily="2" charset="0"/>
              </a:rPr>
              <a:t>½ vH;kfFkZ;ksa dh lwph</a:t>
            </a:r>
          </a:p>
          <a:p>
            <a:pPr>
              <a:spcBef>
                <a:spcPts val="800"/>
              </a:spcBef>
            </a:pPr>
            <a:r>
              <a:rPr lang="en-US" sz="2800" b="1" dirty="0" err="1" smtClean="0">
                <a:latin typeface="Kruti Dev 010" pitchFamily="2" charset="0"/>
              </a:rPr>
              <a:t>¼</a:t>
            </a:r>
            <a:r>
              <a:rPr lang="en-US" sz="2800" dirty="0" err="1" smtClean="0"/>
              <a:t>viii</a:t>
            </a:r>
            <a:r>
              <a:rPr lang="en-US" sz="2800" b="1" dirty="0" err="1" smtClean="0">
                <a:latin typeface="Kruti Dev 010" pitchFamily="2" charset="0"/>
              </a:rPr>
              <a:t>½ vH;FkhZ@fuokZpu vfHkdÙkkZvksa ds gLrk{kj dh Nk;kizfr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ix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vfHkfyf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18 d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</a:t>
            </a:r>
          </a:p>
          <a:p>
            <a:pPr>
              <a:spcBef>
                <a:spcPts val="800"/>
              </a:spcBef>
            </a:pP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ys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15 </a:t>
            </a:r>
            <a:r>
              <a:rPr lang="en-US" sz="2800" b="1" dirty="0" err="1" smtClean="0">
                <a:latin typeface="Kruti Dev 010" pitchFamily="2" charset="0"/>
              </a:rPr>
              <a:t>iap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ljiap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spcBef>
                <a:spcPts val="800"/>
              </a:spcBef>
            </a:pPr>
            <a:r>
              <a:rPr lang="en-US" sz="2800" b="1" dirty="0" err="1" smtClean="0">
                <a:latin typeface="Kruti Dev 010" pitchFamily="2" charset="0"/>
              </a:rPr>
              <a:t>vfHkfyf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15 d&amp; </a:t>
            </a:r>
            <a:r>
              <a:rPr lang="en-US" sz="2800" b="1" dirty="0" err="1" smtClean="0">
                <a:latin typeface="Kruti Dev 010" pitchFamily="2" charset="0"/>
              </a:rPr>
              <a:t>tuin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lnL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vyx&amp;vyx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xi</a:t>
            </a:r>
            <a:r>
              <a:rPr lang="en-US" sz="2800" b="1" dirty="0" smtClean="0">
                <a:latin typeface="Kruti Dev 010" pitchFamily="2" charset="0"/>
              </a:rPr>
              <a:t>½ fn[</a:t>
            </a:r>
            <a:r>
              <a:rPr lang="en-US" sz="2800" b="1" dirty="0" err="1" smtClean="0">
                <a:latin typeface="Kruti Dev 010" pitchFamily="2" charset="0"/>
              </a:rPr>
              <a:t>kkoVh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?</a:t>
            </a:r>
            <a:r>
              <a:rPr lang="en-US" sz="2800" b="1" dirty="0" err="1" smtClean="0">
                <a:latin typeface="Kruti Dev 010" pitchFamily="2" charset="0"/>
              </a:rPr>
              <a:t>kks’k.kk&amp;i</a:t>
            </a:r>
            <a:r>
              <a:rPr lang="en-US" sz="2800" b="1" dirty="0" smtClean="0">
                <a:latin typeface="Kruti Dev 010" pitchFamily="2" charset="0"/>
              </a:rPr>
              <a:t>=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xii</a:t>
            </a:r>
            <a:r>
              <a:rPr lang="en-US" sz="2800" b="1" dirty="0" smtClean="0">
                <a:latin typeface="Kruti Dev 010" pitchFamily="2" charset="0"/>
              </a:rPr>
              <a:t>½ 16 </a:t>
            </a:r>
            <a:r>
              <a:rPr lang="en-US" sz="2800" b="1" dirty="0" err="1" smtClean="0">
                <a:latin typeface="Kruti Dev 010" pitchFamily="2" charset="0"/>
              </a:rPr>
              <a:t>fcUnqvksa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tkudkjh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izi</a:t>
            </a:r>
            <a:r>
              <a:rPr lang="en-US" sz="2800" b="1" dirty="0" smtClean="0">
                <a:latin typeface="Kruti Dev 010" pitchFamily="2" charset="0"/>
              </a:rPr>
              <a:t>=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xiii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foftV</a:t>
            </a:r>
            <a:r>
              <a:rPr lang="en-US" sz="2800" b="1" dirty="0" smtClean="0">
                <a:latin typeface="Kruti Dev 010" pitchFamily="2" charset="0"/>
              </a:rPr>
              <a:t> “</a:t>
            </a:r>
            <a:r>
              <a:rPr lang="en-US" sz="2800" b="1" dirty="0" err="1" smtClean="0">
                <a:latin typeface="Kruti Dev 010" pitchFamily="2" charset="0"/>
              </a:rPr>
              <a:t>khV</a:t>
            </a:r>
            <a:r>
              <a:rPr lang="en-US" sz="2800" b="1" dirty="0" smtClean="0">
                <a:latin typeface="Kruti Dev 010" pitchFamily="2" charset="0"/>
              </a:rPr>
              <a:t>  </a:t>
            </a:r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43851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egRoiw.kZ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fuokZpu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785794"/>
            <a:ext cx="8501122" cy="6170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xiv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ihBklhu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Mk;jh</a:t>
            </a:r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xv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cqdysV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QkbZy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fyQkQs</a:t>
            </a:r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xvi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17 d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;@14 d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5-lkexzh </a:t>
            </a:r>
            <a:r>
              <a:rPr lang="en-US" sz="2800" b="1" dirty="0" err="1" smtClean="0">
                <a:latin typeface="Kruti Dev 010" pitchFamily="2" charset="0"/>
              </a:rPr>
              <a:t>laHkkydj</a:t>
            </a:r>
            <a:r>
              <a:rPr lang="en-US" sz="2800" b="1" dirty="0" smtClean="0">
                <a:latin typeface="Kruti Dev 010" pitchFamily="2" charset="0"/>
              </a:rPr>
              <a:t> j[</a:t>
            </a:r>
            <a:r>
              <a:rPr lang="en-US" sz="2800" b="1" dirty="0" err="1" smtClean="0">
                <a:latin typeface="Kruti Dev 010" pitchFamily="2" charset="0"/>
              </a:rPr>
              <a:t>ks</a:t>
            </a:r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6-fu/</a:t>
            </a:r>
            <a:r>
              <a:rPr lang="en-US" sz="2800" b="1" dirty="0" err="1" smtClean="0">
                <a:latin typeface="Kruti Dev 010" pitchFamily="2" charset="0"/>
              </a:rPr>
              <a:t>kkZfjr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okgu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dsUnz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igWqps</a:t>
            </a:r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7-ernku </a:t>
            </a:r>
            <a:r>
              <a:rPr lang="en-US" sz="2800" b="1" dirty="0" err="1" smtClean="0">
                <a:latin typeface="Kruti Dev 010" pitchFamily="2" charset="0"/>
              </a:rPr>
              <a:t>dsUnz</a:t>
            </a: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fujh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k.k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LFkkiuk</a:t>
            </a:r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8-,d </a:t>
            </a:r>
            <a:r>
              <a:rPr lang="en-US" sz="2800" b="1" dirty="0" err="1" smtClean="0">
                <a:latin typeface="Kruti Dev 010" pitchFamily="2" charset="0"/>
              </a:rPr>
              <a:t>fnu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iwoZ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cqdysV@QkbZy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fyQkQs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rS;kj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ysaA</a:t>
            </a:r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9- </a:t>
            </a:r>
            <a:r>
              <a:rPr lang="en-US" sz="2800" b="1" dirty="0" err="1" smtClean="0">
                <a:latin typeface="Kruti Dev 010" pitchFamily="2" charset="0"/>
              </a:rPr>
              <a:t>Pkkj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izdkj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lwpuk,a</a:t>
            </a:r>
            <a:r>
              <a:rPr lang="en-US" sz="2800" b="1" dirty="0" smtClean="0">
                <a:latin typeface="Kruti Dev 010" pitchFamily="2" charset="0"/>
              </a:rPr>
              <a:t> &amp;</a:t>
            </a:r>
          </a:p>
          <a:p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fnukad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le;</a:t>
            </a:r>
          </a:p>
          <a:p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dsUnz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fdl</a:t>
            </a:r>
            <a:r>
              <a:rPr lang="en-US" sz="2800" b="1" dirty="0" smtClean="0">
                <a:latin typeface="Kruti Dev 010" pitchFamily="2" charset="0"/>
              </a:rPr>
              <a:t> {</a:t>
            </a:r>
            <a:r>
              <a:rPr lang="en-US" sz="2800" b="1" dirty="0" err="1" smtClean="0">
                <a:latin typeface="Kruti Dev 010" pitchFamily="2" charset="0"/>
              </a:rPr>
              <a:t>ks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ldsaxsaA</a:t>
            </a:r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 iz:i&amp;10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vH;fFkZ;ksa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</a:t>
            </a:r>
          </a:p>
          <a:p>
            <a:r>
              <a:rPr lang="en-US" sz="2800" b="1" dirty="0" smtClean="0">
                <a:latin typeface="Kruti Dev 010" pitchFamily="2" charset="0"/>
              </a:rPr>
              <a:t>     iz:i&amp;8 d] 8[k] 8x]8?k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iv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vfHkdÙkkvksa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fn[</a:t>
            </a:r>
            <a:r>
              <a:rPr lang="en-US" sz="2800" b="1" dirty="0" err="1" smtClean="0">
                <a:latin typeface="Kruti Dev 010" pitchFamily="2" charset="0"/>
              </a:rPr>
              <a:t>kkoVh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fnu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izkjaHk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,d ?</a:t>
            </a:r>
            <a:r>
              <a:rPr lang="en-US" sz="2800" b="1" dirty="0" err="1" smtClean="0">
                <a:latin typeface="Kruti Dev 010" pitchFamily="2" charset="0"/>
              </a:rPr>
              <a:t>kaVk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iwoZ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mifLFkr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gksus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lwpukA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endParaRPr lang="en-IN" sz="3200" b="1" dirty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142852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egRoiw.kZ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fuokZpu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158" y="1000108"/>
            <a:ext cx="8501122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/>
            <a:r>
              <a:rPr lang="en-US" sz="2400" b="1" dirty="0" smtClean="0">
                <a:latin typeface="Kruti Dev 010" pitchFamily="2" charset="0"/>
              </a:rPr>
              <a:t>10- </a:t>
            </a:r>
            <a:r>
              <a:rPr lang="en-US" sz="2400" b="1" dirty="0" err="1" smtClean="0">
                <a:latin typeface="Kruti Dev 010" pitchFamily="2" charset="0"/>
              </a:rPr>
              <a:t>ernku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vfHkdÙkkZvksa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fu;qfDr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</a:t>
            </a:r>
            <a:r>
              <a:rPr lang="en-US" sz="2400" b="1" dirty="0" smtClean="0">
                <a:latin typeface="Kruti Dev 010" pitchFamily="2" charset="0"/>
              </a:rPr>
              <a:t>= &amp; </a:t>
            </a:r>
            <a:r>
              <a:rPr lang="en-US" sz="2400" b="1" dirty="0" err="1" smtClean="0">
                <a:latin typeface="Kruti Dev 010" pitchFamily="2" charset="0"/>
              </a:rPr>
              <a:t>iz:i</a:t>
            </a:r>
            <a:r>
              <a:rPr lang="en-US" sz="2400" b="1" dirty="0" smtClean="0">
                <a:latin typeface="Kruti Dev 010" pitchFamily="2" charset="0"/>
              </a:rPr>
              <a:t> 10 </a:t>
            </a:r>
            <a:r>
              <a:rPr lang="en-US" sz="2400" b="1" dirty="0" err="1" smtClean="0">
                <a:latin typeface="Kruti Dev 010" pitchFamily="2" charset="0"/>
              </a:rPr>
              <a:t>uxjh</a:t>
            </a:r>
            <a:r>
              <a:rPr lang="en-US" sz="2400" b="1" dirty="0" smtClean="0">
                <a:latin typeface="Kruti Dev 010" pitchFamily="2" charset="0"/>
              </a:rPr>
              <a:t>; </a:t>
            </a:r>
            <a:r>
              <a:rPr lang="en-US" sz="2400" b="1" dirty="0" err="1" smtClean="0">
                <a:latin typeface="Kruti Dev 010" pitchFamily="2" charset="0"/>
              </a:rPr>
              <a:t>fudk</a:t>
            </a:r>
            <a:r>
              <a:rPr lang="en-US" sz="2400" b="1" dirty="0" smtClean="0">
                <a:latin typeface="Kruti Dev 010" pitchFamily="2" charset="0"/>
              </a:rPr>
              <a:t>; </a:t>
            </a:r>
            <a:r>
              <a:rPr lang="en-US" sz="2400" b="1" dirty="0" err="1" smtClean="0">
                <a:latin typeface="Kruti Dev 010" pitchFamily="2" charset="0"/>
              </a:rPr>
              <a:t>iz:i</a:t>
            </a:r>
            <a:r>
              <a:rPr lang="en-US" sz="2400" b="1" dirty="0" smtClean="0">
                <a:latin typeface="Kruti Dev 010" pitchFamily="2" charset="0"/>
              </a:rPr>
              <a:t> 12 </a:t>
            </a:r>
            <a:r>
              <a:rPr lang="en-US" sz="2400" b="1" dirty="0" err="1" smtClean="0">
                <a:latin typeface="Kruti Dev 010" pitchFamily="2" charset="0"/>
              </a:rPr>
              <a:t>iapk;r</a:t>
            </a:r>
            <a:endParaRPr lang="en-US" sz="2400" b="1" dirty="0" smtClean="0">
              <a:latin typeface="Kruti Dev 010" pitchFamily="2" charset="0"/>
            </a:endParaRPr>
          </a:p>
          <a:p>
            <a:pPr lvl="0"/>
            <a:r>
              <a:rPr lang="en-US" sz="2400" b="1" dirty="0" smtClean="0">
                <a:latin typeface="Kruti Dev 010" pitchFamily="2" charset="0"/>
              </a:rPr>
              <a:t>11- fn[</a:t>
            </a:r>
            <a:r>
              <a:rPr lang="en-US" sz="2400" b="1" dirty="0" err="1" smtClean="0">
                <a:latin typeface="Kruti Dev 010" pitchFamily="2" charset="0"/>
              </a:rPr>
              <a:t>kkoVh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ernku</a:t>
            </a:r>
            <a:r>
              <a:rPr lang="en-US" sz="2400" b="1" dirty="0" smtClean="0">
                <a:latin typeface="Kruti Dev 010" pitchFamily="2" charset="0"/>
              </a:rPr>
              <a:t> ,</a:t>
            </a:r>
            <a:r>
              <a:rPr lang="en-US" sz="2400" b="1" dirty="0" err="1" smtClean="0">
                <a:latin typeface="Kruti Dev 010" pitchFamily="2" charset="0"/>
              </a:rPr>
              <a:t>oa</a:t>
            </a:r>
            <a:r>
              <a:rPr lang="en-US" sz="2400" b="1" dirty="0" smtClean="0">
                <a:latin typeface="Kruti Dev 010" pitchFamily="2" charset="0"/>
              </a:rPr>
              <a:t> ?</a:t>
            </a:r>
            <a:r>
              <a:rPr lang="en-US" sz="2400" b="1" dirty="0" err="1" smtClean="0">
                <a:latin typeface="Kruti Dev 010" pitchFamily="2" charset="0"/>
              </a:rPr>
              <a:t>kks"k.kk&amp;i</a:t>
            </a:r>
            <a:r>
              <a:rPr lang="en-US" sz="2400" b="1" dirty="0" smtClean="0">
                <a:latin typeface="Kruti Dev 010" pitchFamily="2" charset="0"/>
              </a:rPr>
              <a:t>=</a:t>
            </a:r>
          </a:p>
          <a:p>
            <a:pPr lvl="0"/>
            <a:r>
              <a:rPr lang="en-US" sz="2400" b="1" dirty="0" smtClean="0">
                <a:latin typeface="Kruti Dev 010" pitchFamily="2" charset="0"/>
              </a:rPr>
              <a:t>12- </a:t>
            </a:r>
            <a:r>
              <a:rPr lang="en-US" sz="2400" b="1" dirty="0" err="1" smtClean="0">
                <a:latin typeface="Kruti Dev 010" pitchFamily="2" charset="0"/>
              </a:rPr>
              <a:t>ernku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fy;s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bZ-Ogh-,e</a:t>
            </a:r>
            <a:r>
              <a:rPr lang="en-US" sz="2400" b="1" dirty="0" smtClean="0">
                <a:latin typeface="Kruti Dev 010" pitchFamily="2" charset="0"/>
              </a:rPr>
              <a:t>- </a:t>
            </a:r>
            <a:r>
              <a:rPr lang="en-US" sz="2400" b="1" dirty="0" err="1" smtClean="0">
                <a:latin typeface="Kruti Dev 010" pitchFamily="2" charset="0"/>
              </a:rPr>
              <a:t>dks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lhy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djukA</a:t>
            </a:r>
            <a:endParaRPr lang="en-US" sz="2400" b="1" dirty="0" smtClean="0">
              <a:latin typeface="Kruti Dev 010" pitchFamily="2" charset="0"/>
            </a:endParaRPr>
          </a:p>
          <a:p>
            <a:pPr lvl="0"/>
            <a:r>
              <a:rPr lang="en-US" sz="2400" b="1" dirty="0" smtClean="0">
                <a:latin typeface="Kruti Dev 010" pitchFamily="2" charset="0"/>
              </a:rPr>
              <a:t>13-ch-;w- </a:t>
            </a:r>
            <a:r>
              <a:rPr lang="en-US" sz="2400" b="1" dirty="0" err="1" smtClean="0">
                <a:latin typeface="Kruti Dev 010" pitchFamily="2" charset="0"/>
              </a:rPr>
              <a:t>dks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izdks’B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esa</a:t>
            </a:r>
            <a:r>
              <a:rPr lang="en-US" sz="2400" b="1" dirty="0" smtClean="0">
                <a:latin typeface="Kruti Dev 010" pitchFamily="2" charset="0"/>
              </a:rPr>
              <a:t> j[</a:t>
            </a:r>
            <a:r>
              <a:rPr lang="en-US" sz="2400" b="1" dirty="0" err="1" smtClean="0">
                <a:latin typeface="Kruti Dev 010" pitchFamily="2" charset="0"/>
              </a:rPr>
              <a:t>kukA</a:t>
            </a:r>
            <a:endParaRPr lang="en-US" sz="2400" b="1" dirty="0" smtClean="0">
              <a:latin typeface="Kruti Dev 010" pitchFamily="2" charset="0"/>
            </a:endParaRPr>
          </a:p>
          <a:p>
            <a:r>
              <a:rPr lang="en-US" sz="2400" b="1" dirty="0" smtClean="0">
                <a:latin typeface="Kruti Dev 010" pitchFamily="2" charset="0"/>
              </a:rPr>
              <a:t>¼</a:t>
            </a:r>
            <a:r>
              <a:rPr lang="en-US" sz="2400" dirty="0" smtClean="0"/>
              <a:t>i</a:t>
            </a:r>
            <a:r>
              <a:rPr lang="en-US" sz="2400" b="1" dirty="0" smtClean="0">
                <a:latin typeface="Kruti Dev 010" pitchFamily="2" charset="0"/>
              </a:rPr>
              <a:t>½ </a:t>
            </a:r>
            <a:r>
              <a:rPr lang="en-US" sz="2400" b="1" dirty="0" err="1" smtClean="0">
                <a:latin typeface="Kruti Dev 010" pitchFamily="2" charset="0"/>
              </a:rPr>
              <a:t>uxjh</a:t>
            </a:r>
            <a:r>
              <a:rPr lang="en-US" sz="2400" b="1" dirty="0" smtClean="0">
                <a:latin typeface="Kruti Dev 010" pitchFamily="2" charset="0"/>
              </a:rPr>
              <a:t>; </a:t>
            </a:r>
            <a:r>
              <a:rPr lang="en-US" sz="2400" b="1" dirty="0" err="1" smtClean="0">
                <a:latin typeface="Kruti Dev 010" pitchFamily="2" charset="0"/>
              </a:rPr>
              <a:t>fudk</a:t>
            </a:r>
            <a:r>
              <a:rPr lang="en-US" sz="2400" b="1" dirty="0" smtClean="0">
                <a:latin typeface="Kruti Dev 010" pitchFamily="2" charset="0"/>
              </a:rPr>
              <a:t>; ¼ck, </a:t>
            </a:r>
            <a:r>
              <a:rPr lang="en-US" sz="2400" b="1" dirty="0" err="1" smtClean="0">
                <a:latin typeface="Kruti Dev 010" pitchFamily="2" charset="0"/>
              </a:rPr>
              <a:t>ls</a:t>
            </a:r>
            <a:r>
              <a:rPr lang="en-US" sz="2400" b="1" dirty="0" smtClean="0">
                <a:latin typeface="Kruti Dev 010" pitchFamily="2" charset="0"/>
              </a:rPr>
              <a:t> nk,½</a:t>
            </a:r>
          </a:p>
          <a:p>
            <a:r>
              <a:rPr lang="en-US" sz="2400" b="1" dirty="0" smtClean="0">
                <a:latin typeface="Kruti Dev 010" pitchFamily="2" charset="0"/>
              </a:rPr>
              <a:t>	v/;{</a:t>
            </a:r>
            <a:r>
              <a:rPr lang="en-US" sz="2400" b="1" dirty="0" err="1" smtClean="0">
                <a:latin typeface="Kruti Dev 010" pitchFamily="2" charset="0"/>
              </a:rPr>
              <a:t>k@egkikSj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igys</a:t>
            </a:r>
            <a:r>
              <a:rPr lang="en-US" sz="2400" b="1" dirty="0" smtClean="0">
                <a:latin typeface="Kruti Dev 010" pitchFamily="2" charset="0"/>
              </a:rPr>
              <a:t>]  </a:t>
            </a:r>
            <a:r>
              <a:rPr lang="en-US" sz="2400" b="1" dirty="0" err="1" smtClean="0">
                <a:latin typeface="Kruti Dev 010" pitchFamily="2" charset="0"/>
              </a:rPr>
              <a:t>ik"kZn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ckn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esa</a:t>
            </a:r>
            <a:endParaRPr lang="en-US" sz="2400" b="1" dirty="0" smtClean="0">
              <a:latin typeface="Kruti Dev 010" pitchFamily="2" charset="0"/>
            </a:endParaRPr>
          </a:p>
          <a:p>
            <a:r>
              <a:rPr lang="en-US" sz="2400" b="1" dirty="0" smtClean="0">
                <a:latin typeface="Kruti Dev 010" pitchFamily="2" charset="0"/>
              </a:rPr>
              <a:t>¼</a:t>
            </a:r>
            <a:r>
              <a:rPr lang="en-US" sz="2400" dirty="0" smtClean="0"/>
              <a:t>ii</a:t>
            </a:r>
            <a:r>
              <a:rPr lang="en-US" sz="2400" b="1" dirty="0" smtClean="0">
                <a:latin typeface="Kruti Dev 010" pitchFamily="2" charset="0"/>
              </a:rPr>
              <a:t>½ </a:t>
            </a:r>
            <a:r>
              <a:rPr lang="en-US" sz="2400" b="1" dirty="0" err="1" smtClean="0">
                <a:latin typeface="Kruti Dev 010" pitchFamily="2" charset="0"/>
              </a:rPr>
              <a:t>xzke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iapk;r</a:t>
            </a:r>
            <a:r>
              <a:rPr lang="en-US" sz="2400" b="1" dirty="0" smtClean="0">
                <a:latin typeface="Kruti Dev 010" pitchFamily="2" charset="0"/>
              </a:rPr>
              <a:t> ¼ck, </a:t>
            </a:r>
            <a:r>
              <a:rPr lang="en-US" sz="2400" b="1" dirty="0" err="1" smtClean="0">
                <a:latin typeface="Kruti Dev 010" pitchFamily="2" charset="0"/>
              </a:rPr>
              <a:t>ls</a:t>
            </a:r>
            <a:r>
              <a:rPr lang="en-US" sz="2400" b="1" dirty="0" smtClean="0">
                <a:latin typeface="Kruti Dev 010" pitchFamily="2" charset="0"/>
              </a:rPr>
              <a:t> nk,½&amp;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err="1" smtClean="0">
                <a:latin typeface="Kruti Dev 010" pitchFamily="2" charset="0"/>
              </a:rPr>
              <a:t>ftyk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iapk;r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lnL</a:t>
            </a:r>
            <a:r>
              <a:rPr lang="en-US" sz="2400" b="1" dirty="0" smtClean="0">
                <a:latin typeface="Kruti Dev 010" pitchFamily="2" charset="0"/>
              </a:rPr>
              <a:t>; </a:t>
            </a:r>
            <a:r>
              <a:rPr lang="en-US" sz="2400" b="1" dirty="0" err="1" smtClean="0">
                <a:latin typeface="Kruti Dev 010" pitchFamily="2" charset="0"/>
              </a:rPr>
              <a:t>ckn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esa</a:t>
            </a:r>
            <a:endParaRPr lang="en-US" sz="2400" b="1" dirty="0" smtClean="0">
              <a:latin typeface="Kruti Dev 010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b="1" dirty="0" err="1" smtClean="0">
                <a:latin typeface="Kruti Dev 010" pitchFamily="2" charset="0"/>
              </a:rPr>
              <a:t>tuin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iapk;r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lnL</a:t>
            </a:r>
            <a:r>
              <a:rPr lang="en-US" sz="2400" b="1" dirty="0" smtClean="0">
                <a:latin typeface="Kruti Dev 010" pitchFamily="2" charset="0"/>
              </a:rPr>
              <a:t>; </a:t>
            </a:r>
          </a:p>
          <a:p>
            <a:pPr>
              <a:buFont typeface="Wingdings" pitchFamily="2" charset="2"/>
              <a:buChar char="§"/>
            </a:pPr>
            <a:r>
              <a:rPr lang="en-US" sz="2400" b="1" dirty="0" err="1" smtClean="0">
                <a:latin typeface="Kruti Dev 010" pitchFamily="2" charset="0"/>
              </a:rPr>
              <a:t>iap</a:t>
            </a:r>
            <a:r>
              <a:rPr lang="en-US" sz="2400" b="1" dirty="0" smtClean="0">
                <a:latin typeface="Kruti Dev 010" pitchFamily="2" charset="0"/>
              </a:rPr>
              <a:t> ,</a:t>
            </a:r>
            <a:r>
              <a:rPr lang="en-US" sz="2400" b="1" dirty="0" err="1" smtClean="0">
                <a:latin typeface="Kruti Dev 010" pitchFamily="2" charset="0"/>
              </a:rPr>
              <a:t>oa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ljiap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dk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fuokZpu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erisVh</a:t>
            </a:r>
            <a:r>
              <a:rPr lang="en-US" sz="2400" b="1" dirty="0" smtClean="0">
                <a:latin typeface="Kruti Dev 010" pitchFamily="2" charset="0"/>
              </a:rPr>
              <a:t> ,</a:t>
            </a:r>
            <a:r>
              <a:rPr lang="en-US" sz="2400" b="1" dirty="0" err="1" smtClean="0">
                <a:latin typeface="Kruti Dev 010" pitchFamily="2" charset="0"/>
              </a:rPr>
              <a:t>oa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eri</a:t>
            </a:r>
            <a:r>
              <a:rPr lang="en-US" sz="2400" b="1" dirty="0" smtClean="0">
                <a:latin typeface="Kruti Dev 010" pitchFamily="2" charset="0"/>
              </a:rPr>
              <a:t>= </a:t>
            </a:r>
            <a:r>
              <a:rPr lang="en-US" sz="2400" b="1" dirty="0" err="1" smtClean="0">
                <a:latin typeface="Kruti Dev 010" pitchFamily="2" charset="0"/>
              </a:rPr>
              <a:t>ls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gksxk</a:t>
            </a:r>
            <a:endParaRPr lang="en-US" sz="2400" b="1" dirty="0" smtClean="0">
              <a:latin typeface="Kruti Dev 010" pitchFamily="2" charset="0"/>
            </a:endParaRPr>
          </a:p>
          <a:p>
            <a:r>
              <a:rPr lang="en-US" sz="2400" b="1" dirty="0" err="1" smtClean="0">
                <a:latin typeface="Kruti Dev 010" pitchFamily="2" charset="0"/>
              </a:rPr>
              <a:t>vr</a:t>
            </a:r>
            <a:r>
              <a:rPr lang="en-US" sz="2400" b="1" dirty="0" smtClean="0">
                <a:latin typeface="Kruti Dev 010" pitchFamily="2" charset="0"/>
              </a:rPr>
              <a:t>% </a:t>
            </a:r>
            <a:r>
              <a:rPr lang="en-US" sz="2400" b="1" dirty="0" err="1" smtClean="0">
                <a:latin typeface="Kruti Dev 010" pitchFamily="2" charset="0"/>
              </a:rPr>
              <a:t>iap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fy;s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vyx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er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izdks"B</a:t>
            </a:r>
            <a:endParaRPr lang="en-US" sz="2400" b="1" dirty="0" smtClean="0">
              <a:latin typeface="Kruti Dev 010" pitchFamily="2" charset="0"/>
            </a:endParaRPr>
          </a:p>
          <a:p>
            <a:r>
              <a:rPr lang="en-US" sz="2400" b="1" dirty="0" err="1" smtClean="0">
                <a:latin typeface="Kruti Dev 010" pitchFamily="2" charset="0"/>
              </a:rPr>
              <a:t>ch;w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lkeus</a:t>
            </a:r>
            <a:r>
              <a:rPr lang="en-US" sz="2400" b="1" dirty="0" smtClean="0">
                <a:latin typeface="Kruti Dev 010" pitchFamily="2" charset="0"/>
              </a:rPr>
              <a:t> ;g </a:t>
            </a:r>
            <a:r>
              <a:rPr lang="en-US" sz="2400" b="1" dirty="0" err="1" smtClean="0">
                <a:latin typeface="Kruti Dev 010" pitchFamily="2" charset="0"/>
              </a:rPr>
              <a:t>iznf’kZr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jgs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fd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og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fdl</a:t>
            </a:r>
            <a:r>
              <a:rPr lang="en-US" sz="2400" b="1" dirty="0" smtClean="0">
                <a:latin typeface="Kruti Dev 010" pitchFamily="2" charset="0"/>
              </a:rPr>
              <a:t> in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fy;s</a:t>
            </a:r>
            <a:r>
              <a:rPr lang="en-US" sz="2400" b="1" dirty="0" smtClean="0">
                <a:latin typeface="Kruti Dev 010" pitchFamily="2" charset="0"/>
              </a:rPr>
              <a:t> fu/</a:t>
            </a:r>
            <a:r>
              <a:rPr lang="en-US" sz="2400" b="1" dirty="0" err="1" smtClean="0">
                <a:latin typeface="Kruti Dev 010" pitchFamily="2" charset="0"/>
              </a:rPr>
              <a:t>kkZfjr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gSA</a:t>
            </a:r>
            <a:endParaRPr lang="en-US" sz="24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357167"/>
            <a:ext cx="80010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egRoiw.kZ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fuokZpu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928670"/>
            <a:ext cx="8786874" cy="57400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/>
            <a:r>
              <a:rPr lang="en-US" sz="2800" b="1" dirty="0" smtClean="0">
                <a:latin typeface="Kruti Dev 010" pitchFamily="2" charset="0"/>
              </a:rPr>
              <a:t>14- </a:t>
            </a:r>
            <a:r>
              <a:rPr lang="en-US" sz="2800" b="1" dirty="0" err="1" smtClean="0">
                <a:latin typeface="Kruti Dev 010" pitchFamily="2" charset="0"/>
              </a:rPr>
              <a:t>vfHkdÙkkZvksa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</a:t>
            </a:r>
            <a:r>
              <a:rPr lang="en-US" sz="2800" b="1" dirty="0" smtClean="0">
                <a:latin typeface="Kruti Dev 010" pitchFamily="2" charset="0"/>
              </a:rPr>
              <a:t>-;w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'</a:t>
            </a:r>
            <a:r>
              <a:rPr lang="en-US" sz="2800" b="1" dirty="0" err="1" smtClean="0">
                <a:latin typeface="Kruti Dev 010" pitchFamily="2" charset="0"/>
              </a:rPr>
              <a:t>kwU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fn[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fpfUgr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fu-d-e-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vykok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dksbZ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fpUg</a:t>
            </a:r>
            <a:r>
              <a:rPr lang="en-US" sz="2800" b="1" dirty="0" smtClean="0">
                <a:latin typeface="Kruti Dev 010" pitchFamily="2" charset="0"/>
              </a:rPr>
              <a:t> ugh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nsaA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 lvl="0"/>
            <a:r>
              <a:rPr lang="en-US" sz="2800" b="1" dirty="0" smtClean="0">
                <a:latin typeface="Kruti Dev 010" pitchFamily="2" charset="0"/>
              </a:rPr>
              <a:t>15-e-iz- </a:t>
            </a:r>
            <a:r>
              <a:rPr lang="en-US" sz="2800" b="1" dirty="0" err="1" smtClean="0">
                <a:latin typeface="Kruti Dev 010" pitchFamily="2" charset="0"/>
              </a:rPr>
              <a:t>uxj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ikfydk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fuokZpu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fu;e</a:t>
            </a:r>
            <a:r>
              <a:rPr lang="en-US" sz="2800" b="1" dirty="0" smtClean="0">
                <a:latin typeface="Kruti Dev 010" pitchFamily="2" charset="0"/>
              </a:rPr>
              <a:t> 1994fu;e 636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xksiuh;rkds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ckjs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psrkouh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tk,A</a:t>
            </a:r>
            <a:endParaRPr lang="en-US" sz="2800" b="1" dirty="0" smtClean="0">
              <a:latin typeface="Kruti Dev 010" pitchFamily="2" charset="0"/>
            </a:endParaRPr>
          </a:p>
          <a:p>
            <a:pPr lvl="0"/>
            <a:r>
              <a:rPr lang="en-US" sz="2800" b="1" dirty="0" smtClean="0">
                <a:latin typeface="Kruti Dev 010" pitchFamily="2" charset="0"/>
              </a:rPr>
              <a:t>16-ernku </a:t>
            </a:r>
            <a:r>
              <a:rPr lang="en-US" sz="2800" b="1" dirty="0" err="1" smtClean="0">
                <a:latin typeface="Kruti Dev 010" pitchFamily="2" charset="0"/>
              </a:rPr>
              <a:t>izkjaHk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djus</a:t>
            </a:r>
            <a:r>
              <a:rPr lang="en-US" sz="2800" b="1" dirty="0" smtClean="0">
                <a:latin typeface="Kruti Dev 010" pitchFamily="2" charset="0"/>
              </a:rPr>
              <a:t> dh ?</a:t>
            </a:r>
            <a:r>
              <a:rPr lang="en-US" sz="2800" b="1" dirty="0" err="1" smtClean="0">
                <a:latin typeface="Kruti Dev 010" pitchFamily="2" charset="0"/>
              </a:rPr>
              <a:t>kks"k.kk</a:t>
            </a:r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   </a:t>
            </a:r>
            <a:r>
              <a:rPr lang="en-US" sz="2800" b="1" dirty="0" err="1" smtClean="0">
                <a:latin typeface="Kruti Dev 010" pitchFamily="2" charset="0"/>
              </a:rPr>
              <a:t>ihBklhu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vfHkdÙkkZ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17- </a:t>
            </a:r>
            <a:r>
              <a:rPr lang="en-US" sz="2800" b="1" dirty="0" err="1" smtClean="0">
                <a:latin typeface="Kruti Dev 010" pitchFamily="2" charset="0"/>
              </a:rPr>
              <a:t>vfHkdÙkkZvksa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cSBus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Øe</a:t>
            </a:r>
            <a:r>
              <a:rPr lang="en-US" sz="2800" b="1" dirty="0" smtClean="0">
                <a:latin typeface="Kruti Dev 010" pitchFamily="2" charset="0"/>
              </a:rPr>
              <a:t> &amp; ,d le;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vfHkdÙkkZ</a:t>
            </a:r>
            <a:r>
              <a:rPr lang="en-US" sz="2800" b="1" dirty="0" smtClean="0">
                <a:latin typeface="Kruti Dev 010" pitchFamily="2" charset="0"/>
              </a:rPr>
              <a:t>  </a:t>
            </a:r>
          </a:p>
          <a:p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vH;fFkZ;ksa</a:t>
            </a:r>
            <a:r>
              <a:rPr lang="en-US" sz="2800" b="1" dirty="0" smtClean="0">
                <a:latin typeface="Kruti Dev 010" pitchFamily="2" charset="0"/>
              </a:rPr>
              <a:t> dh la[;k ¼6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gksus</a:t>
            </a:r>
            <a:r>
              <a:rPr lang="en-US" sz="2800" b="1" dirty="0" smtClean="0">
                <a:latin typeface="Kruti Dev 010" pitchFamily="2" charset="0"/>
              </a:rPr>
              <a:t> ij½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err="1" smtClean="0">
                <a:latin typeface="Kruti Dev 010" pitchFamily="2" charset="0"/>
              </a:rPr>
              <a:t>izR;sd</a:t>
            </a:r>
            <a:r>
              <a:rPr lang="en-US" sz="2800" b="1" dirty="0" smtClean="0">
                <a:latin typeface="Kruti Dev 010" pitchFamily="2" charset="0"/>
              </a:rPr>
              <a:t> in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,d </a:t>
            </a:r>
            <a:r>
              <a:rPr lang="en-US" sz="2800" b="1" dirty="0" err="1" smtClean="0">
                <a:latin typeface="Kruti Dev 010" pitchFamily="2" charset="0"/>
              </a:rPr>
              <a:t>vfHkd</a:t>
            </a:r>
            <a:r>
              <a:rPr lang="en-US" sz="2800" b="1" dirty="0" err="1" smtClean="0">
                <a:latin typeface="Kruti Dev 010"/>
              </a:rPr>
              <a:t>ÙkkZ</a:t>
            </a:r>
            <a:r>
              <a:rPr lang="en-US" sz="2800" b="1" dirty="0" smtClean="0">
                <a:latin typeface="Kruti Dev 010"/>
              </a:rPr>
              <a:t> </a:t>
            </a:r>
            <a:r>
              <a:rPr lang="en-US" sz="2800" b="1" dirty="0" err="1" smtClean="0">
                <a:latin typeface="Kruti Dev 010"/>
              </a:rPr>
              <a:t>gksuk</a:t>
            </a:r>
            <a:r>
              <a:rPr lang="en-US" sz="2800" b="1" dirty="0" smtClean="0">
                <a:latin typeface="Kruti Dev 010"/>
              </a:rPr>
              <a:t> </a:t>
            </a:r>
            <a:r>
              <a:rPr lang="en-US" sz="2800" b="1" dirty="0" err="1" smtClean="0">
                <a:latin typeface="Kruti Dev 010"/>
              </a:rPr>
              <a:t>vko</a:t>
            </a:r>
            <a:r>
              <a:rPr lang="en-US" sz="2800" b="1" dirty="0" smtClean="0">
                <a:latin typeface="Kruti Dev 010"/>
              </a:rPr>
              <a:t>”;d </a:t>
            </a:r>
            <a:r>
              <a:rPr lang="en-US" sz="2800" b="1" dirty="0" err="1" smtClean="0">
                <a:latin typeface="Kruti Dev 010"/>
              </a:rPr>
              <a:t>gSA</a:t>
            </a:r>
            <a:r>
              <a:rPr lang="en-US" sz="2800" b="1" dirty="0" smtClean="0">
                <a:latin typeface="Kruti Dev 010" pitchFamily="2" charset="0"/>
              </a:rPr>
              <a:t>	  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785786" y="214290"/>
            <a:ext cx="74295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300" dirty="0" err="1" smtClean="0">
                <a:solidFill>
                  <a:srgbClr val="0066FF"/>
                </a:solidFill>
                <a:latin typeface="Kruti Dev 010" pitchFamily="2" charset="0"/>
              </a:rPr>
              <a:t>egRoiw.kZ</a:t>
            </a:r>
            <a:r>
              <a:rPr lang="en-US" sz="33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300" dirty="0" err="1" smtClean="0">
                <a:solidFill>
                  <a:srgbClr val="0066FF"/>
                </a:solidFill>
                <a:latin typeface="Kruti Dev 010" pitchFamily="2" charset="0"/>
              </a:rPr>
              <a:t>fuokZpu</a:t>
            </a:r>
            <a:r>
              <a:rPr lang="en-US" sz="33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300" dirty="0" err="1" smtClean="0">
                <a:solidFill>
                  <a:srgbClr val="0066FF"/>
                </a:solidFill>
                <a:latin typeface="Kruti Dev 010" pitchFamily="2" charset="0"/>
              </a:rPr>
              <a:t>lkexzh</a:t>
            </a:r>
            <a:endParaRPr lang="en-US" sz="33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18</a:t>
            </a:fld>
            <a:endParaRPr lang="en-IN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0034" y="4572008"/>
          <a:ext cx="5500726" cy="1571625"/>
        </p:xfrm>
        <a:graphic>
          <a:graphicData uri="http://schemas.openxmlformats.org/drawingml/2006/table">
            <a:tbl>
              <a:tblPr/>
              <a:tblGrid>
                <a:gridCol w="2750363"/>
                <a:gridCol w="2750363"/>
              </a:tblGrid>
              <a:tr h="2571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vH;kfFkZ;ksa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dh la[;k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lewwg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dh la[;k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6 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7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ls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13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ls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52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18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ls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vf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/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Kruti Dev 010"/>
                        </a:rPr>
                        <a:t>kd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Kruti Dev 01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Kruti Dev 010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832239"/>
            <a:ext cx="8786874" cy="6386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&amp;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¼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Øaekd&amp;1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&amp; </a:t>
            </a:r>
            <a:r>
              <a:rPr lang="en-US" sz="2800" b="1" dirty="0" err="1" smtClean="0">
                <a:latin typeface="Kruti Dev 010" pitchFamily="2" charset="0"/>
              </a:rPr>
              <a:t>fpfUgr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izHkkjh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&amp; </a:t>
            </a:r>
            <a:r>
              <a:rPr lang="en-US" sz="2800" b="1" dirty="0" err="1" smtClean="0">
                <a:latin typeface="Kruti Dev 010" pitchFamily="2" charset="0"/>
              </a:rPr>
              <a:t>fuokZpd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igpku</a:t>
            </a:r>
            <a:r>
              <a:rPr lang="en-US" sz="2800" b="1" dirty="0" smtClean="0">
                <a:latin typeface="Kruti Dev 010" pitchFamily="2" charset="0"/>
              </a:rPr>
              <a:t> ¼ernkrk </a:t>
            </a:r>
            <a:r>
              <a:rPr lang="en-US" sz="2800" b="1" dirty="0" err="1" smtClean="0">
                <a:latin typeface="Kruti Dev 010" pitchFamily="2" charset="0"/>
              </a:rPr>
              <a:t>ifjp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i</a:t>
            </a:r>
            <a:r>
              <a:rPr lang="en-US" sz="2800" b="1" dirty="0" smtClean="0">
                <a:latin typeface="Kruti Dev 010" pitchFamily="2" charset="0"/>
              </a:rPr>
              <a:t>=]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iphZ</a:t>
            </a:r>
            <a:r>
              <a:rPr lang="en-US" sz="2800" b="1" dirty="0" smtClean="0">
                <a:latin typeface="Kruti Dev 010" pitchFamily="2" charset="0"/>
              </a:rPr>
              <a:t>]18 </a:t>
            </a:r>
            <a:r>
              <a:rPr lang="en-US" sz="2800" b="1" dirty="0" err="1" smtClean="0">
                <a:latin typeface="Kruti Dev 010" pitchFamily="2" charset="0"/>
              </a:rPr>
              <a:t>vU</a:t>
            </a:r>
            <a:r>
              <a:rPr lang="en-US" sz="2800" b="1" dirty="0" smtClean="0">
                <a:latin typeface="Kruti Dev 010" pitchFamily="2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 nLrkost½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fooj.k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fr;Zd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js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kk</a:t>
            </a:r>
            <a:r>
              <a:rPr lang="en-US" sz="2800" b="1" dirty="0" smtClean="0">
                <a:latin typeface="Kruti Dev 010" pitchFamily="2" charset="0"/>
              </a:rPr>
              <a:t> [</a:t>
            </a:r>
            <a:r>
              <a:rPr lang="en-US" sz="2800" b="1" dirty="0" err="1" smtClean="0">
                <a:latin typeface="Kruti Dev 010" pitchFamily="2" charset="0"/>
              </a:rPr>
              <a:t>khapuk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&amp; </a:t>
            </a:r>
            <a:r>
              <a:rPr lang="en-US" sz="2800" b="1" dirty="0" err="1" smtClean="0">
                <a:latin typeface="Kruti Dev 010" pitchFamily="2" charset="0"/>
              </a:rPr>
              <a:t>efgyk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gksus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Øe</a:t>
            </a:r>
            <a:r>
              <a:rPr lang="en-US" sz="2800" b="1" dirty="0" smtClean="0">
                <a:latin typeface="Kruti Dev 010" pitchFamily="2" charset="0"/>
              </a:rPr>
              <a:t> la[;k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xksyk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yxkuk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vU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n’kk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√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  </a:t>
            </a:r>
            <a:r>
              <a:rPr lang="en-US" sz="2800" b="1" dirty="0" err="1" smtClean="0">
                <a:latin typeface="Kruti Dev 010" pitchFamily="2" charset="0"/>
              </a:rPr>
              <a:t>yxkukA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 &amp;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dzekad&amp;2 dh </a:t>
            </a:r>
            <a:r>
              <a:rPr lang="en-US" sz="2800" b="1" dirty="0" err="1" smtClean="0">
                <a:latin typeface="Kruti Dev 010" pitchFamily="2" charset="0"/>
              </a:rPr>
              <a:t>vksj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Hkstuk</a:t>
            </a:r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261444"/>
            <a:ext cx="80010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kdkfj;ksa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dRrZO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195077"/>
            <a:ext cx="878687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Øaekd&amp;2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ifpZ;ksa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izHkkjh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Øe</a:t>
            </a:r>
            <a:r>
              <a:rPr lang="en-US" sz="2800" b="1" dirty="0" smtClean="0">
                <a:latin typeface="Kruti Dev 010" pitchFamily="2" charset="0"/>
              </a:rPr>
              <a:t> la[;</a:t>
            </a:r>
            <a:r>
              <a:rPr lang="en-US" sz="2800" b="1" dirty="0" err="1" smtClean="0">
                <a:latin typeface="Kruti Dev 010" pitchFamily="2" charset="0"/>
              </a:rPr>
              <a:t>kd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ck, </a:t>
            </a:r>
            <a:r>
              <a:rPr lang="en-US" sz="2800" b="1" dirty="0" err="1" smtClean="0">
                <a:latin typeface="Kruti Dev 010" pitchFamily="2" charset="0"/>
              </a:rPr>
              <a:t>gkFk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rtZuh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maxyh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vfeV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yxkuk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igpku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nLrkost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fooj.k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vad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vaxwBk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fu”kku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vius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iphZ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75758"/>
            <a:ext cx="80010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kdkfj;ksa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dirty="0" err="1" smtClean="0">
                <a:solidFill>
                  <a:srgbClr val="0066FF"/>
                </a:solidFill>
                <a:latin typeface="Kruti Dev 010" pitchFamily="2" charset="0"/>
              </a:rPr>
              <a:t>dRrZO</a:t>
            </a:r>
            <a:r>
              <a:rPr lang="en-US" sz="3600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20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71546"/>
            <a:ext cx="8786874" cy="5904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iii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Øaekd&amp;3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vfeV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tkWp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iphZ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izkIr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lh</a:t>
            </a:r>
            <a:r>
              <a:rPr lang="en-US" sz="2800" b="1" dirty="0" smtClean="0">
                <a:latin typeface="Kruti Dev 010" pitchFamily="2" charset="0"/>
              </a:rPr>
              <a:t>-;w-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izdks’B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  </a:t>
            </a:r>
            <a:r>
              <a:rPr lang="en-US" sz="2800" b="1" dirty="0" err="1" smtClean="0">
                <a:latin typeface="Kruti Dev 010" pitchFamily="2" charset="0"/>
              </a:rPr>
              <a:t>Mkyus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bafxr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le&gt;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u </a:t>
            </a:r>
            <a:r>
              <a:rPr lang="en-US" sz="2800" b="1" dirty="0" err="1" smtClean="0">
                <a:latin typeface="Kruti Dev 010" pitchFamily="2" charset="0"/>
              </a:rPr>
              <a:t>vk</a:t>
            </a:r>
            <a:r>
              <a:rPr lang="en-US" sz="2800" b="1" dirty="0" smtClean="0">
                <a:latin typeface="Kruti Dev 010" pitchFamily="2" charset="0"/>
              </a:rPr>
              <a:t>, </a:t>
            </a:r>
            <a:r>
              <a:rPr lang="en-US" sz="2800" b="1" dirty="0" err="1" smtClean="0">
                <a:latin typeface="Kruti Dev 010" pitchFamily="2" charset="0"/>
              </a:rPr>
              <a:t>rks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Meh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dkMZ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cksMZ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le&gt;</a:t>
            </a:r>
            <a:r>
              <a:rPr lang="en-US" sz="2800" b="1" dirty="0" err="1" smtClean="0">
                <a:latin typeface="Kruti Dev 010" pitchFamily="2" charset="0"/>
              </a:rPr>
              <a:t>kuk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chi dh </a:t>
            </a:r>
            <a:r>
              <a:rPr lang="en-US" sz="2800" b="1" dirty="0" err="1" smtClean="0">
                <a:latin typeface="Kruti Dev 010" pitchFamily="2" charset="0"/>
              </a:rPr>
              <a:t>vkokt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/;</a:t>
            </a:r>
            <a:r>
              <a:rPr lang="en-US" sz="2800" b="1" dirty="0" err="1" smtClean="0">
                <a:latin typeface="Kruti Dev 010" pitchFamily="2" charset="0"/>
              </a:rPr>
              <a:t>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nsuk</a:t>
            </a:r>
            <a:r>
              <a:rPr lang="en-US" sz="2800" b="1" dirty="0" smtClean="0">
                <a:latin typeface="Kruti Dev 010" pitchFamily="2" charset="0"/>
              </a:rPr>
              <a:t>] </a:t>
            </a:r>
            <a:r>
              <a:rPr lang="en-US" sz="2800" b="1" dirty="0" err="1" smtClean="0">
                <a:latin typeface="Kruti Dev 010" pitchFamily="2" charset="0"/>
              </a:rPr>
              <a:t>nksuks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oksV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Mkyus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fuosnu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r>
              <a:rPr lang="en-US" sz="2800" b="1" dirty="0" smtClean="0">
                <a:latin typeface="Kruti Dev 010" pitchFamily="2" charset="0"/>
              </a:rPr>
              <a:t> A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yEch</a:t>
            </a:r>
            <a:r>
              <a:rPr lang="en-US" sz="2800" b="1" dirty="0" smtClean="0">
                <a:latin typeface="Kruti Dev 010" pitchFamily="2" charset="0"/>
              </a:rPr>
              <a:t> chi dh </a:t>
            </a:r>
            <a:r>
              <a:rPr lang="en-US" sz="2800" b="1" dirty="0" err="1" smtClean="0">
                <a:latin typeface="Kruti Dev 010" pitchFamily="2" charset="0"/>
              </a:rPr>
              <a:t>vkokt</a:t>
            </a:r>
            <a:r>
              <a:rPr lang="en-US" sz="2800" b="1" dirty="0" smtClean="0">
                <a:latin typeface="Kruti Dev 010" pitchFamily="2" charset="0"/>
              </a:rPr>
              <a:t> u </a:t>
            </a:r>
            <a:r>
              <a:rPr lang="en-US" sz="2800" b="1" dirty="0" err="1" smtClean="0">
                <a:latin typeface="Kruti Dev 010" pitchFamily="2" charset="0"/>
              </a:rPr>
              <a:t>vk</a:t>
            </a:r>
            <a:r>
              <a:rPr lang="en-US" sz="2800" b="1" dirty="0" smtClean="0">
                <a:latin typeface="Kruti Dev 010" pitchFamily="2" charset="0"/>
              </a:rPr>
              <a:t>,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rks</a:t>
            </a:r>
            <a:r>
              <a:rPr lang="en-US" sz="2800" b="1" dirty="0" smtClean="0">
                <a:latin typeface="Kruti Dev 010" pitchFamily="2" charset="0"/>
              </a:rPr>
              <a:t>@;k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ugha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Mkyuk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pkgrk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</a:t>
            </a:r>
            <a:r>
              <a:rPr lang="en-US" sz="2800" b="1" dirty="0" smtClean="0">
                <a:latin typeface="Kruti Dev 010" pitchFamily="2" charset="0"/>
              </a:rPr>
              <a:t>-;w-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vkWQ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vkWu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bldk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mYys</a:t>
            </a:r>
            <a:r>
              <a:rPr lang="en-US" sz="2800" b="1" dirty="0" smtClean="0">
                <a:latin typeface="Kruti Dev 010" pitchFamily="2" charset="0"/>
              </a:rPr>
              <a:t>[k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fjekdZ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okys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dkWye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djukA</a:t>
            </a: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357166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kdkfj;ksa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dRrZO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21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439000"/>
            <a:ext cx="8786874" cy="5705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err="1" smtClean="0">
                <a:latin typeface="Kruti Dev 010" pitchFamily="2" charset="0"/>
              </a:rPr>
              <a:t>xzke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iapk;r</a:t>
            </a:r>
            <a:r>
              <a:rPr lang="en-US" sz="2600" b="1" dirty="0" smtClean="0">
                <a:latin typeface="Kruti Dev 010" pitchFamily="2" charset="0"/>
              </a:rPr>
              <a:t> dh </a:t>
            </a:r>
            <a:r>
              <a:rPr lang="en-US" sz="2600" b="1" dirty="0" err="1" smtClean="0">
                <a:latin typeface="Kruti Dev 010" pitchFamily="2" charset="0"/>
              </a:rPr>
              <a:t>n’kk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esa</a:t>
            </a:r>
            <a:endParaRPr lang="en-US" sz="26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smtClean="0">
                <a:latin typeface="Kruti Dev 010" pitchFamily="2" charset="0"/>
              </a:rPr>
              <a:t>¼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sz="2600" b="1" dirty="0" smtClean="0">
                <a:latin typeface="Kruti Dev 010" pitchFamily="2" charset="0"/>
              </a:rPr>
              <a:t>½ </a:t>
            </a:r>
            <a:r>
              <a:rPr lang="en-US" sz="2600" b="1" dirty="0" err="1" smtClean="0">
                <a:latin typeface="Kruti Dev 010" pitchFamily="2" charset="0"/>
              </a:rPr>
              <a:t>ernku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vf</a:t>
            </a:r>
            <a:r>
              <a:rPr lang="en-US" sz="2600" b="1" dirty="0" smtClean="0">
                <a:latin typeface="Kruti Dev 010" pitchFamily="2" charset="0"/>
              </a:rPr>
              <a:t>/</a:t>
            </a:r>
            <a:r>
              <a:rPr lang="en-US" sz="2600" b="1" dirty="0" err="1" smtClean="0">
                <a:latin typeface="Kruti Dev 010" pitchFamily="2" charset="0"/>
              </a:rPr>
              <a:t>kdkjh</a:t>
            </a:r>
            <a:r>
              <a:rPr lang="en-US" sz="2600" b="1" dirty="0" smtClean="0">
                <a:latin typeface="Kruti Dev 010" pitchFamily="2" charset="0"/>
              </a:rPr>
              <a:t> Øaekd-1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smtClean="0">
                <a:latin typeface="Kruti Dev 010" pitchFamily="2" charset="0"/>
              </a:rPr>
              <a:t>&amp; </a:t>
            </a:r>
            <a:r>
              <a:rPr lang="en-US" sz="2600" b="1" dirty="0" err="1" smtClean="0">
                <a:latin typeface="Kruti Dev 010" pitchFamily="2" charset="0"/>
              </a:rPr>
              <a:t>fpfUgr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izfr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izHkkjh</a:t>
            </a:r>
            <a:endParaRPr lang="en-US" sz="26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smtClean="0">
                <a:latin typeface="Kruti Dev 010" pitchFamily="2" charset="0"/>
              </a:rPr>
              <a:t>&amp; </a:t>
            </a:r>
            <a:r>
              <a:rPr lang="en-US" sz="2600" b="1" dirty="0" err="1" smtClean="0">
                <a:latin typeface="Kruti Dev 010" pitchFamily="2" charset="0"/>
              </a:rPr>
              <a:t>fuokZpd</a:t>
            </a:r>
            <a:r>
              <a:rPr lang="en-US" sz="2600" b="1" dirty="0" smtClean="0">
                <a:latin typeface="Kruti Dev 010" pitchFamily="2" charset="0"/>
              </a:rPr>
              <a:t> dh </a:t>
            </a:r>
            <a:r>
              <a:rPr lang="en-US" sz="2600" b="1" dirty="0" err="1" smtClean="0">
                <a:latin typeface="Kruti Dev 010" pitchFamily="2" charset="0"/>
              </a:rPr>
              <a:t>igpku</a:t>
            </a:r>
            <a:r>
              <a:rPr lang="en-US" sz="2600" b="1" dirty="0" smtClean="0">
                <a:latin typeface="Kruti Dev 010" pitchFamily="2" charset="0"/>
              </a:rPr>
              <a:t> ¼ernkrk </a:t>
            </a:r>
            <a:r>
              <a:rPr lang="en-US" sz="2600" b="1" dirty="0" err="1" smtClean="0">
                <a:latin typeface="Kruti Dev 010" pitchFamily="2" charset="0"/>
              </a:rPr>
              <a:t>ifjp</a:t>
            </a:r>
            <a:r>
              <a:rPr lang="en-US" sz="2600" b="1" dirty="0" smtClean="0">
                <a:latin typeface="Kruti Dev 010" pitchFamily="2" charset="0"/>
              </a:rPr>
              <a:t>;&amp;</a:t>
            </a:r>
            <a:r>
              <a:rPr lang="en-US" sz="2600" b="1" dirty="0" err="1" smtClean="0">
                <a:latin typeface="Kruti Dev 010" pitchFamily="2" charset="0"/>
              </a:rPr>
              <a:t>i</a:t>
            </a:r>
            <a:r>
              <a:rPr lang="en-US" sz="2600" b="1" dirty="0" smtClean="0">
                <a:latin typeface="Kruti Dev 010" pitchFamily="2" charset="0"/>
              </a:rPr>
              <a:t>=] </a:t>
            </a:r>
            <a:r>
              <a:rPr lang="en-US" sz="2600" b="1" dirty="0" err="1" smtClean="0">
                <a:latin typeface="Kruti Dev 010" pitchFamily="2" charset="0"/>
              </a:rPr>
              <a:t>ernkrk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iphZ</a:t>
            </a:r>
            <a:r>
              <a:rPr lang="en-US" sz="2600" b="1" dirty="0" smtClean="0">
                <a:latin typeface="Kruti Dev 010" pitchFamily="2" charset="0"/>
              </a:rPr>
              <a:t>] 22 </a:t>
            </a:r>
            <a:r>
              <a:rPr lang="en-US" sz="2600" b="1" dirty="0" err="1" smtClean="0">
                <a:latin typeface="Kruti Dev 010" pitchFamily="2" charset="0"/>
              </a:rPr>
              <a:t>vU</a:t>
            </a:r>
            <a:r>
              <a:rPr lang="en-US" sz="2600" b="1" dirty="0" smtClean="0">
                <a:latin typeface="Kruti Dev 010" pitchFamily="2" charset="0"/>
              </a:rPr>
              <a:t>; 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smtClean="0">
                <a:latin typeface="Kruti Dev 010" pitchFamily="2" charset="0"/>
              </a:rPr>
              <a:t>  </a:t>
            </a:r>
            <a:r>
              <a:rPr lang="en-US" sz="2600" b="1" dirty="0" err="1" smtClean="0">
                <a:latin typeface="Kruti Dev 010" pitchFamily="2" charset="0"/>
              </a:rPr>
              <a:t>nLrkost</a:t>
            </a:r>
            <a:endParaRPr lang="en-US" sz="26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smtClean="0">
                <a:latin typeface="Kruti Dev 010" pitchFamily="2" charset="0"/>
              </a:rPr>
              <a:t>&amp; </a:t>
            </a:r>
            <a:r>
              <a:rPr lang="en-US" sz="2600" b="1" dirty="0" err="1" smtClean="0">
                <a:latin typeface="Kruti Dev 010" pitchFamily="2" charset="0"/>
              </a:rPr>
              <a:t>ernkrk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fooj.k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fr;Zd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js</a:t>
            </a:r>
            <a:r>
              <a:rPr lang="en-US" sz="2600" b="1" dirty="0" smtClean="0">
                <a:latin typeface="Kruti Dev 010" pitchFamily="2" charset="0"/>
              </a:rPr>
              <a:t>[</a:t>
            </a:r>
            <a:r>
              <a:rPr lang="en-US" sz="2600" b="1" dirty="0" err="1" smtClean="0">
                <a:latin typeface="Kruti Dev 010" pitchFamily="2" charset="0"/>
              </a:rPr>
              <a:t>kk</a:t>
            </a:r>
            <a:r>
              <a:rPr lang="en-US" sz="2600" b="1" dirty="0" smtClean="0">
                <a:latin typeface="Kruti Dev 010" pitchFamily="2" charset="0"/>
              </a:rPr>
              <a:t> [</a:t>
            </a:r>
            <a:r>
              <a:rPr lang="en-US" sz="2600" b="1" dirty="0" err="1" smtClean="0">
                <a:latin typeface="Kruti Dev 010" pitchFamily="2" charset="0"/>
              </a:rPr>
              <a:t>khapuk</a:t>
            </a:r>
            <a:endParaRPr lang="en-US" sz="26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smtClean="0">
                <a:latin typeface="Kruti Dev 010" pitchFamily="2" charset="0"/>
              </a:rPr>
              <a:t>&amp; </a:t>
            </a:r>
            <a:r>
              <a:rPr lang="en-US" sz="2600" b="1" dirty="0" err="1" smtClean="0">
                <a:latin typeface="Kruti Dev 010" pitchFamily="2" charset="0"/>
              </a:rPr>
              <a:t>efgyk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gksus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ij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Øe</a:t>
            </a:r>
            <a:r>
              <a:rPr lang="en-US" sz="2600" b="1" dirty="0" smtClean="0">
                <a:latin typeface="Kruti Dev 010" pitchFamily="2" charset="0"/>
              </a:rPr>
              <a:t> la[;k </a:t>
            </a:r>
            <a:r>
              <a:rPr lang="en-US" sz="2600" b="1" dirty="0" err="1" smtClean="0">
                <a:latin typeface="Kruti Dev 010" pitchFamily="2" charset="0"/>
              </a:rPr>
              <a:t>ij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xksyk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yxkuk</a:t>
            </a:r>
            <a:r>
              <a:rPr lang="en-US" sz="2600" b="1" dirty="0" smtClean="0">
                <a:latin typeface="Kruti Dev 010" pitchFamily="2" charset="0"/>
              </a:rPr>
              <a:t>] </a:t>
            </a:r>
            <a:r>
              <a:rPr lang="en-US" sz="2600" b="1" dirty="0" err="1" smtClean="0">
                <a:latin typeface="Kruti Dev 010" pitchFamily="2" charset="0"/>
              </a:rPr>
              <a:t>vU</a:t>
            </a:r>
            <a:r>
              <a:rPr lang="en-US" sz="2600" b="1" dirty="0" smtClean="0">
                <a:latin typeface="Kruti Dev 010" pitchFamily="2" charset="0"/>
              </a:rPr>
              <a:t>; </a:t>
            </a:r>
            <a:r>
              <a:rPr lang="en-US" sz="2600" b="1" dirty="0" err="1" smtClean="0">
                <a:latin typeface="Kruti Dev 010" pitchFamily="2" charset="0"/>
              </a:rPr>
              <a:t>n’kk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esa</a:t>
            </a:r>
            <a:r>
              <a:rPr lang="en-US" sz="2600" b="1" dirty="0" smtClean="0">
                <a:latin typeface="Kruti Dev 010" pitchFamily="2" charset="0"/>
              </a:rPr>
              <a:t> √ </a:t>
            </a:r>
            <a:r>
              <a:rPr lang="en-US" sz="2600" b="1" dirty="0" err="1" smtClean="0">
                <a:latin typeface="Kruti Dev 010" pitchFamily="2" charset="0"/>
              </a:rPr>
              <a:t>yxkukA</a:t>
            </a:r>
            <a:endParaRPr lang="en-US" sz="26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600" b="1" dirty="0" smtClean="0">
                <a:latin typeface="Kruti Dev 010" pitchFamily="2" charset="0"/>
              </a:rPr>
              <a:t>&amp; </a:t>
            </a:r>
            <a:r>
              <a:rPr lang="en-US" sz="2600" b="1" dirty="0" err="1" smtClean="0">
                <a:latin typeface="Kruti Dev 010" pitchFamily="2" charset="0"/>
              </a:rPr>
              <a:t>ernku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vf</a:t>
            </a:r>
            <a:r>
              <a:rPr lang="en-US" sz="2600" b="1" dirty="0" smtClean="0">
                <a:latin typeface="Kruti Dev 010" pitchFamily="2" charset="0"/>
              </a:rPr>
              <a:t>/</a:t>
            </a:r>
            <a:r>
              <a:rPr lang="en-US" sz="2600" b="1" dirty="0" err="1" smtClean="0">
                <a:latin typeface="Kruti Dev 010" pitchFamily="2" charset="0"/>
              </a:rPr>
              <a:t>kdkjh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dzekad</a:t>
            </a:r>
            <a:r>
              <a:rPr lang="en-US" sz="2600" b="1" dirty="0" smtClean="0">
                <a:latin typeface="Kruti Dev 010" pitchFamily="2" charset="0"/>
              </a:rPr>
              <a:t> 2 dh </a:t>
            </a:r>
            <a:r>
              <a:rPr lang="en-US" sz="2600" b="1" dirty="0" err="1" smtClean="0">
                <a:latin typeface="Kruti Dev 010" pitchFamily="2" charset="0"/>
              </a:rPr>
              <a:t>vksj</a:t>
            </a:r>
            <a:r>
              <a:rPr lang="en-US" sz="2600" b="1" dirty="0" smtClean="0">
                <a:latin typeface="Kruti Dev 010" pitchFamily="2" charset="0"/>
              </a:rPr>
              <a:t> </a:t>
            </a:r>
            <a:r>
              <a:rPr lang="en-US" sz="2600" b="1" dirty="0" err="1" smtClean="0">
                <a:latin typeface="Kruti Dev 010" pitchFamily="2" charset="0"/>
              </a:rPr>
              <a:t>Hkstuk</a:t>
            </a:r>
            <a:endParaRPr lang="en-US" sz="26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-2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kdkfj;ksa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drZO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22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928670"/>
            <a:ext cx="8786874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n’kk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Øaekd-2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ifpZ;ksa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izHkkjh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Øe</a:t>
            </a:r>
            <a:r>
              <a:rPr lang="en-US" sz="2800" b="1" dirty="0" smtClean="0">
                <a:latin typeface="Kruti Dev 010" pitchFamily="2" charset="0"/>
              </a:rPr>
              <a:t> la[;</a:t>
            </a:r>
            <a:r>
              <a:rPr lang="en-US" sz="2800" b="1" dirty="0" err="1" smtClean="0">
                <a:latin typeface="Kruti Dev 010" pitchFamily="2" charset="0"/>
              </a:rPr>
              <a:t>kad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ck, </a:t>
            </a:r>
            <a:r>
              <a:rPr lang="en-US" sz="2800" b="1" dirty="0" err="1" smtClean="0">
                <a:latin typeface="Kruti Dev 010" pitchFamily="2" charset="0"/>
              </a:rPr>
              <a:t>gkFk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rtZuh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maxyh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vfeV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yxkuk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igpku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nLrkost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fooj.k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vad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</a:t>
            </a:r>
            <a:r>
              <a:rPr lang="en-US" sz="2800" b="1" dirty="0" smtClean="0">
                <a:latin typeface="Kruti Dev 010" pitchFamily="2" charset="0"/>
              </a:rPr>
              <a:t>[</a:t>
            </a:r>
            <a:r>
              <a:rPr lang="en-US" sz="2800" b="1" dirty="0" err="1" smtClean="0">
                <a:latin typeface="Kruti Dev 010" pitchFamily="2" charset="0"/>
              </a:rPr>
              <a:t>kukA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vaxwBk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fu’kku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vius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iphZ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285728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kdkfj;ksa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dRrZO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23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00109"/>
            <a:ext cx="8786874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iii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Øaekd&amp;3</a:t>
            </a: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iphZ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izkIr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okMZ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lacaf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izfri.kZ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r>
              <a:rPr lang="en-US" sz="2800" b="1" dirty="0" smtClean="0">
                <a:latin typeface="Kruti Dev 010" pitchFamily="2" charset="0"/>
              </a:rPr>
              <a:t> ;k </a:t>
            </a:r>
            <a:r>
              <a:rPr lang="en-US" sz="2800" b="1" dirty="0" err="1" smtClean="0">
                <a:latin typeface="Kruti Dev 010" pitchFamily="2" charset="0"/>
              </a:rPr>
              <a:t>vaxwBk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fu’kku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ljiap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izfri.kZ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gLrk</a:t>
            </a:r>
            <a:r>
              <a:rPr lang="en-US" sz="2800" b="1" dirty="0" smtClean="0">
                <a:latin typeface="Kruti Dev 010" pitchFamily="2" charset="0"/>
              </a:rPr>
              <a:t>{</a:t>
            </a:r>
            <a:r>
              <a:rPr lang="en-US" sz="2800" b="1" dirty="0" err="1" smtClean="0">
                <a:latin typeface="Kruti Dev 010" pitchFamily="2" charset="0"/>
              </a:rPr>
              <a:t>kj</a:t>
            </a:r>
            <a:r>
              <a:rPr lang="en-US" sz="2800" b="1" dirty="0" smtClean="0">
                <a:latin typeface="Kruti Dev 010" pitchFamily="2" charset="0"/>
              </a:rPr>
              <a:t> ;k </a:t>
            </a:r>
            <a:r>
              <a:rPr lang="en-US" sz="2800" b="1" dirty="0" err="1" smtClean="0">
                <a:latin typeface="Kruti Dev 010" pitchFamily="2" charset="0"/>
              </a:rPr>
              <a:t>vaxwBk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fu’kku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i.kZ&amp;izfri.kZ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vyx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QksYM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][</a:t>
            </a:r>
            <a:r>
              <a:rPr lang="en-US" sz="2800" b="1" dirty="0" err="1" smtClean="0">
                <a:latin typeface="Kruti Dev 010" pitchFamily="2" charset="0"/>
              </a:rPr>
              <a:t>kksydj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?</a:t>
            </a:r>
            <a:r>
              <a:rPr lang="en-US" sz="2800" b="1" dirty="0" err="1" smtClean="0">
                <a:latin typeface="Kruti Dev 010" pitchFamily="2" charset="0"/>
              </a:rPr>
              <a:t>kwers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rhjks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okyh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yxkdj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nsuk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rFkk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izdks’B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vafdr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erisVh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Mkyus</a:t>
            </a:r>
            <a:r>
              <a:rPr lang="en-US" sz="2800" b="1" dirty="0" smtClean="0">
                <a:latin typeface="Kruti Dev 010" pitchFamily="2" charset="0"/>
              </a:rPr>
              <a:t> dh le&gt;</a:t>
            </a:r>
            <a:r>
              <a:rPr lang="en-US" sz="2800" b="1" dirty="0" err="1" smtClean="0">
                <a:latin typeface="Kruti Dev 010" pitchFamily="2" charset="0"/>
              </a:rPr>
              <a:t>kb”k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?</a:t>
            </a:r>
            <a:r>
              <a:rPr lang="en-US" sz="2800" b="1" dirty="0" err="1" smtClean="0">
                <a:latin typeface="Kruti Dev 010" pitchFamily="2" charset="0"/>
              </a:rPr>
              <a:t>kwers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rhjks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okyh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lhy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okil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ysukA</a:t>
            </a: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357166"/>
            <a:ext cx="800105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kdkfj;ksa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dRrZO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US" sz="4000" dirty="0" smtClean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  <a:p>
            <a:pPr algn="ctr"/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24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00108"/>
            <a:ext cx="8786874" cy="5596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¼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iv</a:t>
            </a:r>
            <a:r>
              <a:rPr lang="en-US" sz="2800" b="1" dirty="0" smtClean="0">
                <a:latin typeface="Kruti Dev 010" pitchFamily="2" charset="0"/>
              </a:rPr>
              <a:t>½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kdkjh</a:t>
            </a:r>
            <a:r>
              <a:rPr lang="en-US" sz="2800" b="1" dirty="0" smtClean="0">
                <a:latin typeface="Kruti Dev 010" pitchFamily="2" charset="0"/>
              </a:rPr>
              <a:t> Øaekd&amp;4</a:t>
            </a: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erisVh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daVªksy</a:t>
            </a:r>
            <a:r>
              <a:rPr lang="en-US" sz="2800" b="1" dirty="0" smtClean="0">
                <a:latin typeface="Kruti Dev 010" pitchFamily="2" charset="0"/>
              </a:rPr>
              <a:t> ;</a:t>
            </a:r>
            <a:r>
              <a:rPr lang="en-US" sz="2800" b="1" dirty="0" err="1" smtClean="0">
                <a:latin typeface="Kruti Dev 010" pitchFamily="2" charset="0"/>
              </a:rPr>
              <a:t>wfuV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izHkkjh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erisVh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Myokuk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lh</a:t>
            </a:r>
            <a:r>
              <a:rPr lang="en-US" sz="2800" b="1" dirty="0" smtClean="0">
                <a:latin typeface="Kruti Dev 010" pitchFamily="2" charset="0"/>
              </a:rPr>
              <a:t>-;w-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cSysV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tkjh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800"/>
              </a:spcBef>
            </a:pPr>
            <a:r>
              <a:rPr lang="en-US" sz="2800" b="1" dirty="0" smtClean="0">
                <a:latin typeface="Kruti Dev 010" pitchFamily="2" charset="0"/>
              </a:rPr>
              <a:t>&amp;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izdks’B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tkdj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nksuks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cSysV</a:t>
            </a:r>
            <a:r>
              <a:rPr lang="en-US" sz="2800" b="1" dirty="0" smtClean="0">
                <a:latin typeface="Kruti Dev 010" pitchFamily="2" charset="0"/>
              </a:rPr>
              <a:t> ;</a:t>
            </a:r>
            <a:r>
              <a:rPr lang="en-US" sz="2800" b="1" dirty="0" err="1" smtClean="0">
                <a:latin typeface="Kruti Dev 010" pitchFamily="2" charset="0"/>
              </a:rPr>
              <a:t>wfuV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cVu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nckdj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vfuok;Zr</a:t>
            </a:r>
            <a:r>
              <a:rPr lang="en-US" sz="2800" b="1" dirty="0" smtClean="0">
                <a:latin typeface="Kruti Dev 010" pitchFamily="2" charset="0"/>
              </a:rPr>
              <a:t>%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Mkyus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</a:t>
            </a:r>
            <a:r>
              <a:rPr lang="en-US" sz="2800" b="1" dirty="0" smtClean="0">
                <a:latin typeface="Kruti Dev 010" pitchFamily="2" charset="0"/>
              </a:rPr>
              <a:t> le&gt;</a:t>
            </a:r>
            <a:r>
              <a:rPr lang="en-US" sz="2800" b="1" dirty="0" err="1" smtClean="0">
                <a:latin typeface="Kruti Dev 010" pitchFamily="2" charset="0"/>
              </a:rPr>
              <a:t>kukA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357166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ernku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vf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/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kdkfj;ksa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dRrZO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;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25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209855"/>
            <a:ext cx="8786874" cy="4437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>
              <a:lnSpc>
                <a:spcPct val="150000"/>
              </a:lnSpc>
            </a:pPr>
            <a:r>
              <a:rPr lang="en-US" sz="2800" b="1" dirty="0" err="1" smtClean="0">
                <a:latin typeface="Kruti Dev 010" pitchFamily="2" charset="0"/>
              </a:rPr>
              <a:t>psysUt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oksV</a:t>
            </a:r>
            <a:r>
              <a:rPr lang="en-US" sz="2800" b="1" dirty="0" smtClean="0">
                <a:latin typeface="Kruti Dev 010" pitchFamily="2" charset="0"/>
              </a:rPr>
              <a:t> ¼vH;k{</a:t>
            </a:r>
            <a:r>
              <a:rPr lang="en-US" sz="2800" b="1" dirty="0" err="1" smtClean="0">
                <a:latin typeface="Kruti Dev 010" pitchFamily="2" charset="0"/>
              </a:rPr>
              <a:t>ksfir</a:t>
            </a:r>
            <a:r>
              <a:rPr lang="en-US" sz="2800" b="1" dirty="0" smtClean="0">
                <a:latin typeface="Kruti Dev 010" pitchFamily="2" charset="0"/>
              </a:rPr>
              <a:t> er½	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psysUt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vfeV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yxkus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iwoZ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smtClean="0">
                <a:latin typeface="Kruti Dev 010" pitchFamily="2" charset="0"/>
              </a:rPr>
              <a:t>5 :</a:t>
            </a:r>
            <a:r>
              <a:rPr lang="en-US" sz="2800" b="1" dirty="0" err="1" smtClean="0">
                <a:latin typeface="Kruti Dev 010" pitchFamily="2" charset="0"/>
              </a:rPr>
              <a:t>i;s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Qhl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psysUt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erks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15@iz:i 12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iv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tkWp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djsaA</a:t>
            </a:r>
            <a:r>
              <a:rPr lang="en-US" sz="2800" dirty="0" smtClean="0"/>
              <a:t>	</a:t>
            </a: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357166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psysUt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oksV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26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363929"/>
            <a:ext cx="878687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lkFkh</a:t>
            </a:r>
            <a:r>
              <a:rPr lang="en-US" sz="2800" b="1" dirty="0" smtClean="0">
                <a:latin typeface="Kruti Dev 010" pitchFamily="2" charset="0"/>
              </a:rPr>
              <a:t> 18 </a:t>
            </a:r>
            <a:r>
              <a:rPr lang="en-US" sz="2800" b="1" dirty="0" err="1" smtClean="0">
                <a:latin typeface="Kruti Dev 010" pitchFamily="2" charset="0"/>
              </a:rPr>
              <a:t>o"kZ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de </a:t>
            </a:r>
            <a:r>
              <a:rPr lang="en-US" sz="2800" b="1" dirty="0" err="1" smtClean="0">
                <a:latin typeface="Kruti Dev 010" pitchFamily="2" charset="0"/>
              </a:rPr>
              <a:t>dk</a:t>
            </a:r>
            <a:r>
              <a:rPr lang="en-US" sz="2800" b="1" dirty="0" smtClean="0">
                <a:latin typeface="Kruti Dev 010" pitchFamily="2" charset="0"/>
              </a:rPr>
              <a:t> u </a:t>
            </a:r>
            <a:r>
              <a:rPr lang="en-US" sz="2800" b="1" dirty="0" err="1" smtClean="0">
                <a:latin typeface="Kruti Dev 010" pitchFamily="2" charset="0"/>
              </a:rPr>
              <a:t>gksA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lkFkh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?</a:t>
            </a:r>
            <a:r>
              <a:rPr lang="en-US" sz="2800" b="1" dirty="0" err="1" smtClean="0">
                <a:latin typeface="Kruti Dev 010" pitchFamily="2" charset="0"/>
              </a:rPr>
              <a:t>kks"k.kk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Hkjok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16@iz:i 13 d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lkFkh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lgk;rk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iv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vehV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L;kgh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ewy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v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va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f’kfFkykax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ernkrkvksa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lwph</a:t>
            </a:r>
            <a:r>
              <a:rPr lang="en-US" sz="2800" b="1" dirty="0" smtClean="0">
                <a:latin typeface="Kruti Dev 010" pitchFamily="2" charset="0"/>
              </a:rPr>
              <a:t>@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13[k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603245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va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/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ks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,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oa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f’kfFkykax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ernkrk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27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363929"/>
            <a:ext cx="8786874" cy="2477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dh </a:t>
            </a:r>
            <a:r>
              <a:rPr lang="en-US" sz="2800" b="1" dirty="0" err="1" smtClean="0">
                <a:latin typeface="Kruti Dev 010" pitchFamily="2" charset="0"/>
              </a:rPr>
              <a:t>izfof’V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17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;@</a:t>
            </a:r>
            <a:r>
              <a:rPr lang="en-US" sz="2800" b="1" dirty="0" err="1" smtClean="0">
                <a:latin typeface="Kruti Dev 010" pitchFamily="2" charset="0"/>
              </a:rPr>
              <a:t>iz:i</a:t>
            </a:r>
            <a:r>
              <a:rPr lang="en-US" sz="2800" b="1" dirty="0" smtClean="0">
                <a:latin typeface="Kruti Dev 010" pitchFamily="2" charset="0"/>
              </a:rPr>
              <a:t> 14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eri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fyQkQs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603245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fufon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Ùk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er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i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Kruti Dev 010"/>
              </a:rPr>
              <a:t>=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28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64010"/>
            <a:ext cx="8786874" cy="6899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D;k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izdks’B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ugha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x;k</a:t>
            </a:r>
            <a:r>
              <a:rPr lang="en-US" sz="2800" b="1" dirty="0" smtClean="0">
                <a:latin typeface="Kruti Dev 010" pitchFamily="2" charset="0"/>
              </a:rPr>
              <a:t>&amp;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vxys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fy;sA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smtClean="0">
                <a:latin typeface="Kruti Dev 010" pitchFamily="2" charset="0"/>
              </a:rPr>
              <a:t>;fn </a:t>
            </a:r>
            <a:r>
              <a:rPr lang="en-US" sz="2800" b="1" dirty="0" err="1" smtClean="0">
                <a:latin typeface="Kruti Dev 010" pitchFamily="2" charset="0"/>
              </a:rPr>
              <a:t>og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izdks"B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x;k</a:t>
            </a:r>
            <a:r>
              <a:rPr lang="en-US" sz="2800" b="1" dirty="0" smtClean="0">
                <a:latin typeface="Kruti Dev 010" pitchFamily="2" charset="0"/>
              </a:rPr>
              <a:t> &amp; </a:t>
            </a:r>
            <a:r>
              <a:rPr lang="en-US" sz="2800" b="1" dirty="0" err="1" smtClean="0">
                <a:latin typeface="Kruti Dev 010" pitchFamily="2" charset="0"/>
              </a:rPr>
              <a:t>lh;w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Lohp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vkWQ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vkWu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djukA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jftLVªj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fjekdZ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6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dirty="0" smtClean="0"/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ernkrk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}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kjk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u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nsus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dl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fofu’p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;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29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64010"/>
            <a:ext cx="878687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smtClean="0">
                <a:latin typeface="Kruti Dev 010" pitchFamily="2" charset="0"/>
              </a:rPr>
              <a:t>?</a:t>
            </a:r>
            <a:r>
              <a:rPr lang="en-US" sz="2800" b="1" dirty="0" err="1" smtClean="0">
                <a:latin typeface="Kruti Dev 010" pitchFamily="2" charset="0"/>
              </a:rPr>
              <a:t>kks’k.kk&amp;i</a:t>
            </a:r>
            <a:r>
              <a:rPr lang="en-US" sz="2800" b="1" dirty="0" smtClean="0">
                <a:latin typeface="Kruti Dev 010" pitchFamily="2" charset="0"/>
              </a:rPr>
              <a:t>= </a:t>
            </a:r>
            <a:r>
              <a:rPr lang="en-US" sz="2800" b="1" dirty="0" err="1" smtClean="0">
                <a:latin typeface="Kruti Dev 010" pitchFamily="2" charset="0"/>
              </a:rPr>
              <a:t>Hkjok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ys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mikca</a:t>
            </a:r>
            <a:r>
              <a:rPr lang="en-US" sz="2800" b="1" dirty="0" smtClean="0">
                <a:latin typeface="Kruti Dev 010" pitchFamily="2" charset="0"/>
              </a:rPr>
              <a:t>/k 10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lwph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fjdkMZ</a:t>
            </a:r>
            <a:r>
              <a:rPr lang="en-US" sz="2800" b="1" dirty="0" smtClean="0">
                <a:latin typeface="Kruti Dev 010" pitchFamily="2" charset="0"/>
              </a:rPr>
              <a:t> j[</a:t>
            </a:r>
            <a:r>
              <a:rPr lang="en-US" sz="2800" b="1" dirty="0" err="1" smtClean="0">
                <a:latin typeface="Kruti Dev 010" pitchFamily="2" charset="0"/>
              </a:rPr>
              <a:t>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mikca</a:t>
            </a:r>
            <a:r>
              <a:rPr lang="en-US" sz="2800" b="1" dirty="0" smtClean="0">
                <a:latin typeface="Kruti Dev 010" pitchFamily="2" charset="0"/>
              </a:rPr>
              <a:t>/k 11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ernkrk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Mkyus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nsa</a:t>
            </a:r>
            <a:endParaRPr lang="en-US" sz="2800" b="1" dirty="0" smtClean="0">
              <a:latin typeface="Kruti Dev 010" pitchFamily="2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3600" b="1" dirty="0" err="1" smtClean="0">
                <a:latin typeface="Kruti Dev 010" pitchFamily="2" charset="0"/>
              </a:rPr>
              <a:t>ernku</a:t>
            </a:r>
            <a:r>
              <a:rPr lang="en-US" sz="3600" b="1" dirty="0" smtClean="0">
                <a:latin typeface="Kruti Dev 010" pitchFamily="2" charset="0"/>
              </a:rPr>
              <a:t> </a:t>
            </a:r>
            <a:r>
              <a:rPr lang="en-US" sz="3600" b="1" dirty="0" err="1" smtClean="0">
                <a:latin typeface="Kruti Dev 010" pitchFamily="2" charset="0"/>
              </a:rPr>
              <a:t>dk</a:t>
            </a:r>
            <a:r>
              <a:rPr lang="en-US" sz="3600" b="1" dirty="0" smtClean="0">
                <a:latin typeface="Kruti Dev 010" pitchFamily="2" charset="0"/>
              </a:rPr>
              <a:t> </a:t>
            </a:r>
            <a:r>
              <a:rPr lang="en-US" sz="3600" b="1" dirty="0" err="1" smtClean="0">
                <a:latin typeface="Kruti Dev 010" pitchFamily="2" charset="0"/>
              </a:rPr>
              <a:t>lekiu</a:t>
            </a:r>
            <a:endParaRPr lang="en-US" sz="36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err="1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ykbZu</a:t>
            </a:r>
            <a:r>
              <a:rPr lang="en-US" sz="2800" b="1" dirty="0" smtClean="0">
                <a:latin typeface="Kruti Dev 010" pitchFamily="2" charset="0"/>
              </a:rPr>
              <a:t> ns[</a:t>
            </a:r>
            <a:r>
              <a:rPr lang="en-US" sz="2800" b="1" dirty="0" err="1" smtClean="0">
                <a:latin typeface="Kruti Dev 010" pitchFamily="2" charset="0"/>
              </a:rPr>
              <a:t>ks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lekiu</a:t>
            </a:r>
            <a:r>
              <a:rPr lang="en-US" sz="2800" b="1" dirty="0" smtClean="0">
                <a:latin typeface="Kruti Dev 010" pitchFamily="2" charset="0"/>
              </a:rPr>
              <a:t> dh ?</a:t>
            </a:r>
            <a:r>
              <a:rPr lang="en-US" sz="2800" b="1" dirty="0" err="1" smtClean="0">
                <a:latin typeface="Kruti Dev 010" pitchFamily="2" charset="0"/>
              </a:rPr>
              <a:t>kks’k.kk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400" dirty="0" smtClean="0"/>
              <a:t>Close Button </a:t>
            </a:r>
            <a:r>
              <a:rPr lang="en-US" sz="2800" b="1" smtClean="0">
                <a:latin typeface="Kruti Dev 010" pitchFamily="2" charset="0"/>
              </a:rPr>
              <a:t>nck,aA</a:t>
            </a: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mez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ds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ckjs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esa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?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kks’k.kk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30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64010"/>
            <a:ext cx="8786874" cy="5375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ykbZu</a:t>
            </a:r>
            <a:r>
              <a:rPr lang="en-US" sz="2800" b="1" dirty="0" smtClean="0">
                <a:latin typeface="Kruti Dev 010" pitchFamily="2" charset="0"/>
              </a:rPr>
              <a:t> ns[</a:t>
            </a:r>
            <a:r>
              <a:rPr lang="en-US" sz="2800" b="1" dirty="0" err="1" smtClean="0">
                <a:latin typeface="Kruti Dev 010" pitchFamily="2" charset="0"/>
              </a:rPr>
              <a:t>ks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lekiu</a:t>
            </a:r>
            <a:r>
              <a:rPr lang="en-US" sz="2800" b="1" dirty="0" smtClean="0">
                <a:latin typeface="Kruti Dev 010" pitchFamily="2" charset="0"/>
              </a:rPr>
              <a:t> dh ?</a:t>
            </a:r>
            <a:r>
              <a:rPr lang="en-US" sz="2800" b="1" dirty="0" err="1" smtClean="0">
                <a:latin typeface="Kruti Dev 010" pitchFamily="2" charset="0"/>
              </a:rPr>
              <a:t>kks"k.kk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 smtClean="0">
                <a:latin typeface="Kruti Dev 010" pitchFamily="2" charset="0"/>
              </a:rPr>
              <a:t>¼</a:t>
            </a:r>
            <a:r>
              <a:rPr lang="en-US" sz="2800" dirty="0" smtClean="0"/>
              <a:t>iii</a:t>
            </a:r>
            <a:r>
              <a:rPr lang="en-US" sz="2800" b="1" dirty="0" smtClean="0">
                <a:latin typeface="Kruti Dev 010" pitchFamily="2" charset="0"/>
              </a:rPr>
              <a:t>½</a:t>
            </a:r>
            <a:r>
              <a:rPr lang="en-US" sz="2800" dirty="0" smtClean="0"/>
              <a:t> </a:t>
            </a:r>
            <a:r>
              <a:rPr lang="en-US" sz="2400" dirty="0" smtClean="0"/>
              <a:t>Close Button </a:t>
            </a:r>
            <a:r>
              <a:rPr lang="en-US" sz="2800" b="1" dirty="0" err="1" smtClean="0">
                <a:latin typeface="Kruti Dev 010" pitchFamily="2" charset="0"/>
              </a:rPr>
              <a:t>nck,a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6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dirty="0" smtClean="0"/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Ekrnku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dk</a:t>
            </a:r>
            <a:r>
              <a:rPr lang="en-US" sz="4000" dirty="0" smtClean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4000" dirty="0" err="1" smtClean="0">
                <a:solidFill>
                  <a:srgbClr val="0066FF"/>
                </a:solidFill>
                <a:latin typeface="Kruti Dev 010" pitchFamily="2" charset="0"/>
              </a:rPr>
              <a:t>lekiu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31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64010"/>
            <a:ext cx="8786874" cy="8145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>
              <a:lnSpc>
                <a:spcPct val="150000"/>
              </a:lnSpc>
              <a:spcBef>
                <a:spcPts val="300"/>
              </a:spcBef>
            </a:pPr>
            <a:r>
              <a:rPr lang="en-US" sz="2800" b="1" dirty="0" err="1" smtClean="0">
                <a:latin typeface="Kruti Dev 010" pitchFamily="2" charset="0"/>
              </a:rPr>
              <a:t>izfr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vfHkdÙkkZvksa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dks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nsuk</a:t>
            </a:r>
            <a:r>
              <a:rPr lang="en-US" sz="2800" b="1" dirty="0" smtClean="0">
                <a:latin typeface="Kruti Dev 010" pitchFamily="2" charset="0"/>
              </a:rPr>
              <a:t> &amp;</a:t>
            </a: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,d &amp; 18d</a:t>
            </a: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</a:t>
            </a:r>
            <a:r>
              <a:rPr lang="en-US" sz="2800" b="1" dirty="0" smtClean="0">
                <a:latin typeface="Kruti Dev 010" pitchFamily="2" charset="0"/>
              </a:rPr>
              <a:t> &amp;15 &amp; </a:t>
            </a:r>
            <a:r>
              <a:rPr lang="en-US" sz="2800" b="1" dirty="0" err="1" smtClean="0">
                <a:latin typeface="Kruti Dev 010" pitchFamily="2" charset="0"/>
              </a:rPr>
              <a:t>iap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ljiap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400" b="1" dirty="0" smtClean="0">
                <a:latin typeface="Kruti Dev 010" pitchFamily="2" charset="0"/>
              </a:rPr>
              <a:t>¼ </a:t>
            </a:r>
            <a:r>
              <a:rPr lang="en-US" sz="2400" b="1" dirty="0" err="1" smtClean="0">
                <a:latin typeface="Kruti Dev 010" pitchFamily="2" charset="0"/>
              </a:rPr>
              <a:t>izR;sd</a:t>
            </a:r>
            <a:r>
              <a:rPr lang="en-US" sz="2400" b="1" dirty="0" smtClean="0">
                <a:latin typeface="Kruti Dev 010" pitchFamily="2" charset="0"/>
              </a:rPr>
              <a:t> in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fy;s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vyx&amp;vyx</a:t>
            </a:r>
            <a:r>
              <a:rPr lang="en-US" sz="2400" b="1" dirty="0" smtClean="0">
                <a:latin typeface="Kruti Dev 010" pitchFamily="2" charset="0"/>
              </a:rPr>
              <a:t> ½</a:t>
            </a: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nks</a:t>
            </a:r>
            <a:r>
              <a:rPr lang="en-US" sz="2800" b="1" dirty="0" smtClean="0">
                <a:latin typeface="Kruti Dev 010" pitchFamily="2" charset="0"/>
              </a:rPr>
              <a:t> &amp;15 d </a:t>
            </a:r>
            <a:r>
              <a:rPr lang="en-US" sz="2800" b="1" dirty="0" err="1" smtClean="0">
                <a:latin typeface="Kruti Dev 010" pitchFamily="2" charset="0"/>
              </a:rPr>
              <a:t>tuin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ftyk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lnL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400" b="1" dirty="0" smtClean="0">
                <a:latin typeface="Kruti Dev 010" pitchFamily="2" charset="0"/>
              </a:rPr>
              <a:t>¼ </a:t>
            </a:r>
            <a:r>
              <a:rPr lang="en-US" sz="2400" b="1" dirty="0" err="1" smtClean="0">
                <a:latin typeface="Kruti Dev 010" pitchFamily="2" charset="0"/>
              </a:rPr>
              <a:t>izR;sd</a:t>
            </a:r>
            <a:r>
              <a:rPr lang="en-US" sz="2400" b="1" dirty="0" smtClean="0">
                <a:latin typeface="Kruti Dev 010" pitchFamily="2" charset="0"/>
              </a:rPr>
              <a:t> in </a:t>
            </a:r>
            <a:r>
              <a:rPr lang="en-US" sz="2400" b="1" dirty="0" err="1" smtClean="0">
                <a:latin typeface="Kruti Dev 010" pitchFamily="2" charset="0"/>
              </a:rPr>
              <a:t>ds</a:t>
            </a:r>
            <a:r>
              <a:rPr lang="en-US" sz="2400" b="1" dirty="0" smtClean="0">
                <a:latin typeface="Kruti Dev 010" pitchFamily="2" charset="0"/>
              </a:rPr>
              <a:t> </a:t>
            </a:r>
            <a:r>
              <a:rPr lang="en-US" sz="2400" b="1" dirty="0" err="1" smtClean="0">
                <a:latin typeface="Kruti Dev 010" pitchFamily="2" charset="0"/>
              </a:rPr>
              <a:t>fy;s</a:t>
            </a:r>
            <a:r>
              <a:rPr lang="en-US" sz="2400" b="1" dirty="0" smtClean="0">
                <a:latin typeface="Kruti Dev 010" pitchFamily="2" charset="0"/>
              </a:rPr>
              <a:t> vyx&amp;vyx½</a:t>
            </a:r>
          </a:p>
          <a:p>
            <a:pPr lvl="0"/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spcBef>
                <a:spcPts val="6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dirty="0" smtClean="0"/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eri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=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ys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[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kk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,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oa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vfHkfyf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[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kr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erksa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dk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ys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[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kk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32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64010"/>
            <a:ext cx="8786874" cy="566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smtClean="0">
                <a:latin typeface="Kruti Dev 010" pitchFamily="2" charset="0"/>
              </a:rPr>
              <a:t>27 </a:t>
            </a:r>
            <a:r>
              <a:rPr lang="en-US" sz="2800" b="1" dirty="0" err="1" smtClean="0">
                <a:latin typeface="Kruti Dev 010" pitchFamily="2" charset="0"/>
              </a:rPr>
              <a:t>izi</a:t>
            </a:r>
            <a:r>
              <a:rPr lang="en-US" sz="2800" b="1" dirty="0" smtClean="0">
                <a:latin typeface="Kruti Dev 010" pitchFamily="2" charset="0"/>
              </a:rPr>
              <a:t>= </a:t>
            </a: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26 </a:t>
            </a:r>
            <a:r>
              <a:rPr lang="en-US" sz="2800" b="1" dirty="0" err="1" smtClean="0">
                <a:latin typeface="Kruti Dev 010" pitchFamily="2" charset="0"/>
              </a:rPr>
              <a:t>izi</a:t>
            </a:r>
            <a:r>
              <a:rPr lang="en-US" sz="2800" b="1" dirty="0" smtClean="0">
                <a:latin typeface="Kruti Dev 010" pitchFamily="2" charset="0"/>
              </a:rPr>
              <a:t>=</a:t>
            </a:r>
            <a:endParaRPr lang="en-US" sz="2400" b="1" dirty="0" smtClean="0">
              <a:latin typeface="Kruti Dev 010" pitchFamily="2" charset="0"/>
            </a:endParaRPr>
          </a:p>
          <a:p>
            <a:pPr lvl="0"/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spcBef>
                <a:spcPts val="6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dirty="0" smtClean="0"/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cqdysV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33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64010"/>
            <a:ext cx="8786874" cy="5491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7 </a:t>
            </a:r>
            <a:r>
              <a:rPr lang="en-US" sz="2800" b="1" dirty="0" err="1" smtClean="0">
                <a:latin typeface="Kruti Dev 010" pitchFamily="2" charset="0"/>
              </a:rPr>
              <a:t>fcUnq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20 </a:t>
            </a:r>
            <a:r>
              <a:rPr lang="en-US" sz="2800" b="1" dirty="0" err="1" smtClean="0">
                <a:latin typeface="Kruti Dev 010" pitchFamily="2" charset="0"/>
              </a:rPr>
              <a:t>fcUnq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</a:pPr>
            <a:r>
              <a:rPr lang="en-US" sz="2800" b="1" dirty="0" err="1" smtClean="0">
                <a:latin typeface="Kruti Dev 010" pitchFamily="2" charset="0"/>
              </a:rPr>
              <a:t>erisVh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ernku</a:t>
            </a:r>
            <a:r>
              <a:rPr lang="en-US" sz="2800" b="1" dirty="0" smtClean="0">
                <a:latin typeface="Kruti Dev 010" pitchFamily="2" charset="0"/>
              </a:rPr>
              <a:t> ,</a:t>
            </a:r>
            <a:r>
              <a:rPr lang="en-US" sz="2800" b="1" dirty="0" err="1" smtClean="0">
                <a:latin typeface="Kruti Dev 010" pitchFamily="2" charset="0"/>
              </a:rPr>
              <a:t>oa</a:t>
            </a:r>
            <a:r>
              <a:rPr lang="en-US" sz="2800" b="1" dirty="0" smtClean="0">
                <a:latin typeface="Kruti Dev 010" pitchFamily="2" charset="0"/>
              </a:rPr>
              <a:t> erx.kuk &amp;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lacaf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7 </a:t>
            </a:r>
            <a:r>
              <a:rPr lang="en-US" sz="2800" b="1" dirty="0" err="1" smtClean="0">
                <a:latin typeface="Kruti Dev 010" pitchFamily="2" charset="0"/>
              </a:rPr>
              <a:t>fyQkQs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ljiap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ls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lacaf</a:t>
            </a:r>
            <a:r>
              <a:rPr lang="en-US" sz="2800" b="1" dirty="0" smtClean="0">
                <a:latin typeface="Kruti Dev 010" pitchFamily="2" charset="0"/>
              </a:rPr>
              <a:t>/</a:t>
            </a:r>
            <a:r>
              <a:rPr lang="en-US" sz="2800" b="1" dirty="0" err="1" smtClean="0">
                <a:latin typeface="Kruti Dev 010" pitchFamily="2" charset="0"/>
              </a:rPr>
              <a:t>kr</a:t>
            </a:r>
            <a:r>
              <a:rPr lang="en-US" sz="2800" b="1" dirty="0" smtClean="0">
                <a:latin typeface="Kruti Dev 010" pitchFamily="2" charset="0"/>
              </a:rPr>
              <a:t> 7 </a:t>
            </a:r>
            <a:r>
              <a:rPr lang="en-US" sz="2800" b="1" dirty="0" err="1" smtClean="0">
                <a:latin typeface="Kruti Dev 010" pitchFamily="2" charset="0"/>
              </a:rPr>
              <a:t>fyQkQs</a:t>
            </a:r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dirty="0" smtClean="0"/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QkbZy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34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44" y="1064010"/>
            <a:ext cx="8786874" cy="5668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300" dirty="0"/>
          </a:p>
          <a:p>
            <a:pPr lvl="0"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uxjh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fudk</a:t>
            </a:r>
            <a:r>
              <a:rPr lang="en-US" sz="2800" b="1" dirty="0" smtClean="0">
                <a:latin typeface="Kruti Dev 010" pitchFamily="2" charset="0"/>
              </a:rPr>
              <a:t>;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6 </a:t>
            </a:r>
            <a:r>
              <a:rPr lang="en-US" sz="2800" b="1" dirty="0" err="1" smtClean="0">
                <a:latin typeface="Kruti Dev 010" pitchFamily="2" charset="0"/>
              </a:rPr>
              <a:t>funsZ’k</a:t>
            </a:r>
            <a:endParaRPr lang="en-US" sz="2800" b="1" dirty="0" smtClean="0">
              <a:latin typeface="Kruti Dev 010" pitchFamily="2" charset="0"/>
            </a:endParaRPr>
          </a:p>
          <a:p>
            <a:pPr>
              <a:lnSpc>
                <a:spcPct val="150000"/>
              </a:lnSpc>
              <a:spcBef>
                <a:spcPts val="300"/>
              </a:spcBef>
              <a:buFont typeface="Arial" pitchFamily="34" charset="0"/>
              <a:buChar char="•"/>
            </a:pP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xzke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iapk;r</a:t>
            </a:r>
            <a:r>
              <a:rPr lang="en-US" sz="2800" b="1" dirty="0" smtClean="0">
                <a:latin typeface="Kruti Dev 010" pitchFamily="2" charset="0"/>
              </a:rPr>
              <a:t> </a:t>
            </a:r>
            <a:r>
              <a:rPr lang="en-US" sz="2800" b="1" dirty="0" err="1" smtClean="0">
                <a:latin typeface="Kruti Dev 010" pitchFamily="2" charset="0"/>
              </a:rPr>
              <a:t>esa</a:t>
            </a:r>
            <a:r>
              <a:rPr lang="en-US" sz="2800" b="1" dirty="0" smtClean="0">
                <a:latin typeface="Kruti Dev 010" pitchFamily="2" charset="0"/>
              </a:rPr>
              <a:t> 9 </a:t>
            </a:r>
            <a:r>
              <a:rPr lang="en-US" sz="2800" b="1" dirty="0" err="1" smtClean="0">
                <a:latin typeface="Kruti Dev 010" pitchFamily="2" charset="0"/>
              </a:rPr>
              <a:t>funsZ’k</a:t>
            </a:r>
            <a:endParaRPr lang="en-US" sz="2400" b="1" dirty="0" smtClean="0">
              <a:latin typeface="Kruti Dev 010" pitchFamily="2" charset="0"/>
            </a:endParaRPr>
          </a:p>
          <a:p>
            <a:pPr lvl="0"/>
            <a:endParaRPr lang="en-US" sz="2800" b="1" dirty="0" smtClean="0">
              <a:latin typeface="Kruti Dev 010" pitchFamily="2" charset="0"/>
            </a:endParaRPr>
          </a:p>
          <a:p>
            <a:r>
              <a:rPr lang="en-US" sz="2800" b="1" dirty="0" smtClean="0">
                <a:latin typeface="Kruti Dev 010" pitchFamily="2" charset="0"/>
              </a:rPr>
              <a:t> </a:t>
            </a:r>
          </a:p>
          <a:p>
            <a:pPr>
              <a:spcBef>
                <a:spcPts val="6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b="1" dirty="0" smtClean="0">
              <a:latin typeface="Kruti Dev 010" pitchFamily="2" charset="0"/>
            </a:endParaRPr>
          </a:p>
          <a:p>
            <a:endParaRPr lang="en-US" sz="2800" dirty="0" smtClean="0"/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  <a:p>
            <a:pPr>
              <a:spcBef>
                <a:spcPts val="800"/>
              </a:spcBef>
            </a:pPr>
            <a:endParaRPr lang="en-US" sz="2800" b="1" dirty="0" smtClean="0">
              <a:latin typeface="Kruti Dev 01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57554" y="2786058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dirty="0"/>
          </a:p>
          <a:p>
            <a:r>
              <a:rPr lang="en-IN" sz="2000" dirty="0">
                <a:latin typeface="Kruti Dev 010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428604"/>
            <a:ext cx="80010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200" dirty="0"/>
          </a:p>
          <a:p>
            <a:pPr algn="ctr"/>
            <a:r>
              <a:rPr lang="en-IN" sz="4000" dirty="0">
                <a:solidFill>
                  <a:srgbClr val="0066FF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ernku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mijkar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lkexzh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tek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djus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ds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Kruti Dev 010" pitchFamily="2" charset="0"/>
              </a:rPr>
              <a:t>funsZ’k</a:t>
            </a:r>
            <a:endParaRPr lang="en-US" sz="4000" dirty="0">
              <a:solidFill>
                <a:schemeClr val="accent1">
                  <a:lumMod val="75000"/>
                </a:schemeClr>
              </a:solidFill>
              <a:latin typeface="Kruti Dev 010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35</a:t>
            </a:fld>
            <a:endParaRPr lang="en-IN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15616" y="1268760"/>
            <a:ext cx="7284317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900" b="1" i="1" dirty="0" smtClean="0">
                <a:solidFill>
                  <a:srgbClr val="00B050"/>
                </a:solidFill>
                <a:latin typeface="Kruti Dev 010" pitchFamily="2" charset="0"/>
              </a:rPr>
              <a:t>/</a:t>
            </a:r>
            <a:r>
              <a:rPr lang="en-US" sz="19900" b="1" i="1" dirty="0" err="1" smtClean="0">
                <a:solidFill>
                  <a:srgbClr val="00B050"/>
                </a:solidFill>
                <a:latin typeface="Kruti Dev 010" pitchFamily="2" charset="0"/>
              </a:rPr>
              <a:t>kU;okn</a:t>
            </a:r>
            <a:endParaRPr lang="en-US" sz="4000" b="1" i="1" dirty="0">
              <a:solidFill>
                <a:srgbClr val="00B050"/>
              </a:solidFill>
              <a:latin typeface="Kruti Dev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273D3-083F-4E2C-8CB2-C6BDD849874B}" type="slidenum">
              <a:rPr lang="en-IN" smtClean="0"/>
              <a:pPr/>
              <a:t>36</a:t>
            </a:fld>
            <a:endParaRPr lang="en-IN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1016</TotalTime>
  <Words>1657</Words>
  <Application>Microsoft Office PowerPoint</Application>
  <PresentationFormat>On-screen Show (4:3)</PresentationFormat>
  <Paragraphs>518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ele</dc:creator>
  <cp:lastModifiedBy>Sarvesh kale</cp:lastModifiedBy>
  <cp:revision>173</cp:revision>
  <dcterms:created xsi:type="dcterms:W3CDTF">2014-08-19T08:23:56Z</dcterms:created>
  <dcterms:modified xsi:type="dcterms:W3CDTF">2020-12-03T13:51:08Z</dcterms:modified>
</cp:coreProperties>
</file>