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handoutMasterIdLst>
    <p:handoutMasterId r:id="rId61"/>
  </p:handoutMasterIdLst>
  <p:sldIdLst>
    <p:sldId id="257" r:id="rId2"/>
    <p:sldId id="258" r:id="rId3"/>
    <p:sldId id="259" r:id="rId4"/>
    <p:sldId id="260" r:id="rId5"/>
    <p:sldId id="312" r:id="rId6"/>
    <p:sldId id="261" r:id="rId7"/>
    <p:sldId id="313" r:id="rId8"/>
    <p:sldId id="262" r:id="rId9"/>
    <p:sldId id="263" r:id="rId10"/>
    <p:sldId id="264" r:id="rId11"/>
    <p:sldId id="314" r:id="rId12"/>
    <p:sldId id="265" r:id="rId13"/>
    <p:sldId id="306" r:id="rId14"/>
    <p:sldId id="266" r:id="rId15"/>
    <p:sldId id="267" r:id="rId16"/>
    <p:sldId id="316" r:id="rId17"/>
    <p:sldId id="268" r:id="rId18"/>
    <p:sldId id="315" r:id="rId19"/>
    <p:sldId id="269" r:id="rId20"/>
    <p:sldId id="307" r:id="rId21"/>
    <p:sldId id="270" r:id="rId22"/>
    <p:sldId id="308" r:id="rId23"/>
    <p:sldId id="271" r:id="rId24"/>
    <p:sldId id="272" r:id="rId25"/>
    <p:sldId id="273" r:id="rId26"/>
    <p:sldId id="274" r:id="rId27"/>
    <p:sldId id="275" r:id="rId28"/>
    <p:sldId id="276" r:id="rId29"/>
    <p:sldId id="317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318" r:id="rId40"/>
    <p:sldId id="286" r:id="rId41"/>
    <p:sldId id="287" r:id="rId42"/>
    <p:sldId id="288" r:id="rId43"/>
    <p:sldId id="290" r:id="rId44"/>
    <p:sldId id="291" r:id="rId45"/>
    <p:sldId id="309" r:id="rId46"/>
    <p:sldId id="292" r:id="rId47"/>
    <p:sldId id="293" r:id="rId48"/>
    <p:sldId id="310" r:id="rId49"/>
    <p:sldId id="298" r:id="rId50"/>
    <p:sldId id="299" r:id="rId51"/>
    <p:sldId id="320" r:id="rId52"/>
    <p:sldId id="321" r:id="rId53"/>
    <p:sldId id="322" r:id="rId54"/>
    <p:sldId id="301" r:id="rId55"/>
    <p:sldId id="302" r:id="rId56"/>
    <p:sldId id="303" r:id="rId57"/>
    <p:sldId id="304" r:id="rId58"/>
    <p:sldId id="305" r:id="rId59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011" autoAdjust="0"/>
  </p:normalViewPr>
  <p:slideViewPr>
    <p:cSldViewPr>
      <p:cViewPr varScale="1">
        <p:scale>
          <a:sx n="64" d="100"/>
          <a:sy n="64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0C68F-BB26-43F8-AD53-01269A5D1DCF}" type="datetimeFigureOut">
              <a:rPr lang="en-US" smtClean="0"/>
              <a:pPr/>
              <a:t>17/12/2020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54D6E-BA2F-441C-BAFA-C2742CD0AB5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4F05-4FF6-43EA-9B9D-C7221F8BF735}" type="datetimeFigureOut">
              <a:rPr lang="en-US" smtClean="0"/>
              <a:pPr/>
              <a:t>17/12/2020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069AA-4177-4BBD-870E-C579139332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0CA82-894D-455F-9199-3BC5FA9759A7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87652-A138-40C0-8697-8E28302C2CBE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CA01-BDB5-4CA6-9978-FE7FABAB3F24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DD2-1C96-4A72-9160-CFDE44279DE5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C8EC3-FB6F-4E24-9FCD-8CF352C6EC47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C844B-F215-4D0D-BAFB-D4A535556CCA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B2C68-FBE6-4FCF-A7DA-7E67A254BB30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4D3F-13A6-4FF8-A899-05C4A75E2B7B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3DC9-A5AC-4C92-9940-5BEEBB94CD4B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182-BAF1-4477-BE8A-51F578BE0072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D79B-28B1-4626-8AC4-2BA5F8B69EF1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8C8A10-3240-4F6E-BAED-CE3CDEB255CB}" type="datetime1">
              <a:rPr lang="en-US" smtClean="0"/>
              <a:pPr/>
              <a:t>17/12/2020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27584" y="702469"/>
            <a:ext cx="750099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 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e/;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izns</a:t>
            </a:r>
            <a:r>
              <a:rPr lang="en-US" sz="3600" b="1" dirty="0" err="1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’k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jkT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fuokZpu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vk;ksx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  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Hkksiky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¼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e-iz-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 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uxj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ikfydk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fuokZpu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erksa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x.kuk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¼la’kksf/kr½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Kruti Dev 010" pitchFamily="2" charset="0"/>
              <a:ea typeface="Calibri" pitchFamily="34" charset="0"/>
              <a:cs typeface="Mangal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	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</a:t>
            </a:fld>
            <a:endParaRPr lang="en-IN"/>
          </a:p>
        </p:txBody>
      </p:sp>
      <p:pic>
        <p:nvPicPr>
          <p:cNvPr id="4" name="Picture 3" descr="C:\Users\wipro\Desktop\elect-log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5696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wipro\Desktop\elect-log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0"/>
            <a:ext cx="169168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357290" y="2786058"/>
            <a:ext cx="72152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DevLys 010" pitchFamily="2" charset="0"/>
              </a:rPr>
              <a:t>;g </a:t>
            </a:r>
            <a:r>
              <a:rPr lang="en-US" sz="2400" b="1" dirty="0" err="1" smtClean="0">
                <a:latin typeface="DevLys 010" pitchFamily="2" charset="0"/>
              </a:rPr>
              <a:t>ikojokbZaV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iztsUVs’ku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erksa</a:t>
            </a:r>
            <a:r>
              <a:rPr lang="en-US" sz="2400" b="1" dirty="0" smtClean="0">
                <a:latin typeface="DevLys 010" pitchFamily="2" charset="0"/>
              </a:rPr>
              <a:t> dh x.kuk </a:t>
            </a:r>
            <a:r>
              <a:rPr lang="en-US" sz="2400" b="1" dirty="0" err="1" smtClean="0">
                <a:latin typeface="DevLys 010" pitchFamily="2" charset="0"/>
              </a:rPr>
              <a:t>ds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ckjs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esa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lkekU</a:t>
            </a:r>
            <a:r>
              <a:rPr lang="en-US" sz="2400" b="1" dirty="0" smtClean="0">
                <a:latin typeface="DevLys 010" pitchFamily="2" charset="0"/>
              </a:rPr>
              <a:t>; </a:t>
            </a:r>
            <a:r>
              <a:rPr lang="en-US" sz="2400" b="1" dirty="0" err="1" smtClean="0">
                <a:latin typeface="DevLys 010" pitchFamily="2" charset="0"/>
              </a:rPr>
              <a:t>tkudkjh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iznku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djrk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gSA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bl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laca</a:t>
            </a:r>
            <a:r>
              <a:rPr lang="en-US" sz="2400" b="1" dirty="0" smtClean="0">
                <a:latin typeface="DevLys 010" pitchFamily="2" charset="0"/>
              </a:rPr>
              <a:t>/k </a:t>
            </a:r>
            <a:r>
              <a:rPr lang="en-US" sz="2400" b="1" dirty="0" err="1" smtClean="0">
                <a:latin typeface="DevLys 010" pitchFamily="2" charset="0"/>
              </a:rPr>
              <a:t>esa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izko</a:t>
            </a:r>
            <a:r>
              <a:rPr lang="en-US" sz="2400" b="1" dirty="0" smtClean="0">
                <a:latin typeface="DevLys 010" pitchFamily="2" charset="0"/>
              </a:rPr>
              <a:t>/</a:t>
            </a:r>
            <a:r>
              <a:rPr lang="en-US" sz="2400" b="1" dirty="0" err="1" smtClean="0">
                <a:latin typeface="DevLys 010" pitchFamily="2" charset="0"/>
              </a:rPr>
              <a:t>kkuksa</a:t>
            </a:r>
            <a:r>
              <a:rPr lang="en-US" sz="2400" b="1" dirty="0" smtClean="0">
                <a:latin typeface="DevLys 010" pitchFamily="2" charset="0"/>
              </a:rPr>
              <a:t> ,</a:t>
            </a:r>
            <a:r>
              <a:rPr lang="en-US" sz="2400" b="1" dirty="0" err="1" smtClean="0">
                <a:latin typeface="DevLys 010" pitchFamily="2" charset="0"/>
              </a:rPr>
              <a:t>oa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fu;eksa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ds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ckjs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esa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lgh</a:t>
            </a:r>
            <a:r>
              <a:rPr lang="en-US" sz="2400" b="1" dirty="0" smtClean="0">
                <a:latin typeface="DevLys 010" pitchFamily="2" charset="0"/>
              </a:rPr>
              <a:t> ,</a:t>
            </a:r>
            <a:r>
              <a:rPr lang="en-US" sz="2400" b="1" dirty="0" err="1" smtClean="0">
                <a:latin typeface="DevLys 010" pitchFamily="2" charset="0"/>
              </a:rPr>
              <a:t>oa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iw.kZ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tkudkjh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ds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fy</a:t>
            </a:r>
            <a:r>
              <a:rPr lang="en-US" sz="2400" b="1" dirty="0" smtClean="0">
                <a:latin typeface="DevLys 010" pitchFamily="2" charset="0"/>
              </a:rPr>
              <a:t>, </a:t>
            </a:r>
            <a:r>
              <a:rPr lang="en-US" sz="2400" b="1" dirty="0" err="1" smtClean="0">
                <a:latin typeface="DevLys 010" pitchFamily="2" charset="0"/>
              </a:rPr>
              <a:t>lacaf</a:t>
            </a:r>
            <a:r>
              <a:rPr lang="en-US" sz="2400" b="1" dirty="0" smtClean="0">
                <a:latin typeface="DevLys 010" pitchFamily="2" charset="0"/>
              </a:rPr>
              <a:t>/</a:t>
            </a:r>
            <a:r>
              <a:rPr lang="en-US" sz="2400" b="1" dirty="0" err="1" smtClean="0">
                <a:latin typeface="DevLys 010" pitchFamily="2" charset="0"/>
              </a:rPr>
              <a:t>kr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izko</a:t>
            </a:r>
            <a:r>
              <a:rPr lang="en-US" sz="2400" b="1" dirty="0" smtClean="0">
                <a:latin typeface="DevLys 010" pitchFamily="2" charset="0"/>
              </a:rPr>
              <a:t>/</a:t>
            </a:r>
            <a:r>
              <a:rPr lang="en-US" sz="2400" b="1" dirty="0" err="1" smtClean="0">
                <a:latin typeface="DevLys 010" pitchFamily="2" charset="0"/>
              </a:rPr>
              <a:t>kkuksa</a:t>
            </a:r>
            <a:r>
              <a:rPr lang="en-US" sz="2400" b="1" dirty="0" smtClean="0">
                <a:latin typeface="DevLys 010" pitchFamily="2" charset="0"/>
              </a:rPr>
              <a:t>] </a:t>
            </a:r>
            <a:r>
              <a:rPr lang="en-US" sz="2400" b="1" dirty="0" err="1" smtClean="0">
                <a:latin typeface="DevLys 010" pitchFamily="2" charset="0"/>
              </a:rPr>
              <a:t>fu;eksa</a:t>
            </a:r>
            <a:r>
              <a:rPr lang="en-US" sz="2400" b="1" dirty="0" smtClean="0">
                <a:latin typeface="DevLys 010" pitchFamily="2" charset="0"/>
              </a:rPr>
              <a:t>] ,</a:t>
            </a:r>
            <a:r>
              <a:rPr lang="en-US" sz="2400" b="1" dirty="0" err="1" smtClean="0">
                <a:latin typeface="DevLys 010" pitchFamily="2" charset="0"/>
              </a:rPr>
              <a:t>oa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vk;ksx</a:t>
            </a:r>
            <a:r>
              <a:rPr lang="en-US" sz="2400" b="1" dirty="0" smtClean="0">
                <a:latin typeface="DevLys 010" pitchFamily="2" charset="0"/>
              </a:rPr>
              <a:t> }</a:t>
            </a:r>
            <a:r>
              <a:rPr lang="en-US" sz="2400" b="1" dirty="0" err="1" smtClean="0">
                <a:latin typeface="DevLys 010" pitchFamily="2" charset="0"/>
              </a:rPr>
              <a:t>kjk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tkjh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funsZ’kksa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dk</a:t>
            </a:r>
            <a:r>
              <a:rPr lang="en-US" sz="2400" b="1" dirty="0" smtClean="0">
                <a:latin typeface="DevLys 010" pitchFamily="2" charset="0"/>
              </a:rPr>
              <a:t> v/;;u </a:t>
            </a:r>
            <a:r>
              <a:rPr lang="en-US" sz="2400" b="1" dirty="0" err="1" smtClean="0">
                <a:latin typeface="DevLys 010" pitchFamily="2" charset="0"/>
              </a:rPr>
              <a:t>djsaA</a:t>
            </a:r>
            <a:endParaRPr lang="en-US" sz="2400" b="1" dirty="0">
              <a:latin typeface="DevLys 01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86182" y="485776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4"/>
            <a:r>
              <a:rPr lang="hi-IN" sz="2400" b="1" u="sng" dirty="0" smtClean="0"/>
              <a:t>डॉ. अजय काले </a:t>
            </a:r>
            <a:endParaRPr lang="en-US" sz="2400" b="1" u="sng" dirty="0" smtClean="0"/>
          </a:p>
          <a:p>
            <a:pPr lvl="4"/>
            <a:r>
              <a:rPr lang="hi-IN" sz="2400" b="1" u="sng" dirty="0" smtClean="0"/>
              <a:t>डॉ. समीरा नईम </a:t>
            </a:r>
            <a:endParaRPr lang="en-US" sz="2400" b="1" u="sng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071546"/>
            <a:ext cx="748883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pPr marL="171450" lvl="1" algn="just">
              <a:buFont typeface="Wingdings" pitchFamily="2" charset="2"/>
              <a:buChar char="Ø"/>
            </a:pP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uxj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ikfydk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erksa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dh x.kuk e/;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izns’k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uxj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ikfydk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fuxe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kfu;e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1956@e/;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izns’k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uxj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ikfydk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kfu;e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1961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izko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kkuksa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e/;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izns’k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uxj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ikfydk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fu;e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1994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fu;eksa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rFkk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e/;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izns’k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jkT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vk;ksx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le;&amp;le;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tkjh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funsZ’kksa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vuqlkj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lEiUu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tkuk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DaunPenh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DaunPenh" pitchFamily="2" charset="0"/>
              </a:rPr>
              <a:t>gSA</a:t>
            </a:r>
            <a:endParaRPr lang="en-IN" sz="2800" dirty="0" smtClean="0">
              <a:latin typeface="DevLys 010" pitchFamily="2" charset="0"/>
              <a:cs typeface="DaunPenh" pitchFamily="2" charset="0"/>
            </a:endParaRPr>
          </a:p>
          <a:p>
            <a:pPr marL="127000" lvl="1" algn="just">
              <a:buFont typeface="Wingdings" pitchFamily="2" charset="2"/>
              <a:buChar char="Ø"/>
            </a:pP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erx.kuk</a:t>
            </a:r>
            <a:r>
              <a:rPr lang="en-IN" sz="2800" b="1" dirty="0">
                <a:latin typeface="DevLys 010" pitchFamily="2" charset="0"/>
                <a:cs typeface="DaunPenh" pitchFamily="2" charset="0"/>
              </a:rPr>
              <a:t>] </a:t>
            </a:r>
            <a:r>
              <a:rPr lang="en-IN" sz="2800" b="1" dirty="0" err="1">
                <a:latin typeface="DevLys 010" pitchFamily="2" charset="0"/>
                <a:cs typeface="DaunPenh" pitchFamily="2" charset="0"/>
              </a:rPr>
              <a:t>fuokZpu</a:t>
            </a:r>
            <a:r>
              <a:rPr lang="en-IN" sz="2800" b="1" dirty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>
                <a:latin typeface="DevLys 010" pitchFamily="2" charset="0"/>
                <a:cs typeface="DaunPenh" pitchFamily="2" charset="0"/>
              </a:rPr>
              <a:t>izfdz;k</a:t>
            </a:r>
            <a:r>
              <a:rPr lang="en-IN" sz="2800" b="1" dirty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>
                <a:latin typeface="DevLys 010" pitchFamily="2" charset="0"/>
                <a:cs typeface="DaunPenh" pitchFamily="2" charset="0"/>
              </a:rPr>
              <a:t>dk</a:t>
            </a:r>
            <a:r>
              <a:rPr lang="en-IN" sz="2800" b="1" dirty="0">
                <a:latin typeface="DevLys 010" pitchFamily="2" charset="0"/>
                <a:cs typeface="DaunPenh" pitchFamily="2" charset="0"/>
              </a:rPr>
              <a:t> ,d </a:t>
            </a:r>
            <a:r>
              <a:rPr lang="en-IN" sz="2800" b="1" dirty="0" err="1">
                <a:latin typeface="DevLys 010" pitchFamily="2" charset="0"/>
                <a:cs typeface="DaunPenh" pitchFamily="2" charset="0"/>
              </a:rPr>
              <a:t>egRoiw.kZ</a:t>
            </a:r>
            <a:r>
              <a:rPr lang="en-IN" sz="2800" b="1" dirty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>
                <a:latin typeface="DevLys 010" pitchFamily="2" charset="0"/>
                <a:cs typeface="DaunPenh" pitchFamily="2" charset="0"/>
              </a:rPr>
              <a:t>dk;Z</a:t>
            </a:r>
            <a:r>
              <a:rPr lang="en-IN" sz="2800" b="1" dirty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gSA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fn;s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x;s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vuqns'kksa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dh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NksVh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lss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NksVh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ckrksa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dk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ikyu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djuk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pkfg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,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ftlls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fd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erx.kuk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nks"k&amp;jfgr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gks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vkSj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fuokZpu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ds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ifj.kke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ds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ckjs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esa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vH;FkhZ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;k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mlds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vfHkdrkZ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ds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eu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esa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dksbZ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lansg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u </a:t>
            </a:r>
            <a:r>
              <a:rPr lang="en-IN" sz="2800" b="1" dirty="0" err="1" smtClean="0">
                <a:latin typeface="DevLys 010" pitchFamily="2" charset="0"/>
                <a:cs typeface="DaunPenh" pitchFamily="2" charset="0"/>
              </a:rPr>
              <a:t>jgsA</a:t>
            </a:r>
            <a:r>
              <a:rPr lang="en-IN" sz="2800" b="1" dirty="0" smtClean="0">
                <a:latin typeface="DevLys 010" pitchFamily="2" charset="0"/>
                <a:cs typeface="DaunPenh" pitchFamily="2" charset="0"/>
              </a:rPr>
              <a:t> </a:t>
            </a: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5984" y="135729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DevLys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714612" y="357166"/>
            <a:ext cx="264320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IN" sz="4000" b="1" dirty="0" err="1">
                <a:solidFill>
                  <a:srgbClr val="0066FF"/>
                </a:solidFill>
                <a:latin typeface="Kruti Dev 010" pitchFamily="2" charset="0"/>
              </a:rPr>
              <a:t>lkekU</a:t>
            </a:r>
            <a:r>
              <a:rPr lang="en-IN" sz="4000" b="1" dirty="0" smtClean="0">
                <a:solidFill>
                  <a:srgbClr val="0066FF"/>
                </a:solidFill>
                <a:latin typeface="Kruti Dev 010" pitchFamily="2" charset="0"/>
              </a:rPr>
              <a:t>;</a:t>
            </a:r>
            <a:endParaRPr lang="en-IN" sz="4000" b="1" dirty="0">
              <a:solidFill>
                <a:srgbClr val="0066FF"/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0298" y="500042"/>
            <a:ext cx="34387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b="1" dirty="0" smtClean="0">
                <a:solidFill>
                  <a:srgbClr val="FF0000"/>
                </a:solidFill>
                <a:latin typeface="Kruti Dev 010" pitchFamily="2" charset="0"/>
              </a:rPr>
              <a:t>  </a:t>
            </a:r>
            <a:r>
              <a:rPr lang="en-IN" sz="3200" b="1" dirty="0" err="1" smtClean="0">
                <a:solidFill>
                  <a:srgbClr val="0066FF"/>
                </a:solidFill>
                <a:latin typeface="Kruti Dev 010" pitchFamily="2" charset="0"/>
              </a:rPr>
              <a:t>fof/kd</a:t>
            </a:r>
            <a:r>
              <a:rPr lang="en-IN" sz="3200" b="1" dirty="0" smtClean="0">
                <a:solidFill>
                  <a:srgbClr val="0066FF"/>
                </a:solidFill>
                <a:latin typeface="Kruti Dev 010" pitchFamily="2" charset="0"/>
              </a:rPr>
              <a:t> mica/k</a:t>
            </a:r>
            <a:endParaRPr lang="en-IN" b="1" dirty="0">
              <a:solidFill>
                <a:srgbClr val="0066FF"/>
              </a:solidFill>
              <a:latin typeface="Kruti Dev 01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00100" y="1214422"/>
            <a:ext cx="67866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800" b="1" dirty="0">
                <a:latin typeface="Kruti Dev 010" pitchFamily="2" charset="0"/>
              </a:rPr>
              <a:t>1- e0iz0 </a:t>
            </a:r>
            <a:r>
              <a:rPr lang="en-IN" sz="2800" b="1" dirty="0" err="1">
                <a:latin typeface="Kruti Dev 010" pitchFamily="2" charset="0"/>
              </a:rPr>
              <a:t>uxj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 smtClean="0">
                <a:latin typeface="Kruti Dev 010" pitchFamily="2" charset="0"/>
              </a:rPr>
              <a:t>ikfydk</a:t>
            </a:r>
            <a:r>
              <a:rPr lang="en-IN" sz="2800" b="1" dirty="0" smtClean="0">
                <a:latin typeface="Kruti Dev 010" pitchFamily="2" charset="0"/>
              </a:rPr>
              <a:t> </a:t>
            </a:r>
            <a:r>
              <a:rPr lang="en-IN" sz="2800" b="1" dirty="0" err="1" smtClean="0">
                <a:latin typeface="Kruti Dev 010" pitchFamily="2" charset="0"/>
              </a:rPr>
              <a:t>fu;e</a:t>
            </a:r>
            <a:r>
              <a:rPr lang="en-IN" sz="2800" b="1" dirty="0" smtClean="0">
                <a:latin typeface="Kruti Dev 010" pitchFamily="2" charset="0"/>
              </a:rPr>
              <a:t>] </a:t>
            </a:r>
            <a:r>
              <a:rPr lang="hi-IN" sz="2800" b="1" dirty="0" smtClean="0">
                <a:latin typeface="Kruti Dev 010" pitchFamily="2" charset="0"/>
              </a:rPr>
              <a:t> </a:t>
            </a:r>
            <a:r>
              <a:rPr lang="en-IN" sz="2800" b="1" dirty="0" smtClean="0">
                <a:latin typeface="Kruti Dev 010" pitchFamily="2" charset="0"/>
              </a:rPr>
              <a:t>1994 </a:t>
            </a:r>
            <a:r>
              <a:rPr lang="en-IN" sz="2800" b="1" dirty="0" err="1">
                <a:latin typeface="Kruti Dev 010" pitchFamily="2" charset="0"/>
              </a:rPr>
              <a:t>ds</a:t>
            </a:r>
            <a:r>
              <a:rPr lang="en-IN" sz="2800" b="1" dirty="0">
                <a:latin typeface="Kruti Dev 010" pitchFamily="2" charset="0"/>
              </a:rPr>
              <a:t> v/;k; 8 </a:t>
            </a:r>
            <a:r>
              <a:rPr lang="en-IN" sz="2800" b="1" dirty="0" err="1">
                <a:latin typeface="Kruti Dev 010" pitchFamily="2" charset="0"/>
              </a:rPr>
              <a:t>esa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erksa</a:t>
            </a:r>
            <a:r>
              <a:rPr lang="en-IN" sz="2800" b="1" dirty="0">
                <a:latin typeface="Kruti Dev 010" pitchFamily="2" charset="0"/>
              </a:rPr>
              <a:t> dh x.kuk </a:t>
            </a:r>
            <a:r>
              <a:rPr lang="en-IN" sz="2800" b="1" dirty="0" err="1">
                <a:latin typeface="Kruti Dev 010" pitchFamily="2" charset="0"/>
              </a:rPr>
              <a:t>ckor</a:t>
            </a:r>
            <a:r>
              <a:rPr lang="en-IN" sz="2800" b="1" dirty="0">
                <a:latin typeface="Kruti Dev 010" pitchFamily="2" charset="0"/>
              </a:rPr>
              <a:t>~ </a:t>
            </a:r>
            <a:r>
              <a:rPr lang="en-IN" sz="2800" b="1" dirty="0" err="1">
                <a:latin typeface="Kruti Dev 010" pitchFamily="2" charset="0"/>
              </a:rPr>
              <a:t>fu;eksa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dk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fooj.k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fu;e</a:t>
            </a:r>
            <a:r>
              <a:rPr lang="en-IN" sz="2800" b="1" dirty="0">
                <a:latin typeface="Kruti Dev 010" pitchFamily="2" charset="0"/>
              </a:rPr>
              <a:t> 64 </a:t>
            </a:r>
            <a:r>
              <a:rPr lang="en-IN" sz="2800" b="1" dirty="0" err="1">
                <a:latin typeface="Kruti Dev 010" pitchFamily="2" charset="0"/>
              </a:rPr>
              <a:t>ls</a:t>
            </a:r>
            <a:r>
              <a:rPr lang="en-IN" sz="2800" b="1" dirty="0">
                <a:latin typeface="Kruti Dev 010" pitchFamily="2" charset="0"/>
              </a:rPr>
              <a:t> 75 rd </a:t>
            </a:r>
            <a:r>
              <a:rPr lang="en-IN" sz="2800" b="1" dirty="0" err="1">
                <a:latin typeface="Kruti Dev 010" pitchFamily="2" charset="0"/>
              </a:rPr>
              <a:t>of.kZr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gSA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fdlh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Hkh</a:t>
            </a:r>
            <a:r>
              <a:rPr lang="en-IN" sz="2800" b="1" dirty="0">
                <a:latin typeface="Kruti Dev 010" pitchFamily="2" charset="0"/>
              </a:rPr>
              <a:t> ,</a:t>
            </a:r>
            <a:r>
              <a:rPr lang="en-IN" sz="2800" b="1" dirty="0" err="1">
                <a:latin typeface="Kruti Dev 010" pitchFamily="2" charset="0"/>
              </a:rPr>
              <a:t>sls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fudk</a:t>
            </a:r>
            <a:r>
              <a:rPr lang="en-IN" sz="2800" b="1" dirty="0">
                <a:latin typeface="Kruti Dev 010" pitchFamily="2" charset="0"/>
              </a:rPr>
              <a:t>; </a:t>
            </a:r>
            <a:r>
              <a:rPr lang="en-IN" sz="2800" b="1" dirty="0" err="1">
                <a:latin typeface="Kruti Dev 010" pitchFamily="2" charset="0"/>
              </a:rPr>
              <a:t>esa</a:t>
            </a:r>
            <a:r>
              <a:rPr lang="en-IN" sz="2800" b="1" dirty="0">
                <a:latin typeface="Kruti Dev 010" pitchFamily="2" charset="0"/>
              </a:rPr>
              <a:t>] </a:t>
            </a:r>
            <a:r>
              <a:rPr lang="en-IN" sz="2800" b="1" dirty="0" err="1">
                <a:latin typeface="Kruti Dev 010" pitchFamily="2" charset="0"/>
              </a:rPr>
              <a:t>ftlesa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ernku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e'khu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iz;qDr</a:t>
            </a:r>
            <a:r>
              <a:rPr lang="en-IN" sz="2800" b="1" dirty="0">
                <a:latin typeface="Kruti Dev 010" pitchFamily="2" charset="0"/>
              </a:rPr>
              <a:t> dh </a:t>
            </a:r>
            <a:r>
              <a:rPr lang="en-IN" sz="2800" b="1" dirty="0" err="1">
                <a:latin typeface="Kruti Dev 010" pitchFamily="2" charset="0"/>
              </a:rPr>
              <a:t>tkrh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gS</a:t>
            </a:r>
            <a:r>
              <a:rPr lang="en-IN" sz="2800" b="1" dirty="0">
                <a:latin typeface="Kruti Dev 010" pitchFamily="2" charset="0"/>
              </a:rPr>
              <a:t>] erx.kuk </a:t>
            </a:r>
            <a:r>
              <a:rPr lang="en-IN" sz="2800" b="1" dirty="0" err="1">
                <a:latin typeface="Kruti Dev 010" pitchFamily="2" charset="0"/>
              </a:rPr>
              <a:t>fu;e</a:t>
            </a:r>
            <a:r>
              <a:rPr lang="en-IN" sz="2800" b="1" dirty="0">
                <a:latin typeface="Kruti Dev 010" pitchFamily="2" charset="0"/>
              </a:rPr>
              <a:t> 69 [k }</a:t>
            </a:r>
            <a:r>
              <a:rPr lang="en-IN" sz="2800" b="1" dirty="0" err="1">
                <a:latin typeface="Kruti Dev 010" pitchFamily="2" charset="0"/>
              </a:rPr>
              <a:t>kjk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fofu;fer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gksrh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gSA</a:t>
            </a:r>
            <a:r>
              <a:rPr lang="en-IN" sz="2800" b="1" dirty="0">
                <a:latin typeface="Kruti Dev 010" pitchFamily="2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5616" y="3573016"/>
            <a:ext cx="67866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800" b="1" dirty="0" smtClean="0">
                <a:latin typeface="Kruti Dev 010" pitchFamily="2" charset="0"/>
              </a:rPr>
              <a:t>2-e'khuksa </a:t>
            </a:r>
            <a:r>
              <a:rPr lang="en-IN" sz="2800" b="1" dirty="0" err="1">
                <a:latin typeface="Kruti Dev 010" pitchFamily="2" charset="0"/>
              </a:rPr>
              <a:t>ls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ernku</a:t>
            </a:r>
            <a:r>
              <a:rPr lang="en-IN" sz="2800" b="1" dirty="0">
                <a:latin typeface="Kruti Dev 010" pitchFamily="2" charset="0"/>
              </a:rPr>
              <a:t> dh </a:t>
            </a:r>
            <a:r>
              <a:rPr lang="en-IN" sz="2800" b="1" dirty="0" err="1">
                <a:latin typeface="Kruti Dev 010" pitchFamily="2" charset="0"/>
              </a:rPr>
              <a:t>fLFkfr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esas</a:t>
            </a:r>
            <a:r>
              <a:rPr lang="en-IN" sz="2800" b="1" dirty="0">
                <a:latin typeface="Kruti Dev 010" pitchFamily="2" charset="0"/>
              </a:rPr>
              <a:t> erx.kuk </a:t>
            </a:r>
            <a:r>
              <a:rPr lang="en-IN" sz="2800" b="1" dirty="0" err="1">
                <a:latin typeface="Kruti Dev 010" pitchFamily="2" charset="0"/>
              </a:rPr>
              <a:t>gsrq</a:t>
            </a:r>
            <a:r>
              <a:rPr lang="en-IN" sz="2800" b="1" dirty="0">
                <a:latin typeface="Kruti Dev 010" pitchFamily="2" charset="0"/>
              </a:rPr>
              <a:t> u, </a:t>
            </a:r>
            <a:r>
              <a:rPr lang="en-IN" sz="2800" b="1" dirty="0" err="1">
                <a:latin typeface="Kruti Dev 010" pitchFamily="2" charset="0"/>
              </a:rPr>
              <a:t>fu;e</a:t>
            </a:r>
            <a:r>
              <a:rPr lang="en-IN" sz="2800" b="1" dirty="0">
                <a:latin typeface="Kruti Dev 010" pitchFamily="2" charset="0"/>
              </a:rPr>
              <a:t> 69d] 69[k] 69x </a:t>
            </a:r>
            <a:r>
              <a:rPr lang="en-IN" sz="2800" b="1" dirty="0" err="1">
                <a:latin typeface="Kruti Dev 010" pitchFamily="2" charset="0"/>
              </a:rPr>
              <a:t>tksM+s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x;s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gS</a:t>
            </a:r>
            <a:r>
              <a:rPr lang="en-IN" sz="2800" b="1" dirty="0">
                <a:latin typeface="Kruti Dev 010" pitchFamily="2" charset="0"/>
              </a:rPr>
              <a:t>] </a:t>
            </a:r>
            <a:r>
              <a:rPr lang="en-IN" sz="2800" b="1" dirty="0" err="1">
                <a:latin typeface="Kruti Dev 010" pitchFamily="2" charset="0"/>
              </a:rPr>
              <a:t>tks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ernku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e'khu</a:t>
            </a:r>
            <a:r>
              <a:rPr lang="en-IN" sz="2800" b="1" dirty="0">
                <a:latin typeface="Kruti Dev 010" pitchFamily="2" charset="0"/>
              </a:rPr>
              <a:t> dh </a:t>
            </a:r>
            <a:r>
              <a:rPr lang="en-IN" sz="2800" b="1" dirty="0" err="1">
                <a:latin typeface="Kruti Dev 010" pitchFamily="2" charset="0"/>
              </a:rPr>
              <a:t>laoh</a:t>
            </a:r>
            <a:r>
              <a:rPr lang="en-IN" sz="2800" b="1" dirty="0">
                <a:latin typeface="Kruti Dev 010" pitchFamily="2" charset="0"/>
              </a:rPr>
              <a:t>{</a:t>
            </a:r>
            <a:r>
              <a:rPr lang="en-IN" sz="2800" b="1" dirty="0" err="1">
                <a:latin typeface="Kruti Dev 010" pitchFamily="2" charset="0"/>
              </a:rPr>
              <a:t>kk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vkSj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fujh</a:t>
            </a:r>
            <a:r>
              <a:rPr lang="en-IN" sz="2800" b="1" dirty="0">
                <a:latin typeface="Kruti Dev 010" pitchFamily="2" charset="0"/>
              </a:rPr>
              <a:t>{</a:t>
            </a:r>
            <a:r>
              <a:rPr lang="en-IN" sz="2800" b="1" dirty="0" err="1">
                <a:latin typeface="Kruti Dev 010" pitchFamily="2" charset="0"/>
              </a:rPr>
              <a:t>k.k</a:t>
            </a:r>
            <a:r>
              <a:rPr lang="en-IN" sz="2800" b="1" dirty="0">
                <a:latin typeface="Kruti Dev 010" pitchFamily="2" charset="0"/>
              </a:rPr>
              <a:t>] </a:t>
            </a:r>
            <a:r>
              <a:rPr lang="en-IN" sz="2800" b="1" dirty="0" err="1">
                <a:latin typeface="Kruti Dev 010" pitchFamily="2" charset="0"/>
              </a:rPr>
              <a:t>ernku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e'khu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fjdkMZ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fd</a:t>
            </a:r>
            <a:r>
              <a:rPr lang="en-IN" sz="2800" b="1" dirty="0">
                <a:latin typeface="Kruti Dev 010" pitchFamily="2" charset="0"/>
              </a:rPr>
              <a:t>, x, </a:t>
            </a:r>
            <a:r>
              <a:rPr lang="en-IN" sz="2800" b="1" dirty="0" err="1">
                <a:latin typeface="Kruti Dev 010" pitchFamily="2" charset="0"/>
              </a:rPr>
              <a:t>erksa</a:t>
            </a:r>
            <a:r>
              <a:rPr lang="en-IN" sz="2800" b="1" dirty="0">
                <a:latin typeface="Kruti Dev 010" pitchFamily="2" charset="0"/>
              </a:rPr>
              <a:t> dh </a:t>
            </a:r>
            <a:r>
              <a:rPr lang="en-IN" sz="2800" b="1" dirty="0" err="1">
                <a:latin typeface="Kruti Dev 010" pitchFamily="2" charset="0"/>
              </a:rPr>
              <a:t>okLrfod</a:t>
            </a:r>
            <a:r>
              <a:rPr lang="en-IN" sz="2800" b="1" dirty="0">
                <a:latin typeface="Kruti Dev 010" pitchFamily="2" charset="0"/>
              </a:rPr>
              <a:t> x.kuk </a:t>
            </a:r>
            <a:r>
              <a:rPr lang="en-IN" sz="2800" b="1" dirty="0" err="1">
                <a:latin typeface="Kruti Dev 010" pitchFamily="2" charset="0"/>
              </a:rPr>
              <a:t>vkSj</a:t>
            </a:r>
            <a:r>
              <a:rPr lang="en-IN" sz="2800" b="1" dirty="0">
                <a:latin typeface="Kruti Dev 010" pitchFamily="2" charset="0"/>
              </a:rPr>
              <a:t> x.kuk </a:t>
            </a:r>
            <a:r>
              <a:rPr lang="en-IN" sz="2800" b="1" dirty="0" err="1">
                <a:latin typeface="Kruti Dev 010" pitchFamily="2" charset="0"/>
              </a:rPr>
              <a:t>ds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Ik'pkr</a:t>
            </a:r>
            <a:r>
              <a:rPr lang="en-IN" sz="2800" b="1" dirty="0">
                <a:latin typeface="Kruti Dev 010" pitchFamily="2" charset="0"/>
              </a:rPr>
              <a:t>~] </a:t>
            </a:r>
            <a:r>
              <a:rPr lang="en-IN" sz="2800" b="1" dirty="0" err="1">
                <a:latin typeface="Kruti Dev 010" pitchFamily="2" charset="0"/>
              </a:rPr>
              <a:t>ernku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 smtClean="0">
                <a:latin typeface="Kruti Dev 010" pitchFamily="2" charset="0"/>
              </a:rPr>
              <a:t>e'khu@Mh-</a:t>
            </a:r>
            <a:r>
              <a:rPr lang="en-IN" sz="2800" b="1" dirty="0" err="1">
                <a:latin typeface="Kruti Dev 010" pitchFamily="2" charset="0"/>
              </a:rPr>
              <a:t>,e-,e</a:t>
            </a:r>
            <a:r>
              <a:rPr lang="en-IN" sz="2800" b="1" dirty="0">
                <a:latin typeface="Kruti Dev 010" pitchFamily="2" charset="0"/>
              </a:rPr>
              <a:t>- </a:t>
            </a:r>
            <a:r>
              <a:rPr lang="en-IN" sz="2800" b="1" dirty="0" err="1">
                <a:latin typeface="Kruti Dev 010" pitchFamily="2" charset="0"/>
              </a:rPr>
              <a:t>dks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lhy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djus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ds</a:t>
            </a:r>
            <a:r>
              <a:rPr lang="en-IN" sz="2800" b="1" dirty="0">
                <a:latin typeface="Kruti Dev 010" pitchFamily="2" charset="0"/>
              </a:rPr>
              <a:t> mica/</a:t>
            </a:r>
            <a:r>
              <a:rPr lang="en-IN" sz="2800" b="1" dirty="0" err="1">
                <a:latin typeface="Kruti Dev 010" pitchFamily="2" charset="0"/>
              </a:rPr>
              <a:t>kksa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ls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lacaf</a:t>
            </a:r>
            <a:r>
              <a:rPr lang="en-IN" sz="2800" b="1" dirty="0">
                <a:latin typeface="Kruti Dev 010" pitchFamily="2" charset="0"/>
              </a:rPr>
              <a:t>/</a:t>
            </a:r>
            <a:r>
              <a:rPr lang="en-IN" sz="2800" b="1" dirty="0" err="1">
                <a:latin typeface="Kruti Dev 010" pitchFamily="2" charset="0"/>
              </a:rPr>
              <a:t>kr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gSA</a:t>
            </a:r>
            <a:r>
              <a:rPr lang="en-IN" sz="2800" b="1" dirty="0">
                <a:latin typeface="Kruti Dev 010" pitchFamily="2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1484784"/>
            <a:ext cx="750099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800" b="1" dirty="0" smtClean="0">
                <a:latin typeface="Kruti Dev 010" pitchFamily="2" charset="0"/>
              </a:rPr>
              <a:t>3- </a:t>
            </a:r>
            <a:r>
              <a:rPr lang="en-IN" sz="2800" b="1" dirty="0" err="1">
                <a:latin typeface="Kruti Dev 010" pitchFamily="2" charset="0"/>
              </a:rPr>
              <a:t>fdlh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Hkh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ernku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dsUnz@dsUnzksa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ernku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LFkfxr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gksus</a:t>
            </a:r>
            <a:r>
              <a:rPr lang="en-IN" sz="2800" b="1" dirty="0">
                <a:latin typeface="Kruti Dev 010" pitchFamily="2" charset="0"/>
              </a:rPr>
              <a:t> dh </a:t>
            </a:r>
            <a:r>
              <a:rPr lang="en-IN" sz="2800" b="1" dirty="0" err="1">
                <a:latin typeface="Kruti Dev 010" pitchFamily="2" charset="0"/>
              </a:rPr>
              <a:t>n'kk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esa</a:t>
            </a:r>
            <a:r>
              <a:rPr lang="en-IN" sz="2800" b="1" dirty="0">
                <a:latin typeface="Kruti Dev 010" pitchFamily="2" charset="0"/>
              </a:rPr>
              <a:t>] </a:t>
            </a:r>
            <a:r>
              <a:rPr lang="en-IN" sz="2800" b="1" dirty="0" err="1">
                <a:latin typeface="Kruti Dev 010" pitchFamily="2" charset="0"/>
              </a:rPr>
              <a:t>fu;e</a:t>
            </a:r>
            <a:r>
              <a:rPr lang="en-IN" sz="2800" b="1" dirty="0">
                <a:latin typeface="Kruti Dev 010" pitchFamily="2" charset="0"/>
              </a:rPr>
              <a:t> 71 </a:t>
            </a:r>
            <a:r>
              <a:rPr lang="en-IN" sz="2800" b="1" dirty="0" err="1">
                <a:latin typeface="Kruti Dev 010" pitchFamily="2" charset="0"/>
              </a:rPr>
              <a:t>ds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vuqns'kkuqlkj</a:t>
            </a:r>
            <a:r>
              <a:rPr lang="en-IN" sz="2800" b="1" dirty="0">
                <a:latin typeface="Kruti Dev 010" pitchFamily="2" charset="0"/>
              </a:rPr>
              <a:t>] erx.kuk </a:t>
            </a:r>
            <a:r>
              <a:rPr lang="en-IN" sz="2800" b="1" dirty="0" err="1">
                <a:latin typeface="Kruti Dev 010" pitchFamily="2" charset="0"/>
              </a:rPr>
              <a:t>rc</a:t>
            </a:r>
            <a:r>
              <a:rPr lang="en-IN" sz="2800" b="1" dirty="0">
                <a:latin typeface="Kruti Dev 010" pitchFamily="2" charset="0"/>
              </a:rPr>
              <a:t> rd '</a:t>
            </a:r>
            <a:r>
              <a:rPr lang="en-IN" sz="2800" b="1" dirty="0" err="1">
                <a:latin typeface="Kruti Dev 010" pitchFamily="2" charset="0"/>
              </a:rPr>
              <a:t>kq</a:t>
            </a:r>
            <a:r>
              <a:rPr lang="en-IN" sz="2800" b="1" dirty="0">
                <a:latin typeface="Kruti Dev 010" pitchFamily="2" charset="0"/>
              </a:rPr>
              <a:t>: </a:t>
            </a:r>
            <a:r>
              <a:rPr lang="en-IN" sz="2800" b="1" dirty="0" err="1">
                <a:latin typeface="Kruti Dev 010" pitchFamily="2" charset="0"/>
              </a:rPr>
              <a:t>ugha</a:t>
            </a:r>
            <a:r>
              <a:rPr lang="en-IN" sz="2800" b="1" dirty="0">
                <a:latin typeface="Kruti Dev 010" pitchFamily="2" charset="0"/>
              </a:rPr>
              <a:t> dh </a:t>
            </a:r>
            <a:r>
              <a:rPr lang="en-IN" sz="2800" b="1" dirty="0" err="1">
                <a:latin typeface="Kruti Dev 010" pitchFamily="2" charset="0"/>
              </a:rPr>
              <a:t>tkosxh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tc</a:t>
            </a:r>
            <a:r>
              <a:rPr lang="en-IN" sz="2800" b="1" dirty="0">
                <a:latin typeface="Kruti Dev 010" pitchFamily="2" charset="0"/>
              </a:rPr>
              <a:t> rd </a:t>
            </a:r>
            <a:r>
              <a:rPr lang="en-IN" sz="2800" b="1" dirty="0" err="1">
                <a:latin typeface="Kruti Dev 010" pitchFamily="2" charset="0"/>
              </a:rPr>
              <a:t>mDr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dsUnz@dsUnzksa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ernku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izfdz;k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iw.kZ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ugha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gks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tkrhA</a:t>
            </a:r>
            <a:r>
              <a:rPr lang="en-IN" sz="2800" b="1" dirty="0">
                <a:latin typeface="Kruti Dev 010" pitchFamily="2" charset="0"/>
              </a:rPr>
              <a:t> </a:t>
            </a:r>
            <a:endParaRPr lang="en-IN" sz="2800" b="1" dirty="0" smtClean="0">
              <a:latin typeface="Kruti Dev 010" pitchFamily="2" charset="0"/>
            </a:endParaRPr>
          </a:p>
          <a:p>
            <a:pPr algn="just"/>
            <a:r>
              <a:rPr lang="en-IN" sz="2800" b="1" dirty="0" smtClean="0">
                <a:latin typeface="Kruti Dev 010" pitchFamily="2" charset="0"/>
              </a:rPr>
              <a:t>4- </a:t>
            </a:r>
            <a:r>
              <a:rPr lang="en-IN" sz="2800" b="1" dirty="0">
                <a:latin typeface="Kruti Dev 010" pitchFamily="2" charset="0"/>
              </a:rPr>
              <a:t>e/;</a:t>
            </a:r>
            <a:r>
              <a:rPr lang="en-IN" sz="2800" b="1" dirty="0" err="1">
                <a:latin typeface="Kruti Dev 010" pitchFamily="2" charset="0"/>
              </a:rPr>
              <a:t>izns'k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uxjikfydk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fuokZpu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fu;e</a:t>
            </a:r>
            <a:r>
              <a:rPr lang="en-IN" sz="2800" b="1" dirty="0">
                <a:latin typeface="Kruti Dev 010" pitchFamily="2" charset="0"/>
              </a:rPr>
              <a:t>] 1994 </a:t>
            </a:r>
            <a:r>
              <a:rPr lang="en-IN" sz="2800" b="1" dirty="0" err="1">
                <a:latin typeface="Kruti Dev 010" pitchFamily="2" charset="0"/>
              </a:rPr>
              <a:t>esa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bysDVkWfud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oksfVax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e'khu</a:t>
            </a:r>
            <a:r>
              <a:rPr lang="en-IN" sz="2800" b="1" dirty="0">
                <a:latin typeface="Kruti Dev 010" pitchFamily="2" charset="0"/>
              </a:rPr>
              <a:t> ,</a:t>
            </a:r>
            <a:r>
              <a:rPr lang="en-IN" sz="2800" b="1" dirty="0" err="1">
                <a:latin typeface="Kruti Dev 010" pitchFamily="2" charset="0"/>
              </a:rPr>
              <a:t>oa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fMVspscy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eseksjh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ekWM</a:t>
            </a:r>
            <a:r>
              <a:rPr lang="en-IN" sz="2800" b="1" dirty="0">
                <a:latin typeface="Kruti Dev 010" pitchFamily="2" charset="0"/>
              </a:rPr>
              <a:t>~;</a:t>
            </a:r>
            <a:r>
              <a:rPr lang="en-IN" sz="2800" b="1" dirty="0" err="1">
                <a:latin typeface="Kruti Dev 010" pitchFamily="2" charset="0"/>
              </a:rPr>
              <a:t>wy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ds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laca</a:t>
            </a:r>
            <a:r>
              <a:rPr lang="en-IN" sz="2800" b="1" dirty="0">
                <a:latin typeface="Kruti Dev 010" pitchFamily="2" charset="0"/>
              </a:rPr>
              <a:t>/k </a:t>
            </a:r>
            <a:r>
              <a:rPr lang="en-IN" sz="2800" b="1" dirty="0" err="1">
                <a:latin typeface="Kruti Dev 010" pitchFamily="2" charset="0"/>
              </a:rPr>
              <a:t>esa</a:t>
            </a:r>
            <a:r>
              <a:rPr lang="en-IN" sz="2800" b="1" dirty="0">
                <a:latin typeface="Kruti Dev 010" pitchFamily="2" charset="0"/>
              </a:rPr>
              <a:t> u, </a:t>
            </a:r>
            <a:r>
              <a:rPr lang="en-IN" sz="2800" b="1" dirty="0" err="1">
                <a:latin typeface="Kruti Dev 010" pitchFamily="2" charset="0"/>
              </a:rPr>
              <a:t>fu;e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tksM+s</a:t>
            </a:r>
            <a:r>
              <a:rPr lang="en-IN" sz="2800" b="1" dirty="0">
                <a:latin typeface="Kruti Dev 010" pitchFamily="2" charset="0"/>
              </a:rPr>
              <a:t> x, </a:t>
            </a:r>
            <a:r>
              <a:rPr lang="en-IN" sz="2800" b="1" dirty="0" err="1">
                <a:latin typeface="Kruti Dev 010" pitchFamily="2" charset="0"/>
              </a:rPr>
              <a:t>gS</a:t>
            </a:r>
            <a:r>
              <a:rPr lang="en-IN" sz="2800" b="1" dirty="0">
                <a:latin typeface="Kruti Dev 010" pitchFamily="2" charset="0"/>
              </a:rPr>
              <a:t>] </a:t>
            </a:r>
            <a:r>
              <a:rPr lang="en-IN" sz="2800" b="1" dirty="0" err="1">
                <a:latin typeface="Kruti Dev 010" pitchFamily="2" charset="0"/>
              </a:rPr>
              <a:t>os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fuEuor</a:t>
            </a:r>
            <a:r>
              <a:rPr lang="en-IN" sz="2800" b="1" dirty="0">
                <a:latin typeface="Kruti Dev 010" pitchFamily="2" charset="0"/>
              </a:rPr>
              <a:t> </a:t>
            </a:r>
            <a:r>
              <a:rPr lang="en-IN" sz="2800" b="1" dirty="0" err="1">
                <a:latin typeface="Kruti Dev 010" pitchFamily="2" charset="0"/>
              </a:rPr>
              <a:t>gS</a:t>
            </a:r>
            <a:r>
              <a:rPr lang="en-IN" sz="2800" b="1" dirty="0">
                <a:latin typeface="Kruti Dev 010" pitchFamily="2" charset="0"/>
              </a:rPr>
              <a:t> %&amp;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196752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 smtClean="0">
                <a:latin typeface="Kruti Dev 010" pitchFamily="2" charset="0"/>
              </a:rPr>
              <a:t>fu;e</a:t>
            </a:r>
            <a:r>
              <a:rPr lang="en-US" sz="2800" b="1" dirty="0" smtClean="0">
                <a:latin typeface="Kruti Dev 010" pitchFamily="2" charset="0"/>
              </a:rPr>
              <a:t> 69x ¼3½ %&amp;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MkVk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bysDVkWfud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oksfVax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e'khu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fu;a</a:t>
            </a:r>
            <a:r>
              <a:rPr lang="en-US" sz="2800" b="1" dirty="0" smtClean="0">
                <a:latin typeface="Kruti Dev 010" pitchFamily="2" charset="0"/>
              </a:rPr>
              <a:t>=.k </a:t>
            </a:r>
            <a:r>
              <a:rPr lang="en-US" sz="2800" b="1" dirty="0" err="1" smtClean="0">
                <a:latin typeface="Kruti Dev 010" pitchFamily="2" charset="0"/>
              </a:rPr>
              <a:t>bdkbZ</a:t>
            </a:r>
            <a:r>
              <a:rPr lang="en-US" sz="2800" b="1" dirty="0" smtClean="0">
                <a:latin typeface="Kruti Dev 010" pitchFamily="2" charset="0"/>
              </a:rPr>
              <a:t> ¼daVªksy ;wfuV½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txg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vfHkfyf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</a:t>
            </a:r>
            <a:r>
              <a:rPr lang="en-US" sz="2800" b="1" dirty="0" smtClean="0">
                <a:latin typeface="Kruti Dev 010" pitchFamily="2" charset="0"/>
              </a:rPr>
              <a:t>] ,d </a:t>
            </a:r>
            <a:r>
              <a:rPr lang="en-US" sz="2800" b="1" dirty="0" err="1" smtClean="0">
                <a:latin typeface="Kruti Dev 010" pitchFamily="2" charset="0"/>
              </a:rPr>
              <a:t>fu;a</a:t>
            </a:r>
            <a:r>
              <a:rPr lang="en-US" sz="2800" b="1" dirty="0" smtClean="0">
                <a:latin typeface="Kruti Dev 010" pitchFamily="2" charset="0"/>
              </a:rPr>
              <a:t>=.k </a:t>
            </a:r>
            <a:r>
              <a:rPr lang="en-US" sz="2800" b="1" dirty="0" err="1" smtClean="0">
                <a:latin typeface="Kruti Dev 010" pitchFamily="2" charset="0"/>
              </a:rPr>
              <a:t>bdkbZ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eseksjh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rFkk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nwljk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bdkbZ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LFkkfir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fMVspscy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eseksjh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ekWM</a:t>
            </a:r>
            <a:r>
              <a:rPr lang="en-US" sz="2800" b="1" dirty="0" smtClean="0">
                <a:latin typeface="Kruti Dev 010" pitchFamily="2" charset="0"/>
              </a:rPr>
              <a:t>~;</a:t>
            </a:r>
            <a:r>
              <a:rPr lang="en-US" sz="2800" b="1" dirty="0" err="1" smtClean="0">
                <a:latin typeface="Kruti Dev 010" pitchFamily="2" charset="0"/>
              </a:rPr>
              <a:t>wy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easA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jkT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vk;ksx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U;k;ky;hu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izdj.kksa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mi;ksx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,] </a:t>
            </a:r>
            <a:r>
              <a:rPr lang="en-US" sz="2800" b="1" dirty="0" err="1" smtClean="0">
                <a:latin typeface="Kruti Dev 010" pitchFamily="2" charset="0"/>
              </a:rPr>
              <a:t>fuokZpuksa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ifj.kke dh ?</a:t>
            </a:r>
            <a:r>
              <a:rPr lang="en-US" sz="2800" b="1" dirty="0" err="1" smtClean="0">
                <a:latin typeface="Kruti Dev 010" pitchFamily="2" charset="0"/>
              </a:rPr>
              <a:t>kks"k.kk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i'pkr</a:t>
            </a:r>
            <a:r>
              <a:rPr lang="en-US" sz="2800" b="1" dirty="0" smtClean="0">
                <a:latin typeface="Kruti Dev 010" pitchFamily="2" charset="0"/>
              </a:rPr>
              <a:t>~ </a:t>
            </a:r>
            <a:r>
              <a:rPr lang="en-US" sz="2800" b="1" dirty="0" err="1" smtClean="0">
                <a:latin typeface="Kruti Dev 010" pitchFamily="2" charset="0"/>
              </a:rPr>
              <a:t>daVªksy</a:t>
            </a:r>
            <a:r>
              <a:rPr lang="en-US" sz="2800" b="1" dirty="0" smtClean="0">
                <a:latin typeface="Kruti Dev 010" pitchFamily="2" charset="0"/>
              </a:rPr>
              <a:t> ;</a:t>
            </a:r>
            <a:r>
              <a:rPr lang="en-US" sz="2800" b="1" dirty="0" err="1" smtClean="0">
                <a:latin typeface="Kruti Dev 010" pitchFamily="2" charset="0"/>
              </a:rPr>
              <a:t>wfuV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MkVk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lhy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funsZ'k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djsxk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vkSj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vfHkys</a:t>
            </a:r>
            <a:r>
              <a:rPr lang="en-US" sz="2800" b="1" dirty="0" smtClean="0">
                <a:latin typeface="Kruti Dev 010" pitchFamily="2" charset="0"/>
              </a:rPr>
              <a:t>[k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vHkko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vkxkeh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daVªksy</a:t>
            </a:r>
            <a:r>
              <a:rPr lang="en-US" sz="2800" b="1" dirty="0" smtClean="0">
                <a:latin typeface="Kruti Dev 010" pitchFamily="2" charset="0"/>
              </a:rPr>
              <a:t> ;</a:t>
            </a:r>
            <a:r>
              <a:rPr lang="en-US" sz="2800" b="1" dirty="0" err="1" smtClean="0">
                <a:latin typeface="Kruti Dev 010" pitchFamily="2" charset="0"/>
              </a:rPr>
              <a:t>wfuV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vkSj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cSysV</a:t>
            </a:r>
            <a:r>
              <a:rPr lang="en-US" sz="2800" b="1" dirty="0" smtClean="0">
                <a:latin typeface="Kruti Dev 010" pitchFamily="2" charset="0"/>
              </a:rPr>
              <a:t> ;</a:t>
            </a:r>
            <a:r>
              <a:rPr lang="en-US" sz="2800" b="1" dirty="0" err="1" smtClean="0">
                <a:latin typeface="Kruti Dev 010" pitchFamily="2" charset="0"/>
              </a:rPr>
              <a:t>wfuV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mi;ksx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tk,xk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lhy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djus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izfØ;k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vk;ksx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vo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kkfjr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tk,xhA</a:t>
            </a:r>
            <a:r>
              <a:rPr lang="en-US" sz="2800" b="1" dirty="0" smtClean="0">
                <a:latin typeface="Kruti Dev 010" pitchFamily="2" charset="0"/>
              </a:rPr>
              <a:t>  </a:t>
            </a:r>
            <a:endParaRPr lang="en-US" sz="28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1412776"/>
            <a:ext cx="74888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</a:rPr>
              <a:t>fu;e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</a:rPr>
              <a:t> 79¼3½ %&amp; </a:t>
            </a:r>
            <a:r>
              <a:rPr lang="en-US" sz="2800" b="1" dirty="0" smtClean="0">
                <a:latin typeface="Kruti Dev 010" pitchFamily="2" charset="0"/>
              </a:rPr>
              <a:t>;fn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bysDVkWfud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oksfVax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e'khu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djk;k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fMVspsscy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eseksjh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ekWM</a:t>
            </a:r>
            <a:r>
              <a:rPr lang="en-US" sz="2800" b="1" dirty="0" smtClean="0">
                <a:latin typeface="Kruti Dev 010" pitchFamily="2" charset="0"/>
              </a:rPr>
              <a:t>~;</a:t>
            </a:r>
            <a:r>
              <a:rPr lang="en-US" sz="2800" b="1" dirty="0" err="1" smtClean="0">
                <a:latin typeface="Kruti Dev 010" pitchFamily="2" charset="0"/>
              </a:rPr>
              <a:t>wy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rFkk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leLr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vko';d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lkexzh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slh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dkykof</a:t>
            </a:r>
            <a:r>
              <a:rPr lang="en-US" sz="2800" b="1" dirty="0" smtClean="0">
                <a:latin typeface="Kruti Dev 010" pitchFamily="2" charset="0"/>
              </a:rPr>
              <a:t>/k rd j[</a:t>
            </a:r>
            <a:r>
              <a:rPr lang="en-US" sz="2800" b="1" dirty="0" err="1" smtClean="0">
                <a:latin typeface="Kruti Dev 010" pitchFamily="2" charset="0"/>
              </a:rPr>
              <a:t>kh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tk,xh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ftldk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jkT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vk;ksx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fdlh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lkekU</a:t>
            </a:r>
            <a:r>
              <a:rPr lang="en-US" sz="2800" b="1" dirty="0" smtClean="0">
                <a:latin typeface="Kruti Dev 010" pitchFamily="2" charset="0"/>
              </a:rPr>
              <a:t>; ;k </a:t>
            </a:r>
            <a:r>
              <a:rPr lang="en-US" sz="2800" b="1" dirty="0" err="1" smtClean="0">
                <a:latin typeface="Kruti Dev 010" pitchFamily="2" charset="0"/>
              </a:rPr>
              <a:t>fo'ks"k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vkns'k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funsZ'k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nsaA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endParaRPr lang="en-US" sz="2800" b="1" dirty="0">
              <a:latin typeface="Kruti Dev 01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1772816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DevLys 010" pitchFamily="2" charset="0"/>
              </a:rPr>
              <a:t>  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76672"/>
            <a:ext cx="84249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erx.kuk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fy;s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fuf'pr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LFkku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] le; o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fnukad</a:t>
            </a:r>
            <a:endParaRPr lang="en-US" sz="3200" b="1" dirty="0" smtClean="0">
              <a:solidFill>
                <a:srgbClr val="0066FF"/>
              </a:solidFill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erx.kuk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LFkku</a:t>
            </a:r>
            <a:r>
              <a:rPr lang="en-US" sz="2800" b="1" dirty="0" smtClean="0">
                <a:latin typeface="Kruti Dev 010" pitchFamily="2" charset="0"/>
              </a:rPr>
              <a:t>] le; o </a:t>
            </a:r>
            <a:r>
              <a:rPr lang="en-US" sz="2800" b="1" dirty="0" err="1" smtClean="0">
                <a:latin typeface="Kruti Dev 010" pitchFamily="2" charset="0"/>
              </a:rPr>
              <a:t>fnuakd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mYys</a:t>
            </a:r>
            <a:r>
              <a:rPr lang="en-US" sz="2800" b="1" dirty="0" smtClean="0">
                <a:latin typeface="Kruti Dev 010" pitchFamily="2" charset="0"/>
              </a:rPr>
              <a:t>[k </a:t>
            </a:r>
            <a:r>
              <a:rPr lang="en-US" sz="2800" b="1" dirty="0" err="1" smtClean="0">
                <a:latin typeface="Kruti Dev 010" pitchFamily="2" charset="0"/>
              </a:rPr>
              <a:t>ftyk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tkjh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xbZ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lwpuk</a:t>
            </a:r>
            <a:r>
              <a:rPr lang="en-US" sz="2800" b="1" dirty="0" smtClean="0">
                <a:latin typeface="Kruti Dev 010" pitchFamily="2" charset="0"/>
              </a:rPr>
              <a:t> ¼iz:i&amp;2½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jgrk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vr</a:t>
            </a:r>
            <a:r>
              <a:rPr lang="en-US" sz="2800" b="1" dirty="0" smtClean="0">
                <a:latin typeface="Kruti Dev 010" pitchFamily="2" charset="0"/>
              </a:rPr>
              <a:t>% </a:t>
            </a:r>
            <a:r>
              <a:rPr lang="en-US" sz="2800" b="1" dirty="0" err="1" smtClean="0">
                <a:latin typeface="Kruti Dev 010" pitchFamily="2" charset="0"/>
              </a:rPr>
              <a:t>bl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lwpuk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izdk'ku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lkFk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vH;fFkZ;ksa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erx.kuk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laca</a:t>
            </a:r>
            <a:r>
              <a:rPr lang="en-US" sz="2800" b="1" dirty="0" smtClean="0">
                <a:latin typeface="Kruti Dev 010" pitchFamily="2" charset="0"/>
              </a:rPr>
              <a:t>/k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vko';d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tkudkjh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tkrh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fdarq</a:t>
            </a:r>
            <a:r>
              <a:rPr lang="en-US" sz="2800" b="1" dirty="0" smtClean="0">
                <a:latin typeface="Kruti Dev 010" pitchFamily="2" charset="0"/>
              </a:rPr>
              <a:t> ;fn </a:t>
            </a:r>
            <a:r>
              <a:rPr lang="en-US" sz="2800" b="1" dirty="0" err="1" smtClean="0">
                <a:latin typeface="Kruti Dev 010" pitchFamily="2" charset="0"/>
              </a:rPr>
              <a:t>fdlh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dkj.k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erx.kuk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, fu/</a:t>
            </a:r>
            <a:r>
              <a:rPr lang="en-US" sz="2800" b="1" dirty="0" err="1" smtClean="0">
                <a:latin typeface="Kruti Dev 010" pitchFamily="2" charset="0"/>
              </a:rPr>
              <a:t>kkZfjr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LFkku</a:t>
            </a:r>
            <a:r>
              <a:rPr lang="en-US" sz="2800" b="1" dirty="0" smtClean="0">
                <a:latin typeface="Kruti Dev 010" pitchFamily="2" charset="0"/>
              </a:rPr>
              <a:t>] le; o </a:t>
            </a:r>
            <a:r>
              <a:rPr lang="en-US" sz="2800" b="1" dirty="0" err="1" smtClean="0">
                <a:latin typeface="Kruti Dev 010" pitchFamily="2" charset="0"/>
              </a:rPr>
              <a:t>fnukad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dksbZ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ifjorZu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vko';d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rks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lacaf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fjVfuZax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fd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og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bl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laca</a:t>
            </a:r>
            <a:r>
              <a:rPr lang="en-US" sz="2800" b="1" dirty="0" smtClean="0">
                <a:latin typeface="Kruti Dev 010" pitchFamily="2" charset="0"/>
              </a:rPr>
              <a:t>/k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ftyk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¼uxjikfydk½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ek</a:t>
            </a:r>
            <a:r>
              <a:rPr lang="en-US" sz="2800" b="1" dirty="0" smtClean="0">
                <a:latin typeface="Kruti Dev 010" pitchFamily="2" charset="0"/>
              </a:rPr>
              <a:t>/;e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jkT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vk;ksx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vkSfpR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n'kkZrs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gq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izLrko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HkstsA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vk;ksx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ifjorZu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Lohd`fr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tkus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fLFkfr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ifjofrZr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LFkku</a:t>
            </a:r>
            <a:r>
              <a:rPr lang="en-US" sz="2800" b="1" dirty="0" smtClean="0">
                <a:latin typeface="Kruti Dev 010" pitchFamily="2" charset="0"/>
              </a:rPr>
              <a:t>] le; o </a:t>
            </a:r>
            <a:r>
              <a:rPr lang="en-US" sz="2800" b="1" dirty="0" err="1" smtClean="0">
                <a:latin typeface="Kruti Dev 010" pitchFamily="2" charset="0"/>
              </a:rPr>
              <a:t>fnuakd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lwpuk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fjVfuZx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vH;FkhZ</a:t>
            </a:r>
            <a:r>
              <a:rPr lang="en-US" sz="2800" b="1" dirty="0" smtClean="0">
                <a:latin typeface="Kruti Dev 010" pitchFamily="2" charset="0"/>
              </a:rPr>
              <a:t> ;k </a:t>
            </a:r>
            <a:r>
              <a:rPr lang="en-US" sz="2800" b="1" dirty="0" err="1" smtClean="0">
                <a:latin typeface="Kruti Dev 010" pitchFamily="2" charset="0"/>
              </a:rPr>
              <a:t>mlds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vfHkdrkZ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fyf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tkosA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endParaRPr lang="en-US" sz="28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620688"/>
            <a:ext cx="842493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erx.kuk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fy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,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LFky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dk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p;u</a:t>
            </a:r>
            <a:endParaRPr lang="en-US" sz="3200" b="1" dirty="0" smtClean="0">
              <a:solidFill>
                <a:srgbClr val="0066FF"/>
              </a:solidFill>
              <a:latin typeface="Kruti Dev 010" pitchFamily="2" charset="0"/>
            </a:endParaRPr>
          </a:p>
          <a:p>
            <a:pPr algn="ctr"/>
            <a:endParaRPr lang="en-US" sz="3200" b="1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algn="just"/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erx.kuk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LFkku@Hkou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p;u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ftyk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¼uxjikfydk½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Lo;a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tk,A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p;fur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Hkou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ifjlj</a:t>
            </a:r>
            <a:r>
              <a:rPr lang="en-US" sz="2800" b="1" dirty="0" smtClean="0">
                <a:latin typeface="Kruti Dev 010" pitchFamily="2" charset="0"/>
              </a:rPr>
              <a:t> [</a:t>
            </a:r>
            <a:r>
              <a:rPr lang="en-US" sz="2800" b="1" dirty="0" err="1" smtClean="0">
                <a:latin typeface="Kruti Dev 010" pitchFamily="2" charset="0"/>
              </a:rPr>
              <a:t>kqyk&amp;QSyk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pkfg,A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p;fur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Hkou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gkWy</a:t>
            </a:r>
            <a:r>
              <a:rPr lang="en-US" sz="2800" b="1" dirty="0" smtClean="0">
                <a:latin typeface="Kruti Dev 010" pitchFamily="2" charset="0"/>
              </a:rPr>
              <a:t> ;k </a:t>
            </a:r>
            <a:r>
              <a:rPr lang="en-US" sz="2800" b="1" dirty="0" err="1" smtClean="0">
                <a:latin typeface="Kruti Dev 010" pitchFamily="2" charset="0"/>
              </a:rPr>
              <a:t>dejs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brus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cM+s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fd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mlesa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lgk;d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fjVfuZx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] x.kuk </a:t>
            </a:r>
            <a:r>
              <a:rPr lang="en-US" sz="2800" b="1" dirty="0" err="1" smtClean="0">
                <a:latin typeface="Kruti Dev 010" pitchFamily="2" charset="0"/>
              </a:rPr>
              <a:t>Ik;Zos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kdksa</a:t>
            </a:r>
            <a:r>
              <a:rPr lang="en-US" sz="2800" b="1" dirty="0" smtClean="0">
                <a:latin typeface="Kruti Dev 010" pitchFamily="2" charset="0"/>
              </a:rPr>
              <a:t>] x.kuk </a:t>
            </a:r>
            <a:r>
              <a:rPr lang="en-US" sz="2800" b="1" dirty="0" err="1" smtClean="0">
                <a:latin typeface="Kruti Dev 010" pitchFamily="2" charset="0"/>
              </a:rPr>
              <a:t>lgk;dksa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vH;FkhZ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rFkk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muds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vfHkdrkZvksa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cSBus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Ik;kZIr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LFkku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gksA</a:t>
            </a:r>
            <a:r>
              <a:rPr lang="en-US" sz="2800" b="1" dirty="0" smtClean="0">
                <a:latin typeface="Kruti Dev 010" pitchFamily="2" charset="0"/>
              </a:rPr>
              <a:t> ;fn </a:t>
            </a:r>
            <a:r>
              <a:rPr lang="en-US" sz="2800" b="1" dirty="0" err="1" smtClean="0">
                <a:latin typeface="Kruti Dev 010" pitchFamily="2" charset="0"/>
              </a:rPr>
              <a:t>Hkou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cM+k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lHkkxkj</a:t>
            </a:r>
            <a:r>
              <a:rPr lang="en-US" sz="2800" b="1" dirty="0" smtClean="0">
                <a:latin typeface="Kruti Dev 010" pitchFamily="2" charset="0"/>
              </a:rPr>
              <a:t> u </a:t>
            </a:r>
            <a:r>
              <a:rPr lang="en-US" sz="2800" b="1" dirty="0" err="1" smtClean="0">
                <a:latin typeface="Kruti Dev 010" pitchFamily="2" charset="0"/>
              </a:rPr>
              <a:t>gks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rks</a:t>
            </a:r>
            <a:r>
              <a:rPr lang="en-US" sz="2800" b="1" dirty="0" smtClean="0">
                <a:latin typeface="Kruti Dev 010" pitchFamily="2" charset="0"/>
              </a:rPr>
              <a:t> erx.kuk </a:t>
            </a:r>
            <a:r>
              <a:rPr lang="en-US" sz="2800" b="1" dirty="0" err="1" smtClean="0">
                <a:latin typeface="Kruti Dev 010" pitchFamily="2" charset="0"/>
              </a:rPr>
              <a:t>dk;Z</a:t>
            </a:r>
            <a:r>
              <a:rPr lang="en-US" sz="2800" b="1" dirty="0" smtClean="0">
                <a:latin typeface="Kruti Dev 010" pitchFamily="2" charset="0"/>
              </a:rPr>
              <a:t> ,d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dejksa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ldrk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endParaRPr lang="en-US" sz="28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214290"/>
            <a:ext cx="7962678" cy="6355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erx.kuk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LFky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ij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vko';d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O;oLFkk;sa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algn="just"/>
            <a:r>
              <a:rPr lang="en-US" sz="2400" b="1" dirty="0" smtClean="0">
                <a:latin typeface="Kruti Dev 010" pitchFamily="2" charset="0"/>
              </a:rPr>
              <a:t>1- </a:t>
            </a:r>
            <a:r>
              <a:rPr lang="en-US" sz="2500" b="1" dirty="0" smtClean="0">
                <a:latin typeface="Kruti Dev 010" pitchFamily="2" charset="0"/>
              </a:rPr>
              <a:t>erx.kuk </a:t>
            </a:r>
            <a:r>
              <a:rPr lang="en-US" sz="2500" b="1" dirty="0" err="1" smtClean="0">
                <a:latin typeface="Kruti Dev 010" pitchFamily="2" charset="0"/>
              </a:rPr>
              <a:t>LFky</a:t>
            </a:r>
            <a:r>
              <a:rPr lang="en-US" sz="2500" b="1" dirty="0" smtClean="0">
                <a:latin typeface="Kruti Dev 010" pitchFamily="2" charset="0"/>
              </a:rPr>
              <a:t> dh </a:t>
            </a:r>
            <a:r>
              <a:rPr lang="en-US" sz="2500" b="1" dirty="0" err="1" smtClean="0">
                <a:latin typeface="Kruti Dev 010" pitchFamily="2" charset="0"/>
              </a:rPr>
              <a:t>loZizFke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vko';drk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fo'oluh</a:t>
            </a:r>
            <a:r>
              <a:rPr lang="en-US" sz="2500" b="1" dirty="0" smtClean="0">
                <a:latin typeface="Kruti Dev 010" pitchFamily="2" charset="0"/>
              </a:rPr>
              <a:t>; </a:t>
            </a:r>
            <a:r>
              <a:rPr lang="en-US" sz="2500" b="1" dirty="0" err="1" smtClean="0">
                <a:latin typeface="Kruti Dev 010" pitchFamily="2" charset="0"/>
              </a:rPr>
              <a:t>lqj</a:t>
            </a:r>
            <a:r>
              <a:rPr lang="en-US" sz="2500" b="1" dirty="0" smtClean="0">
                <a:latin typeface="Kruti Dev 010" pitchFamily="2" charset="0"/>
              </a:rPr>
              <a:t>{</a:t>
            </a:r>
            <a:r>
              <a:rPr lang="en-US" sz="2500" b="1" dirty="0" err="1" smtClean="0">
                <a:latin typeface="Kruti Dev 010" pitchFamily="2" charset="0"/>
              </a:rPr>
              <a:t>kk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O;oLFkk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gSA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blds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fy</a:t>
            </a:r>
            <a:r>
              <a:rPr lang="en-US" sz="2500" b="1" dirty="0" smtClean="0">
                <a:latin typeface="Kruti Dev 010" pitchFamily="2" charset="0"/>
              </a:rPr>
              <a:t>, </a:t>
            </a:r>
            <a:r>
              <a:rPr lang="en-US" sz="2500" b="1" dirty="0" err="1" smtClean="0">
                <a:latin typeface="Kruti Dev 010" pitchFamily="2" charset="0"/>
              </a:rPr>
              <a:t>ftyk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fuokZpu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vf</a:t>
            </a:r>
            <a:r>
              <a:rPr lang="en-US" sz="2500" b="1" dirty="0" smtClean="0">
                <a:latin typeface="Kruti Dev 010" pitchFamily="2" charset="0"/>
              </a:rPr>
              <a:t>/</a:t>
            </a:r>
            <a:r>
              <a:rPr lang="en-US" sz="2500" b="1" dirty="0" err="1" smtClean="0">
                <a:latin typeface="Kruti Dev 010" pitchFamily="2" charset="0"/>
              </a:rPr>
              <a:t>kdkjh</a:t>
            </a:r>
            <a:r>
              <a:rPr lang="en-US" sz="2500" b="1" dirty="0" smtClean="0">
                <a:latin typeface="Kruti Dev 010" pitchFamily="2" charset="0"/>
              </a:rPr>
              <a:t> ¼uxjikfydk½ </a:t>
            </a:r>
            <a:r>
              <a:rPr lang="en-US" sz="2500" b="1" dirty="0" err="1" smtClean="0">
                <a:latin typeface="Kruti Dev 010" pitchFamily="2" charset="0"/>
              </a:rPr>
              <a:t>dks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ftyk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iqfyl</a:t>
            </a:r>
            <a:r>
              <a:rPr lang="en-US" sz="2500" b="1" dirty="0" smtClean="0">
                <a:latin typeface="Kruti Dev 010" pitchFamily="2" charset="0"/>
              </a:rPr>
              <a:t> v/</a:t>
            </a:r>
            <a:r>
              <a:rPr lang="en-US" sz="2500" b="1" dirty="0" err="1" smtClean="0">
                <a:latin typeface="Kruti Dev 010" pitchFamily="2" charset="0"/>
              </a:rPr>
              <a:t>kh</a:t>
            </a:r>
            <a:r>
              <a:rPr lang="en-US" sz="2500" b="1" dirty="0" smtClean="0">
                <a:latin typeface="Kruti Dev 010" pitchFamily="2" charset="0"/>
              </a:rPr>
              <a:t>{</a:t>
            </a:r>
            <a:r>
              <a:rPr lang="en-US" sz="2500" b="1" dirty="0" err="1" smtClean="0">
                <a:latin typeface="Kruti Dev 010" pitchFamily="2" charset="0"/>
              </a:rPr>
              <a:t>kd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ds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lkFk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ppkZ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vkSj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LFky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fujh</a:t>
            </a:r>
            <a:r>
              <a:rPr lang="en-US" sz="2500" b="1" dirty="0" smtClean="0">
                <a:latin typeface="Kruti Dev 010" pitchFamily="2" charset="0"/>
              </a:rPr>
              <a:t>{</a:t>
            </a:r>
            <a:r>
              <a:rPr lang="en-US" sz="2500" b="1" dirty="0" err="1" smtClean="0">
                <a:latin typeface="Kruti Dev 010" pitchFamily="2" charset="0"/>
              </a:rPr>
              <a:t>k.k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djds</a:t>
            </a:r>
            <a:r>
              <a:rPr lang="en-US" sz="2500" b="1" dirty="0" smtClean="0">
                <a:latin typeface="Kruti Dev 010" pitchFamily="2" charset="0"/>
              </a:rPr>
              <a:t> erx.kuk dh </a:t>
            </a:r>
            <a:r>
              <a:rPr lang="en-US" sz="2500" b="1" dirty="0" err="1" smtClean="0">
                <a:latin typeface="Kruti Dev 010" pitchFamily="2" charset="0"/>
              </a:rPr>
              <a:t>rkjh</a:t>
            </a:r>
            <a:r>
              <a:rPr lang="en-US" sz="2500" b="1" dirty="0" smtClean="0">
                <a:latin typeface="Kruti Dev 010" pitchFamily="2" charset="0"/>
              </a:rPr>
              <a:t>[k </a:t>
            </a:r>
            <a:r>
              <a:rPr lang="en-US" sz="2500" b="1" dirty="0" err="1" smtClean="0">
                <a:latin typeface="Kruti Dev 010" pitchFamily="2" charset="0"/>
              </a:rPr>
              <a:t>ls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dkQh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igys</a:t>
            </a:r>
            <a:r>
              <a:rPr lang="en-US" sz="2500" b="1" dirty="0" smtClean="0">
                <a:latin typeface="Kruti Dev 010" pitchFamily="2" charset="0"/>
              </a:rPr>
              <a:t>] </a:t>
            </a:r>
            <a:r>
              <a:rPr lang="en-US" sz="2500" b="1" dirty="0" err="1" smtClean="0">
                <a:latin typeface="Kruti Dev 010" pitchFamily="2" charset="0"/>
              </a:rPr>
              <a:t>leqfpr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lqj</a:t>
            </a:r>
            <a:r>
              <a:rPr lang="en-US" sz="2500" b="1" dirty="0" smtClean="0">
                <a:latin typeface="Kruti Dev 010" pitchFamily="2" charset="0"/>
              </a:rPr>
              <a:t>{</a:t>
            </a:r>
            <a:r>
              <a:rPr lang="en-US" sz="2500" b="1" dirty="0" err="1" smtClean="0">
                <a:latin typeface="Kruti Dev 010" pitchFamily="2" charset="0"/>
              </a:rPr>
              <a:t>kk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O;oLFkk</a:t>
            </a:r>
            <a:r>
              <a:rPr lang="en-US" sz="2500" b="1" dirty="0" smtClean="0">
                <a:latin typeface="Kruti Dev 010" pitchFamily="2" charset="0"/>
              </a:rPr>
              <a:t> dh ;</a:t>
            </a:r>
            <a:r>
              <a:rPr lang="en-US" sz="2500" b="1" dirty="0" err="1" smtClean="0">
                <a:latin typeface="Kruti Dev 010" pitchFamily="2" charset="0"/>
              </a:rPr>
              <a:t>kstuk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cuk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ysuk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pkfg,A</a:t>
            </a:r>
            <a:r>
              <a:rPr lang="en-US" sz="2500" b="1" dirty="0" smtClean="0">
                <a:latin typeface="Kruti Dev 010" pitchFamily="2" charset="0"/>
              </a:rPr>
              <a:t> </a:t>
            </a:r>
          </a:p>
          <a:p>
            <a:pPr algn="just"/>
            <a:r>
              <a:rPr lang="en-US" sz="2500" b="1" dirty="0" smtClean="0">
                <a:latin typeface="Kruti Dev 010" pitchFamily="2" charset="0"/>
              </a:rPr>
              <a:t>2- erx.kuk </a:t>
            </a:r>
            <a:r>
              <a:rPr lang="en-US" sz="2500" b="1" dirty="0" err="1" smtClean="0">
                <a:latin typeface="Kruti Dev 010" pitchFamily="2" charset="0"/>
              </a:rPr>
              <a:t>Hkou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esa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vfXu'keu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midj.kksa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dks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pkyw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gkyr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esa</a:t>
            </a:r>
            <a:r>
              <a:rPr lang="en-US" sz="2500" b="1" dirty="0" smtClean="0">
                <a:latin typeface="Kruti Dev 010" pitchFamily="2" charset="0"/>
              </a:rPr>
              <a:t> j[</a:t>
            </a:r>
            <a:r>
              <a:rPr lang="en-US" sz="2500" b="1" dirty="0" err="1" smtClean="0">
                <a:latin typeface="Kruti Dev 010" pitchFamily="2" charset="0"/>
              </a:rPr>
              <a:t>kk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tkuk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pkfg</a:t>
            </a:r>
            <a:r>
              <a:rPr lang="en-US" sz="2500" b="1" dirty="0" smtClean="0">
                <a:latin typeface="Kruti Dev 010" pitchFamily="2" charset="0"/>
              </a:rPr>
              <a:t>, </a:t>
            </a:r>
            <a:r>
              <a:rPr lang="en-US" sz="2500" b="1" dirty="0" err="1" smtClean="0">
                <a:latin typeface="Kruti Dev 010" pitchFamily="2" charset="0"/>
              </a:rPr>
              <a:t>vkSj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uxj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esa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Qk;j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fczxsM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dks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lrdZ</a:t>
            </a:r>
            <a:r>
              <a:rPr lang="en-US" sz="2500" b="1" dirty="0" smtClean="0">
                <a:latin typeface="Kruti Dev 010" pitchFamily="2" charset="0"/>
              </a:rPr>
              <a:t> j[</a:t>
            </a:r>
            <a:r>
              <a:rPr lang="en-US" sz="2500" b="1" dirty="0" err="1" smtClean="0">
                <a:latin typeface="Kruti Dev 010" pitchFamily="2" charset="0"/>
              </a:rPr>
              <a:t>kuk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pkfg,A</a:t>
            </a:r>
            <a:r>
              <a:rPr lang="en-US" sz="2500" b="1" dirty="0" smtClean="0">
                <a:latin typeface="Kruti Dev 010" pitchFamily="2" charset="0"/>
              </a:rPr>
              <a:t> </a:t>
            </a:r>
          </a:p>
          <a:p>
            <a:pPr algn="just"/>
            <a:r>
              <a:rPr lang="en-US" sz="2500" b="1" dirty="0" smtClean="0">
                <a:latin typeface="Kruti Dev 010" pitchFamily="2" charset="0"/>
              </a:rPr>
              <a:t>3- erx.kuk </a:t>
            </a:r>
            <a:r>
              <a:rPr lang="en-US" sz="2500" b="1" dirty="0" err="1" smtClean="0">
                <a:latin typeface="Kruti Dev 010" pitchFamily="2" charset="0"/>
              </a:rPr>
              <a:t>gkWy@dejksa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esa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izdk'k</a:t>
            </a:r>
            <a:r>
              <a:rPr lang="en-US" sz="2500" b="1" dirty="0" smtClean="0">
                <a:latin typeface="Kruti Dev 010" pitchFamily="2" charset="0"/>
              </a:rPr>
              <a:t> dh </a:t>
            </a:r>
            <a:r>
              <a:rPr lang="en-US" sz="2500" b="1" dirty="0" err="1" smtClean="0">
                <a:latin typeface="Kruti Dev 010" pitchFamily="2" charset="0"/>
              </a:rPr>
              <a:t>Ik;kZIr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O;oLFkk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jgs</a:t>
            </a:r>
            <a:r>
              <a:rPr lang="en-US" sz="2500" b="1" dirty="0" smtClean="0">
                <a:latin typeface="Kruti Dev 010" pitchFamily="2" charset="0"/>
              </a:rPr>
              <a:t> A</a:t>
            </a:r>
          </a:p>
          <a:p>
            <a:pPr algn="just"/>
            <a:r>
              <a:rPr lang="en-US" sz="2500" b="1" dirty="0" smtClean="0">
                <a:latin typeface="Kruti Dev 010" pitchFamily="2" charset="0"/>
              </a:rPr>
              <a:t>4- </a:t>
            </a:r>
            <a:r>
              <a:rPr lang="en-US" sz="2500" b="1" dirty="0" err="1" smtClean="0">
                <a:latin typeface="Kruti Dev 010" pitchFamily="2" charset="0"/>
              </a:rPr>
              <a:t>okMksZ</a:t>
            </a:r>
            <a:r>
              <a:rPr lang="en-US" sz="2500" b="1" dirty="0" smtClean="0">
                <a:latin typeface="Kruti Dev 010" pitchFamily="2" charset="0"/>
              </a:rPr>
              <a:t> dh la[;k </a:t>
            </a:r>
            <a:r>
              <a:rPr lang="en-US" sz="2500" b="1" dirty="0" err="1" smtClean="0">
                <a:latin typeface="Kruti Dev 010" pitchFamily="2" charset="0"/>
              </a:rPr>
              <a:t>ds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cjkcj</a:t>
            </a:r>
            <a:r>
              <a:rPr lang="en-US" sz="2500" b="1" dirty="0" smtClean="0">
                <a:latin typeface="Kruti Dev 010" pitchFamily="2" charset="0"/>
              </a:rPr>
              <a:t> x.kuk </a:t>
            </a:r>
            <a:r>
              <a:rPr lang="en-US" sz="2500" b="1" dirty="0" err="1" smtClean="0">
                <a:latin typeface="Kruti Dev 010" pitchFamily="2" charset="0"/>
              </a:rPr>
              <a:t>Vscyksa</a:t>
            </a:r>
            <a:r>
              <a:rPr lang="en-US" sz="2500" b="1" dirty="0" smtClean="0">
                <a:latin typeface="Kruti Dev 010" pitchFamily="2" charset="0"/>
              </a:rPr>
              <a:t> ¼fjVfuZx </a:t>
            </a:r>
            <a:r>
              <a:rPr lang="en-US" sz="2500" b="1" dirty="0" err="1" smtClean="0">
                <a:latin typeface="Kruti Dev 010" pitchFamily="2" charset="0"/>
              </a:rPr>
              <a:t>vf</a:t>
            </a:r>
            <a:r>
              <a:rPr lang="en-US" sz="2500" b="1" dirty="0" smtClean="0">
                <a:latin typeface="Kruti Dev 010" pitchFamily="2" charset="0"/>
              </a:rPr>
              <a:t>/</a:t>
            </a:r>
            <a:r>
              <a:rPr lang="en-US" sz="2500" b="1" dirty="0" err="1" smtClean="0">
                <a:latin typeface="Kruti Dev 010" pitchFamily="2" charset="0"/>
              </a:rPr>
              <a:t>kdkjh</a:t>
            </a:r>
            <a:r>
              <a:rPr lang="en-US" sz="2500" b="1" dirty="0" smtClean="0">
                <a:latin typeface="Kruti Dev 010" pitchFamily="2" charset="0"/>
              </a:rPr>
              <a:t> dh </a:t>
            </a:r>
            <a:r>
              <a:rPr lang="en-US" sz="2500" b="1" dirty="0" err="1" smtClean="0">
                <a:latin typeface="Kruti Dev 010" pitchFamily="2" charset="0"/>
              </a:rPr>
              <a:t>Vscyksa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dks</a:t>
            </a:r>
            <a:r>
              <a:rPr lang="en-US" sz="2500" b="1" dirty="0" smtClean="0">
                <a:latin typeface="Kruti Dev 010" pitchFamily="2" charset="0"/>
              </a:rPr>
              <a:t> NksM+dj½ dh </a:t>
            </a:r>
            <a:r>
              <a:rPr lang="en-US" sz="2500" b="1" dirty="0" err="1" smtClean="0">
                <a:latin typeface="Kruti Dev 010" pitchFamily="2" charset="0"/>
              </a:rPr>
              <a:t>vf</a:t>
            </a:r>
            <a:r>
              <a:rPr lang="en-US" sz="2500" b="1" dirty="0" smtClean="0">
                <a:latin typeface="Kruti Dev 010" pitchFamily="2" charset="0"/>
              </a:rPr>
              <a:t>/</a:t>
            </a:r>
            <a:r>
              <a:rPr lang="en-US" sz="2500" b="1" dirty="0" err="1" smtClean="0">
                <a:latin typeface="Kruti Dev 010" pitchFamily="2" charset="0"/>
              </a:rPr>
              <a:t>kdre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lhek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fdlh</a:t>
            </a:r>
            <a:r>
              <a:rPr lang="en-US" sz="2500" b="1" dirty="0" smtClean="0">
                <a:latin typeface="Kruti Dev 010" pitchFamily="2" charset="0"/>
              </a:rPr>
              <a:t> x.kuk </a:t>
            </a:r>
            <a:r>
              <a:rPr lang="en-US" sz="2500" b="1" dirty="0" err="1" smtClean="0">
                <a:latin typeface="Kruti Dev 010" pitchFamily="2" charset="0"/>
              </a:rPr>
              <a:t>gky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esa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rHkh</a:t>
            </a:r>
            <a:r>
              <a:rPr lang="en-US" sz="2500" b="1" dirty="0" smtClean="0">
                <a:latin typeface="Kruti Dev 010" pitchFamily="2" charset="0"/>
              </a:rPr>
              <a:t> c&lt;+</a:t>
            </a:r>
            <a:r>
              <a:rPr lang="en-US" sz="2500" b="1" dirty="0" err="1" smtClean="0">
                <a:latin typeface="Kruti Dev 010" pitchFamily="2" charset="0"/>
              </a:rPr>
              <a:t>kbZ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tk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ldsxh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tc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bl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gsrq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vk;ksx</a:t>
            </a:r>
            <a:r>
              <a:rPr lang="en-US" sz="2500" b="1" dirty="0" smtClean="0">
                <a:latin typeface="Kruti Dev 010" pitchFamily="2" charset="0"/>
              </a:rPr>
              <a:t> dh </a:t>
            </a:r>
            <a:r>
              <a:rPr lang="en-US" sz="2500" b="1" dirty="0" err="1" smtClean="0">
                <a:latin typeface="Kruti Dev 010" pitchFamily="2" charset="0"/>
              </a:rPr>
              <a:t>iwoZ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Lohd`fr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ys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yh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xbZ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gksA</a:t>
            </a:r>
            <a:r>
              <a:rPr lang="en-US" sz="2500" b="1" dirty="0" smtClean="0">
                <a:latin typeface="Kruti Dev 010" pitchFamily="2" charset="0"/>
              </a:rPr>
              <a:t> </a:t>
            </a:r>
          </a:p>
          <a:p>
            <a:pPr algn="just"/>
            <a:r>
              <a:rPr lang="en-US" sz="2500" b="1" dirty="0" smtClean="0">
                <a:latin typeface="Kruti Dev 010" pitchFamily="2" charset="0"/>
              </a:rPr>
              <a:t>5- erx.kuk </a:t>
            </a:r>
            <a:r>
              <a:rPr lang="en-US" sz="2500" b="1" dirty="0" err="1" smtClean="0">
                <a:latin typeface="Kruti Dev 010" pitchFamily="2" charset="0"/>
              </a:rPr>
              <a:t>LFky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ds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izR;sd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gky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esa</a:t>
            </a:r>
            <a:r>
              <a:rPr lang="en-US" sz="2500" b="1" dirty="0" smtClean="0">
                <a:latin typeface="Kruti Dev 010" pitchFamily="2" charset="0"/>
              </a:rPr>
              <a:t> x.kuk dh </a:t>
            </a:r>
            <a:r>
              <a:rPr lang="en-US" sz="2500" b="1" dirty="0" err="1" smtClean="0">
                <a:latin typeface="Kruti Dev 010" pitchFamily="2" charset="0"/>
              </a:rPr>
              <a:t>estksa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ds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vklikl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vojks</a:t>
            </a:r>
            <a:r>
              <a:rPr lang="en-US" sz="2500" b="1" dirty="0" smtClean="0">
                <a:latin typeface="Kruti Dev 010" pitchFamily="2" charset="0"/>
              </a:rPr>
              <a:t>/</a:t>
            </a:r>
            <a:r>
              <a:rPr lang="en-US" sz="2500" b="1" dirty="0" err="1" smtClean="0">
                <a:latin typeface="Kruti Dev 010" pitchFamily="2" charset="0"/>
              </a:rPr>
              <a:t>kd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cuk</a:t>
            </a:r>
            <a:r>
              <a:rPr lang="en-US" sz="2500" b="1" dirty="0" smtClean="0">
                <a:latin typeface="Kruti Dev 010" pitchFamily="2" charset="0"/>
              </a:rPr>
              <a:t>, </a:t>
            </a:r>
            <a:r>
              <a:rPr lang="en-US" sz="2500" b="1" dirty="0" err="1" smtClean="0">
                <a:latin typeface="Kruti Dev 010" pitchFamily="2" charset="0"/>
              </a:rPr>
              <a:t>tk,a</a:t>
            </a:r>
            <a:r>
              <a:rPr lang="en-US" sz="2500" b="1" dirty="0" smtClean="0">
                <a:latin typeface="Kruti Dev 010" pitchFamily="2" charset="0"/>
              </a:rPr>
              <a:t>] </a:t>
            </a:r>
            <a:r>
              <a:rPr lang="en-US" sz="2500" b="1" dirty="0" err="1" smtClean="0">
                <a:latin typeface="Kruti Dev 010" pitchFamily="2" charset="0"/>
              </a:rPr>
              <a:t>ftlls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vkids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dk;Z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esa</a:t>
            </a:r>
            <a:r>
              <a:rPr lang="en-US" sz="2500" b="1" dirty="0" smtClean="0">
                <a:latin typeface="Kruti Dev 010" pitchFamily="2" charset="0"/>
              </a:rPr>
              <a:t> x.kuk </a:t>
            </a:r>
            <a:r>
              <a:rPr lang="en-US" sz="2500" b="1" dirty="0" err="1" smtClean="0">
                <a:latin typeface="Kruti Dev 010" pitchFamily="2" charset="0"/>
              </a:rPr>
              <a:t>vfHkdrkZ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smtClean="0">
                <a:latin typeface="+mj-lt"/>
                <a:cs typeface="Arial" pitchFamily="34" charset="0"/>
              </a:rPr>
              <a:t>(Counting Agents) </a:t>
            </a:r>
            <a:r>
              <a:rPr lang="en-US" sz="2500" b="1" dirty="0" err="1" smtClean="0">
                <a:latin typeface="Kruti Dev 010" pitchFamily="2" charset="0"/>
              </a:rPr>
              <a:t>O;o</a:t>
            </a:r>
            <a:r>
              <a:rPr lang="en-US" sz="2500" b="1" dirty="0" smtClean="0">
                <a:latin typeface="Kruti Dev 010" pitchFamily="2" charset="0"/>
              </a:rPr>
              <a:t>/</a:t>
            </a:r>
            <a:r>
              <a:rPr lang="en-US" sz="2500" b="1" dirty="0" err="1" smtClean="0">
                <a:latin typeface="Kruti Dev 010" pitchFamily="2" charset="0"/>
              </a:rPr>
              <a:t>kku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mRiUu</a:t>
            </a:r>
            <a:r>
              <a:rPr lang="en-US" sz="2500" b="1" dirty="0" smtClean="0">
                <a:latin typeface="Kruti Dev 010" pitchFamily="2" charset="0"/>
              </a:rPr>
              <a:t> u </a:t>
            </a:r>
            <a:r>
              <a:rPr lang="en-US" sz="2500" b="1" dirty="0" err="1" smtClean="0">
                <a:latin typeface="Kruti Dev 010" pitchFamily="2" charset="0"/>
              </a:rPr>
              <a:t>dj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r>
              <a:rPr lang="en-US" sz="2500" b="1" dirty="0" err="1" smtClean="0">
                <a:latin typeface="Kruti Dev 010" pitchFamily="2" charset="0"/>
              </a:rPr>
              <a:t>ik,aA</a:t>
            </a:r>
            <a:r>
              <a:rPr lang="en-US" sz="2500" b="1" dirty="0" smtClean="0">
                <a:latin typeface="Kruti Dev 010" pitchFamily="2" charset="0"/>
              </a:rPr>
              <a:t> </a:t>
            </a:r>
            <a:endParaRPr lang="en-US" sz="25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836712"/>
            <a:ext cx="84249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erx.kuk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LFky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ij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dh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tkus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okyh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vU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;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O;oLFkk,a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endParaRPr lang="en-US" sz="2400" b="1" dirty="0" smtClean="0">
              <a:solidFill>
                <a:srgbClr val="0066FF"/>
              </a:solidFill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1-  </a:t>
            </a:r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dsUnz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,d </a:t>
            </a:r>
            <a:r>
              <a:rPr lang="en-US" sz="2800" b="1" dirty="0" err="1" smtClean="0">
                <a:latin typeface="Kruti Dev 010" pitchFamily="2" charset="0"/>
              </a:rPr>
              <a:t>lEidZ</a:t>
            </a:r>
            <a:r>
              <a:rPr lang="en-US" sz="2800" b="1" dirty="0" smtClean="0">
                <a:latin typeface="Kruti Dev 010" pitchFamily="2" charset="0"/>
              </a:rPr>
              <a:t> d{k ,l-</a:t>
            </a:r>
            <a:r>
              <a:rPr lang="en-US" sz="2800" b="1" dirty="0" err="1" smtClean="0">
                <a:latin typeface="Kruti Dev 010" pitchFamily="2" charset="0"/>
              </a:rPr>
              <a:t>Vh</a:t>
            </a:r>
            <a:r>
              <a:rPr lang="en-US" sz="2800" b="1" dirty="0" smtClean="0">
                <a:latin typeface="Kruti Dev 010" pitchFamily="2" charset="0"/>
              </a:rPr>
              <a:t>-</a:t>
            </a:r>
            <a:r>
              <a:rPr lang="en-US" sz="2800" b="1" dirty="0" err="1" smtClean="0">
                <a:latin typeface="Kruti Dev 010" pitchFamily="2" charset="0"/>
              </a:rPr>
              <a:t>Mh</a:t>
            </a:r>
            <a:r>
              <a:rPr lang="en-US" sz="2800" b="1" dirty="0" smtClean="0">
                <a:latin typeface="Kruti Dev 010" pitchFamily="2" charset="0"/>
              </a:rPr>
              <a:t>- </a:t>
            </a:r>
            <a:r>
              <a:rPr lang="en-US" sz="2800" b="1" dirty="0" err="1" smtClean="0">
                <a:latin typeface="Kruti Dev 010" pitchFamily="2" charset="0"/>
              </a:rPr>
              <a:t>lqfo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kk</a:t>
            </a:r>
            <a:r>
              <a:rPr lang="en-US" sz="2800" b="1" dirty="0" smtClean="0">
                <a:latin typeface="Kruti Dev 010" pitchFamily="2" charset="0"/>
              </a:rPr>
              <a:t> ;</a:t>
            </a:r>
            <a:r>
              <a:rPr lang="en-US" sz="2800" b="1" dirty="0" err="1" smtClean="0">
                <a:latin typeface="Kruti Dev 010" pitchFamily="2" charset="0"/>
              </a:rPr>
              <a:t>qDr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VsyhQksu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QsDl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dEI;wVj</a:t>
            </a:r>
            <a:r>
              <a:rPr lang="en-US" sz="2800" b="1" dirty="0" smtClean="0">
                <a:latin typeface="Kruti Dev 010" pitchFamily="2" charset="0"/>
              </a:rPr>
              <a:t> ¼fizaVj </a:t>
            </a:r>
            <a:r>
              <a:rPr lang="en-US" sz="2800" b="1" dirty="0" err="1" smtClean="0">
                <a:latin typeface="Kruti Dev 010" pitchFamily="2" charset="0"/>
              </a:rPr>
              <a:t>bUVjusV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lqfo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kk</a:t>
            </a:r>
            <a:r>
              <a:rPr lang="en-US" sz="2800" b="1" dirty="0" smtClean="0">
                <a:latin typeface="Kruti Dev 010" pitchFamily="2" charset="0"/>
              </a:rPr>
              <a:t> lfgr½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lfTtr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</a:t>
            </a:r>
            <a:r>
              <a:rPr lang="en-US" sz="2800" b="1" dirty="0" smtClean="0">
                <a:latin typeface="Kruti Dev 010" pitchFamily="2" charset="0"/>
              </a:rPr>
              <a:t>, </a:t>
            </a: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2- </a:t>
            </a:r>
            <a:r>
              <a:rPr lang="en-US" sz="2800" b="1" dirty="0" err="1" smtClean="0">
                <a:latin typeface="Kruti Dev 010" pitchFamily="2" charset="0"/>
              </a:rPr>
              <a:t>flQZ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ehfM;k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dfeZ;ksa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lsaVj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,d </a:t>
            </a:r>
            <a:r>
              <a:rPr lang="en-US" sz="2800" b="1" dirty="0" err="1" smtClean="0">
                <a:latin typeface="Kruti Dev 010" pitchFamily="2" charset="0"/>
              </a:rPr>
              <a:t>i;kZIr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yackbZ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pkSM+kbZ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dejk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eq</a:t>
            </a:r>
            <a:r>
              <a:rPr lang="en-US" sz="2800" b="1" dirty="0" smtClean="0">
                <a:latin typeface="Kruti Dev 010" pitchFamily="2" charset="0"/>
              </a:rPr>
              <a:t>[; erx.kuk </a:t>
            </a:r>
            <a:r>
              <a:rPr lang="en-US" sz="2800" b="1" dirty="0" err="1" smtClean="0">
                <a:latin typeface="Kruti Dev 010" pitchFamily="2" charset="0"/>
              </a:rPr>
              <a:t>gky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FkksM+h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nwj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vkSj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vyx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,d </a:t>
            </a:r>
            <a:r>
              <a:rPr lang="en-US" sz="2800" b="1" dirty="0" err="1" smtClean="0">
                <a:latin typeface="Kruti Dev 010" pitchFamily="2" charset="0"/>
              </a:rPr>
              <a:t>ehfM;k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lsaVj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ftlesa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lHkh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rjg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lqfo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kk;sa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tSls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Qksu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QSDl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MkVk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dE;wfuds'ku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lqfo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3- </a:t>
            </a:r>
            <a:r>
              <a:rPr lang="en-US" sz="2800" b="1" dirty="0" err="1" smtClean="0">
                <a:latin typeface="Kruti Dev 010" pitchFamily="2" charset="0"/>
              </a:rPr>
              <a:t>ykmMLihdj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O;oLFkk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rkfd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yksxksa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vkSj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izlkj.k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tqM+s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O;fDr;ksa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erx.kuk ifj.kke dh le;&amp;le;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tkudkjh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ldsA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908720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Kruti Dev 010" pitchFamily="2" charset="0"/>
              </a:rPr>
              <a:t>4- </a:t>
            </a:r>
            <a:r>
              <a:rPr lang="en-US" sz="2800" b="1" dirty="0" err="1" smtClean="0">
                <a:latin typeface="Kruti Dev 010" pitchFamily="2" charset="0"/>
              </a:rPr>
              <a:t>vkids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ikl</a:t>
            </a:r>
            <a:r>
              <a:rPr lang="en-US" sz="2800" b="1" dirty="0" smtClean="0">
                <a:latin typeface="Kruti Dev 010" pitchFamily="2" charset="0"/>
              </a:rPr>
              <a:t> erx.kuk </a:t>
            </a:r>
            <a:r>
              <a:rPr lang="en-US" sz="2800" b="1" dirty="0" err="1" smtClean="0">
                <a:latin typeface="Kruti Dev 010" pitchFamily="2" charset="0"/>
              </a:rPr>
              <a:t>lsaVj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dEI;wVj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rFkk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baVjusV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lqfo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pkfg,A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tgk</a:t>
            </a:r>
            <a:r>
              <a:rPr lang="en-US" sz="2800" b="1" dirty="0" smtClean="0">
                <a:latin typeface="Kruti Dev 010" pitchFamily="2" charset="0"/>
              </a:rPr>
              <a:t>¡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vki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vk;ksx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csolkbV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vkadM+ks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izfof"V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ldsaA</a:t>
            </a:r>
            <a:endParaRPr lang="en-US" sz="2800" b="1" dirty="0" smtClean="0"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5- erx.kuk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nkSjku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pØ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rS;kj</a:t>
            </a:r>
            <a:r>
              <a:rPr lang="en-US" sz="2800" b="1" dirty="0" smtClean="0">
                <a:latin typeface="Kruti Dev 010" pitchFamily="2" charset="0"/>
              </a:rPr>
              <a:t> iz:i&amp;21d x.kuk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ifj.kke x.kuk </a:t>
            </a:r>
            <a:r>
              <a:rPr lang="en-US" sz="2800" b="1" dirty="0" err="1" smtClean="0">
                <a:latin typeface="Kruti Dev 010" pitchFamily="2" charset="0"/>
              </a:rPr>
              <a:t>Ik;Zos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kd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rS;kj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ftldh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izfr;k</a:t>
            </a:r>
            <a:r>
              <a:rPr lang="en-US" sz="2800" b="1" dirty="0" smtClean="0">
                <a:latin typeface="Kruti Dev 010" pitchFamily="2" charset="0"/>
              </a:rPr>
              <a:t>¡ x.kuk </a:t>
            </a:r>
            <a:r>
              <a:rPr lang="en-US" sz="2800" b="1" dirty="0" err="1" smtClean="0">
                <a:latin typeface="Kruti Dev 010" pitchFamily="2" charset="0"/>
              </a:rPr>
              <a:t>vfHkdrkZvksa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iznku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tkuk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vr</a:t>
            </a:r>
            <a:r>
              <a:rPr lang="en-US" sz="2800" b="1" dirty="0" smtClean="0">
                <a:latin typeface="Kruti Dev 010" pitchFamily="2" charset="0"/>
              </a:rPr>
              <a:t>% </a:t>
            </a:r>
            <a:r>
              <a:rPr lang="en-US" sz="2800" b="1" dirty="0" err="1" smtClean="0">
                <a:latin typeface="Kruti Dev 010" pitchFamily="2" charset="0"/>
              </a:rPr>
              <a:t>vko';d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LFky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x.kuk d{</a:t>
            </a:r>
            <a:r>
              <a:rPr lang="en-US" sz="2800" b="1" dirty="0" err="1" smtClean="0">
                <a:latin typeface="Kruti Dev 010" pitchFamily="2" charset="0"/>
              </a:rPr>
              <a:t>kksa</a:t>
            </a:r>
            <a:r>
              <a:rPr lang="en-US" sz="2800" b="1" dirty="0" smtClean="0">
                <a:latin typeface="Kruti Dev 010" pitchFamily="2" charset="0"/>
              </a:rPr>
              <a:t> dh la[;k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QksVksdkWih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e'khuksa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O;oLFkk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tk,A</a:t>
            </a:r>
            <a:r>
              <a:rPr lang="en-US" sz="2800" b="1" dirty="0" smtClean="0">
                <a:latin typeface="Kruti Dev 010" pitchFamily="2" charset="0"/>
              </a:rPr>
              <a:t>  </a:t>
            </a:r>
          </a:p>
          <a:p>
            <a:pPr algn="just"/>
            <a:endParaRPr lang="en-US" sz="16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052736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izR;sd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erx.kuk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est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ij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fuEufyf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[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kr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ys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[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ku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lkexzh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dh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O;oLFkk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djs</a:t>
            </a:r>
            <a:endParaRPr lang="en-US" sz="3200" b="1" dirty="0" smtClean="0">
              <a:solidFill>
                <a:srgbClr val="0066FF"/>
              </a:solidFill>
              <a:latin typeface="Kruti Dev 010" pitchFamily="2" charset="0"/>
            </a:endParaRPr>
          </a:p>
          <a:p>
            <a:pPr algn="ctr"/>
            <a:endParaRPr lang="en-US" sz="2400" b="1" dirty="0" smtClean="0">
              <a:latin typeface="Kruti Dev 010" pitchFamily="2" charset="0"/>
            </a:endParaRPr>
          </a:p>
          <a:p>
            <a:pPr algn="just"/>
            <a:r>
              <a:rPr lang="en-US" sz="2400" b="1" dirty="0" smtClean="0">
                <a:latin typeface="Kruti Dev 010" pitchFamily="2" charset="0"/>
              </a:rPr>
              <a:t>   </a:t>
            </a:r>
            <a:r>
              <a:rPr lang="en-US" sz="2800" b="1" dirty="0" smtClean="0">
                <a:latin typeface="Kruti Dev 010" pitchFamily="2" charset="0"/>
              </a:rPr>
              <a:t>1- ,d </a:t>
            </a:r>
            <a:r>
              <a:rPr lang="en-US" sz="2800" b="1" dirty="0" err="1" smtClean="0">
                <a:latin typeface="Kruti Dev 010" pitchFamily="2" charset="0"/>
              </a:rPr>
              <a:t>uhyh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L;kgh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cky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ikabV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isuA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   2- </a:t>
            </a:r>
            <a:r>
              <a:rPr lang="en-US" sz="2800" b="1" dirty="0" err="1" smtClean="0">
                <a:latin typeface="Kruti Dev 010" pitchFamily="2" charset="0"/>
              </a:rPr>
              <a:t>lhyksa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rksM+dj</a:t>
            </a:r>
            <a:r>
              <a:rPr lang="en-US" sz="2800" b="1" dirty="0" smtClean="0">
                <a:latin typeface="Kruti Dev 010" pitchFamily="2" charset="0"/>
              </a:rPr>
              <a:t> [</a:t>
            </a:r>
            <a:r>
              <a:rPr lang="en-US" sz="2800" b="1" dirty="0" err="1" smtClean="0">
                <a:latin typeface="Kruti Dev 010" pitchFamily="2" charset="0"/>
              </a:rPr>
              <a:t>kksyus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IykfLVd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pkdwA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   3- </a:t>
            </a:r>
            <a:r>
              <a:rPr lang="en-US" sz="2800" b="1" dirty="0" err="1" smtClean="0">
                <a:latin typeface="Kruti Dev 010" pitchFamily="2" charset="0"/>
              </a:rPr>
              <a:t>dkxt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iUusA</a:t>
            </a:r>
            <a:r>
              <a:rPr lang="en-US" sz="2800" b="1" dirty="0" smtClean="0">
                <a:latin typeface="Kruti Dev 010" pitchFamily="2" charset="0"/>
              </a:rPr>
              <a:t>  </a:t>
            </a: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   4- x.kuk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ifj.kke iz:i&amp;21d </a:t>
            </a:r>
            <a:r>
              <a:rPr lang="en-US" sz="2800" b="1" dirty="0" err="1" smtClean="0">
                <a:latin typeface="Kruti Dev 010" pitchFamily="2" charset="0"/>
              </a:rPr>
              <a:t>pØ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vuqlkj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xquh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izfr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eas</a:t>
            </a:r>
            <a:endParaRPr lang="hi-IN" sz="2800" b="1" dirty="0" smtClean="0">
              <a:latin typeface="Kruti Dev 010" pitchFamily="2" charset="0"/>
            </a:endParaRPr>
          </a:p>
          <a:p>
            <a:pPr algn="just"/>
            <a:r>
              <a:rPr lang="hi-IN" sz="2800" b="1" dirty="0" smtClean="0">
                <a:latin typeface="Kruti Dev 010" pitchFamily="2" charset="0"/>
              </a:rPr>
              <a:t>     </a:t>
            </a:r>
            <a:r>
              <a:rPr lang="en-US" sz="2800" b="1" dirty="0" smtClean="0">
                <a:latin typeface="Kruti Dev 010" pitchFamily="2" charset="0"/>
              </a:rPr>
              <a:t>v/;{k 	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ik"kZn</a:t>
            </a:r>
            <a:r>
              <a:rPr lang="en-US" sz="2800" b="1" dirty="0" smtClean="0">
                <a:latin typeface="Kruti Dev 010" pitchFamily="2" charset="0"/>
              </a:rPr>
              <a:t> 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i`Fkd&amp;i`FkdA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endParaRPr lang="en-US" sz="24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836712"/>
            <a:ext cx="86764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fuokZpu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drZO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;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eri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=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ksa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dh x.kuk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Vscy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ij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fuEu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lkexzh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dh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vko'drk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gksxh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  <a:latin typeface="Kruti Dev 010" pitchFamily="2" charset="0"/>
            </a:endParaRPr>
          </a:p>
          <a:p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800" b="1" dirty="0" smtClean="0">
                <a:latin typeface="Kruti Dev 010" pitchFamily="2" charset="0"/>
              </a:rPr>
              <a:t>1- x.kuk </a:t>
            </a:r>
            <a:r>
              <a:rPr lang="en-US" sz="2800" b="1" dirty="0" err="1" smtClean="0">
                <a:latin typeface="Kruti Dev 010" pitchFamily="2" charset="0"/>
              </a:rPr>
              <a:t>ifpZ;ka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r>
              <a:rPr lang="en-US" sz="2800" b="1" dirty="0" smtClean="0">
                <a:latin typeface="Kruti Dev 010" pitchFamily="2" charset="0"/>
              </a:rPr>
              <a:t> 2- x.kuk ifj.kke iz:i&amp;20 </a:t>
            </a:r>
          </a:p>
          <a:p>
            <a:r>
              <a:rPr lang="en-US" sz="2800" b="1" dirty="0" smtClean="0">
                <a:latin typeface="Kruti Dev 010" pitchFamily="2" charset="0"/>
              </a:rPr>
              <a:t> 3- </a:t>
            </a:r>
            <a:r>
              <a:rPr lang="en-US" sz="2800" b="1" dirty="0" err="1" smtClean="0">
                <a:latin typeface="Kruti Dev 010" pitchFamily="2" charset="0"/>
              </a:rPr>
              <a:t>izfr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ksfri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</a:t>
            </a:r>
            <a:r>
              <a:rPr lang="en-US" sz="2800" b="1" dirty="0" smtClean="0">
                <a:latin typeface="Kruti Dev 010" pitchFamily="2" charset="0"/>
              </a:rPr>
              <a:t>, x,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</a:t>
            </a:r>
            <a:r>
              <a:rPr lang="en-US" sz="2800" b="1" dirty="0" err="1" smtClean="0">
                <a:latin typeface="Kruti Dev 010" pitchFamily="2" charset="0"/>
              </a:rPr>
              <a:t>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ihNs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dkj.k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n'kkZus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okyh</a:t>
            </a:r>
            <a:r>
              <a:rPr lang="hi-IN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eksgj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r>
              <a:rPr lang="en-US" sz="2800" b="1" dirty="0" smtClean="0">
                <a:latin typeface="Kruti Dev 010" pitchFamily="2" charset="0"/>
              </a:rPr>
              <a:t> 4- </a:t>
            </a:r>
            <a:r>
              <a:rPr lang="en-US" sz="2800" b="1" dirty="0" err="1" smtClean="0">
                <a:latin typeface="Kruti Dev 010" pitchFamily="2" charset="0"/>
              </a:rPr>
              <a:t>LVkEIk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iSM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r>
              <a:rPr lang="en-US" sz="2800" b="1" dirty="0" smtClean="0">
                <a:latin typeface="Kruti Dev 010" pitchFamily="2" charset="0"/>
              </a:rPr>
              <a:t> 5- </a:t>
            </a:r>
            <a:r>
              <a:rPr lang="en-US" sz="2800" b="1" dirty="0" err="1" smtClean="0">
                <a:latin typeface="Kruti Dev 010" pitchFamily="2" charset="0"/>
              </a:rPr>
              <a:t>xksan</a:t>
            </a:r>
            <a:r>
              <a:rPr lang="en-US" sz="2800" b="1" dirty="0" smtClean="0">
                <a:latin typeface="Kruti Dev 010" pitchFamily="2" charset="0"/>
              </a:rPr>
              <a:t> dh '</a:t>
            </a:r>
            <a:r>
              <a:rPr lang="en-US" sz="2800" b="1" dirty="0" err="1" smtClean="0">
                <a:latin typeface="Kruti Dev 010" pitchFamily="2" charset="0"/>
              </a:rPr>
              <a:t>kh'kh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r>
              <a:rPr lang="en-US" sz="2800" b="1" dirty="0" smtClean="0">
                <a:latin typeface="Kruti Dev 010" pitchFamily="2" charset="0"/>
              </a:rPr>
              <a:t> 6- </a:t>
            </a:r>
            <a:r>
              <a:rPr lang="en-US" sz="2800" b="1" dirty="0" err="1" smtClean="0">
                <a:latin typeface="Kruti Dev 010" pitchFamily="2" charset="0"/>
              </a:rPr>
              <a:t>lhfyax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gsrq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czkmu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isij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eksecRrh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piM+k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ekfplA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692696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fjVfuZx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vf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/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kdkjh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dh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Vscy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ij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lkexzh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endParaRPr lang="en-US" sz="2400" b="1" dirty="0" smtClean="0">
              <a:solidFill>
                <a:srgbClr val="0066FF"/>
              </a:solidFill>
              <a:latin typeface="Kruti Dev 010" pitchFamily="2" charset="0"/>
            </a:endParaRPr>
          </a:p>
          <a:p>
            <a:pPr algn="just"/>
            <a:endParaRPr lang="en-US" sz="2400" b="1" dirty="0" smtClean="0"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1-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dh ?</a:t>
            </a:r>
            <a:r>
              <a:rPr lang="en-US" sz="2800" b="1" dirty="0" err="1" smtClean="0">
                <a:latin typeface="Kruti Dev 010" pitchFamily="2" charset="0"/>
              </a:rPr>
              <a:t>kks"k.kk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lg&amp;fooj.kh</a:t>
            </a:r>
            <a:r>
              <a:rPr lang="en-US" sz="2800" b="1" dirty="0" smtClean="0">
                <a:latin typeface="Kruti Dev 010" pitchFamily="2" charset="0"/>
              </a:rPr>
              <a:t> iz:i&amp;23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2-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izek.k&amp;i</a:t>
            </a:r>
            <a:r>
              <a:rPr lang="en-US" sz="2800" b="1" dirty="0" smtClean="0">
                <a:latin typeface="Kruti Dev 010" pitchFamily="2" charset="0"/>
              </a:rPr>
              <a:t>= iz:i&amp;24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3-fuokZfpr </a:t>
            </a:r>
            <a:r>
              <a:rPr lang="en-US" sz="2800" b="1" dirty="0" err="1" smtClean="0">
                <a:latin typeface="Kruti Dev 010" pitchFamily="2" charset="0"/>
              </a:rPr>
              <a:t>vH;FkhZ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izkIr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tkus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okyh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vfHkLohd`fr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hi-IN" sz="2800" b="1" dirty="0" smtClean="0">
                <a:latin typeface="Kruti Dev 010" pitchFamily="2" charset="0"/>
              </a:rPr>
              <a:t> izk</a:t>
            </a:r>
            <a:r>
              <a:rPr lang="en-US" sz="2800" b="1" dirty="0" smtClean="0">
                <a:latin typeface="Kruti Dev 010" pitchFamily="2" charset="0"/>
              </a:rPr>
              <a:t>:</a:t>
            </a:r>
            <a:r>
              <a:rPr lang="en-US" sz="2800" b="1" dirty="0" err="1" smtClean="0">
                <a:latin typeface="Kruti Dev 010" pitchFamily="2" charset="0"/>
              </a:rPr>
              <a:t>i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4- </a:t>
            </a:r>
            <a:r>
              <a:rPr lang="en-US" sz="2800" b="1" dirty="0" err="1" smtClean="0">
                <a:latin typeface="Kruti Dev 010" pitchFamily="2" charset="0"/>
              </a:rPr>
              <a:t>fjVfuZx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lhy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LVkEIk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iSM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980728"/>
            <a:ext cx="835292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erx.kuk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gky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vanj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vkSj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vklikl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lqj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{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kk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O;oLFkk,a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</a:p>
          <a:p>
            <a:pPr algn="ctr"/>
            <a:endParaRPr lang="en-US" sz="2800" b="1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1- </a:t>
            </a:r>
            <a:r>
              <a:rPr lang="en-US" sz="2800" b="1" dirty="0" err="1" smtClean="0">
                <a:latin typeface="Kruti Dev 010" pitchFamily="2" charset="0"/>
              </a:rPr>
              <a:t>rhu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Lrjh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lajpuk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smtClean="0">
                <a:latin typeface="Arial Narrow" pitchFamily="34" charset="0"/>
                <a:cs typeface="Arial" pitchFamily="34" charset="0"/>
              </a:rPr>
              <a:t>(Three Tier) </a:t>
            </a:r>
            <a:r>
              <a:rPr lang="en-US" sz="2800" b="1" dirty="0" err="1" smtClean="0">
                <a:latin typeface="Kruti Dev 010" pitchFamily="2" charset="0"/>
              </a:rPr>
              <a:t>vkSj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iqfyl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lqj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kk</a:t>
            </a:r>
            <a:r>
              <a:rPr lang="en-US" sz="2800" b="1" dirty="0" smtClean="0">
                <a:latin typeface="Kruti Dev 010" pitchFamily="2" charset="0"/>
              </a:rPr>
              <a:t> ?</a:t>
            </a:r>
            <a:r>
              <a:rPr lang="en-US" sz="2800" b="1" dirty="0" err="1" smtClean="0">
                <a:latin typeface="Kruti Dev 010" pitchFamily="2" charset="0"/>
              </a:rPr>
              <a:t>ksjk</a:t>
            </a:r>
            <a:r>
              <a:rPr lang="en-US" sz="2800" b="1" dirty="0" smtClean="0">
                <a:latin typeface="Kruti Dev 010" pitchFamily="2" charset="0"/>
              </a:rPr>
              <a:t> erx.kuk </a:t>
            </a:r>
            <a:r>
              <a:rPr lang="en-US" sz="2800" b="1" dirty="0" err="1" smtClean="0">
                <a:latin typeface="Kruti Dev 010" pitchFamily="2" charset="0"/>
              </a:rPr>
              <a:t>lsaVj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ikl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rkfd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dksbZ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Hkh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vukf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kd`r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O;fDr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lsaVj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vanj</a:t>
            </a:r>
            <a:r>
              <a:rPr lang="en-US" sz="2800" b="1" dirty="0" smtClean="0">
                <a:latin typeface="Kruti Dev 010" pitchFamily="2" charset="0"/>
              </a:rPr>
              <a:t> u </a:t>
            </a:r>
            <a:r>
              <a:rPr lang="en-US" sz="2800" b="1" dirty="0" err="1" smtClean="0">
                <a:latin typeface="Kruti Dev 010" pitchFamily="2" charset="0"/>
              </a:rPr>
              <a:t>tk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ldsA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2-efgykvksa dh </a:t>
            </a:r>
            <a:r>
              <a:rPr lang="en-US" sz="2800" b="1" dirty="0" err="1" smtClean="0">
                <a:latin typeface="Kruti Dev 010" pitchFamily="2" charset="0"/>
              </a:rPr>
              <a:t>ryk'kh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efgyk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iqfyl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dfeZ;ksa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tk,xhA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endParaRPr lang="en-US" sz="24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692696"/>
            <a:ext cx="849694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x.kuk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Ik;Zos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{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kd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 ,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oa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lgk;d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</a:rPr>
              <a:t> dh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</a:rPr>
              <a:t>fu;qfDRk</a:t>
            </a:r>
            <a:r>
              <a:rPr lang="en-US" sz="3600" b="1" dirty="0" smtClean="0">
                <a:solidFill>
                  <a:srgbClr val="FF0000"/>
                </a:solidFill>
                <a:latin typeface="Kruti Dev 010" pitchFamily="2" charset="0"/>
              </a:rPr>
              <a:t> </a:t>
            </a:r>
          </a:p>
          <a:p>
            <a:pPr algn="ctr"/>
            <a:endParaRPr lang="en-US" sz="2800" b="1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 1- </a:t>
            </a:r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Vscy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fy;s</a:t>
            </a:r>
            <a:r>
              <a:rPr lang="en-US" sz="2800" b="1" dirty="0" smtClean="0">
                <a:latin typeface="Kruti Dev 010" pitchFamily="2" charset="0"/>
              </a:rPr>
              <a:t> ,d erx.kuk </a:t>
            </a:r>
            <a:r>
              <a:rPr lang="en-US" sz="2800" b="1" dirty="0" err="1" smtClean="0">
                <a:latin typeface="Kruti Dev 010" pitchFamily="2" charset="0"/>
              </a:rPr>
              <a:t>lqijokbZtj</a:t>
            </a:r>
            <a:r>
              <a:rPr lang="en-US" sz="2800" b="1" dirty="0" smtClean="0">
                <a:latin typeface="Kruti Dev 010" pitchFamily="2" charset="0"/>
              </a:rPr>
              <a:t> ,d </a:t>
            </a:r>
            <a:r>
              <a:rPr lang="en-US" sz="2800" b="1" dirty="0" err="1" smtClean="0">
                <a:latin typeface="Kruti Dev 010" pitchFamily="2" charset="0"/>
              </a:rPr>
              <a:t>lgk;d</a:t>
            </a:r>
            <a:r>
              <a:rPr lang="en-US" sz="2800" b="1" dirty="0" smtClean="0">
                <a:latin typeface="Kruti Dev 010" pitchFamily="2" charset="0"/>
              </a:rPr>
              <a:t>     </a:t>
            </a:r>
            <a:r>
              <a:rPr lang="hi-IN" sz="2800" b="1" dirty="0" smtClean="0">
                <a:latin typeface="Kruti Dev 010" pitchFamily="2" charset="0"/>
              </a:rPr>
              <a:t>      </a:t>
            </a:r>
          </a:p>
          <a:p>
            <a:pPr algn="just"/>
            <a:r>
              <a:rPr lang="hi-IN" sz="2800" b="1" dirty="0" smtClean="0">
                <a:latin typeface="Kruti Dev 010" pitchFamily="2" charset="0"/>
              </a:rPr>
              <a:t>   </a:t>
            </a:r>
            <a:r>
              <a:rPr lang="en-US" sz="2800" b="1" dirty="0" smtClean="0">
                <a:latin typeface="Kruti Dev 010" pitchFamily="2" charset="0"/>
              </a:rPr>
              <a:t>erx.kuk </a:t>
            </a:r>
            <a:r>
              <a:rPr lang="en-US" sz="2800" b="1" dirty="0" err="1" smtClean="0">
                <a:latin typeface="Kruti Dev 010" pitchFamily="2" charset="0"/>
              </a:rPr>
              <a:t>dehZ</a:t>
            </a:r>
            <a:r>
              <a:rPr lang="en-US" sz="2800" b="1" dirty="0" smtClean="0">
                <a:latin typeface="Kruti Dev 010" pitchFamily="2" charset="0"/>
              </a:rPr>
              <a:t>  </a:t>
            </a:r>
            <a:r>
              <a:rPr lang="en-US" sz="2800" b="1" dirty="0" err="1" smtClean="0">
                <a:latin typeface="Kruti Dev 010" pitchFamily="2" charset="0"/>
              </a:rPr>
              <a:t>gksA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 2- </a:t>
            </a:r>
            <a:r>
              <a:rPr lang="en-US" sz="2800" b="1" dirty="0" err="1" smtClean="0">
                <a:latin typeface="Kruti Dev 010" pitchFamily="2" charset="0"/>
              </a:rPr>
              <a:t>tgka</a:t>
            </a:r>
            <a:r>
              <a:rPr lang="en-US" sz="2800" b="1" dirty="0" smtClean="0">
                <a:latin typeface="Kruti Dev 010" pitchFamily="2" charset="0"/>
              </a:rPr>
              <a:t> rd </a:t>
            </a:r>
            <a:r>
              <a:rPr lang="en-US" sz="2800" b="1" dirty="0" err="1" smtClean="0">
                <a:latin typeface="Kruti Dev 010" pitchFamily="2" charset="0"/>
              </a:rPr>
              <a:t>laHko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dsoy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jkT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jktif</a:t>
            </a:r>
            <a:r>
              <a:rPr lang="en-US" sz="2800" b="1" dirty="0" smtClean="0">
                <a:latin typeface="Kruti Dev 010" pitchFamily="2" charset="0"/>
              </a:rPr>
              <a:t>=r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kdkfj;ksa</a:t>
            </a:r>
            <a:r>
              <a:rPr lang="en-US" sz="2800" b="1" dirty="0" smtClean="0">
                <a:latin typeface="Kruti Dev 010" pitchFamily="2" charset="0"/>
              </a:rPr>
              <a:t> ;k </a:t>
            </a:r>
            <a:r>
              <a:rPr lang="en-US" sz="2800" b="1" dirty="0" err="1" smtClean="0">
                <a:latin typeface="Kruti Dev 010" pitchFamily="2" charset="0"/>
              </a:rPr>
              <a:t>lerqY</a:t>
            </a:r>
            <a:r>
              <a:rPr lang="en-US" sz="2800" b="1" dirty="0" smtClean="0">
                <a:latin typeface="Kruti Dev 010" pitchFamily="2" charset="0"/>
              </a:rPr>
              <a:t>; in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kdkfj;ksa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fu;qDr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pkfg,A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blh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izdkj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lgk;dksa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Hkh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vis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kkd`r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mPp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Lrj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QhYM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kdkfj;ksa@deZpkfj;ksa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pkfg,A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mUgsa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dk;Z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xgu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izf'k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k.k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fn;k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pkfg,A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blds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lkFk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izs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kd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pj.k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js.Me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e'khuksa</a:t>
            </a:r>
            <a:r>
              <a:rPr lang="en-US" sz="2800" b="1" dirty="0" smtClean="0">
                <a:latin typeface="Kruti Dev 010" pitchFamily="2" charset="0"/>
              </a:rPr>
              <a:t> dh x.kuk </a:t>
            </a:r>
            <a:r>
              <a:rPr lang="en-US" sz="2800" b="1" dirty="0" err="1" smtClean="0">
                <a:latin typeface="Kruti Dev 010" pitchFamily="2" charset="0"/>
              </a:rPr>
              <a:t>tkap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dk;Z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gsrq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i`Fkd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vfrfjDr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lgk;d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fu;qfDr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tkuk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pkfg,A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endParaRPr lang="en-US" sz="28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16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980728"/>
            <a:ext cx="778674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x.kuk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dk;Z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esa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yxs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vf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/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kdkfj;ksa@deZpkfj;ksa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dk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js.Mekbts'ku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  </a:t>
            </a:r>
            <a:r>
              <a:rPr lang="en-US" sz="2800" dirty="0" smtClean="0">
                <a:solidFill>
                  <a:srgbClr val="00B050"/>
                </a:solidFill>
                <a:latin typeface="Kruti Dev 010" pitchFamily="2" charset="0"/>
              </a:rPr>
              <a:t>1- 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</a:rPr>
              <a:t>izFke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</a:rPr>
              <a:t>js.Mekbts'ku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</a:rPr>
              <a:t> %&amp;</a:t>
            </a:r>
            <a:r>
              <a:rPr lang="hi-IN" sz="2800" b="1" dirty="0" smtClean="0">
                <a:solidFill>
                  <a:srgbClr val="00B050"/>
                </a:solidFill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izf'kf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dEkZpkfj;ksa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lwph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fofHkUu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fudk;ksa</a:t>
            </a:r>
            <a:r>
              <a:rPr lang="en-US" sz="2800" b="1" dirty="0" smtClean="0">
                <a:latin typeface="Kruti Dev 010" pitchFamily="2" charset="0"/>
              </a:rPr>
              <a:t> dh erx.kuk </a:t>
            </a:r>
            <a:r>
              <a:rPr lang="en-US" sz="2800" b="1" dirty="0" err="1" smtClean="0">
                <a:latin typeface="Kruti Dev 010" pitchFamily="2" charset="0"/>
              </a:rPr>
              <a:t>dk;Z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gsrq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Ik;Zos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kd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lgk;d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fu;qfDr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tkdj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lwph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fjVfuZax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kdkfj;ksa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miyC</a:t>
            </a:r>
            <a:r>
              <a:rPr lang="en-US" sz="2800" b="1" dirty="0" smtClean="0">
                <a:latin typeface="Kruti Dev 010" pitchFamily="2" charset="0"/>
              </a:rPr>
              <a:t>/k </a:t>
            </a:r>
            <a:r>
              <a:rPr lang="en-US" sz="2800" b="1" dirty="0" err="1" smtClean="0">
                <a:latin typeface="Kruti Dev 010" pitchFamily="2" charset="0"/>
              </a:rPr>
              <a:t>djkuk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pkfg,A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r>
              <a:rPr lang="en-US" sz="2400" b="1" dirty="0" smtClean="0">
                <a:latin typeface="Kruti Dev 010" pitchFamily="2" charset="0"/>
              </a:rPr>
              <a:t> </a:t>
            </a:r>
            <a:endParaRPr lang="en-US" sz="24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980728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Kruti Dev 010" pitchFamily="2" charset="0"/>
              </a:rPr>
              <a:t>-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</a:rPr>
              <a:t>2- f}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</a:rPr>
              <a:t>rh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</a:rPr>
              <a:t>; </a:t>
            </a:r>
            <a:r>
              <a:rPr lang="en-US" sz="2800" b="1" dirty="0" err="1" smtClean="0">
                <a:solidFill>
                  <a:srgbClr val="00B050"/>
                </a:solidFill>
                <a:latin typeface="Kruti Dev 010" pitchFamily="2" charset="0"/>
              </a:rPr>
              <a:t>js.Mekbts'ku</a:t>
            </a:r>
            <a:r>
              <a:rPr lang="en-US" sz="2800" b="1" dirty="0" smtClean="0">
                <a:solidFill>
                  <a:srgbClr val="00B050"/>
                </a:solidFill>
                <a:latin typeface="Kruti Dev 010" pitchFamily="2" charset="0"/>
              </a:rPr>
              <a:t> %&amp;</a:t>
            </a:r>
          </a:p>
          <a:p>
            <a:pPr algn="just"/>
            <a:endParaRPr lang="en-US" sz="2800" b="1" dirty="0" smtClean="0">
              <a:solidFill>
                <a:srgbClr val="00B050"/>
              </a:solidFill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 erx.kuk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,] erx.kuk </a:t>
            </a:r>
            <a:r>
              <a:rPr lang="en-US" sz="2800" b="1" dirty="0" err="1" smtClean="0">
                <a:latin typeface="Kruti Dev 010" pitchFamily="2" charset="0"/>
              </a:rPr>
              <a:t>LFky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igq¡pus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mijkUr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i;Zos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kd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lgk;d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;g </a:t>
            </a:r>
            <a:r>
              <a:rPr lang="en-US" sz="2800" b="1" dirty="0" err="1" smtClean="0">
                <a:latin typeface="Kruti Dev 010" pitchFamily="2" charset="0"/>
              </a:rPr>
              <a:t>tkudkjh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izkIr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muds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fdl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Vscy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dk;Z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bl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gsrq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fjVfuZax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vkfQlj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izs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kd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mifLFkfr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,u-</a:t>
            </a:r>
            <a:r>
              <a:rPr lang="en-US" sz="2800" b="1" dirty="0" err="1" smtClean="0">
                <a:latin typeface="Kruti Dev 010" pitchFamily="2" charset="0"/>
              </a:rPr>
              <a:t>vkbZ</a:t>
            </a:r>
            <a:r>
              <a:rPr lang="en-US" sz="2800" b="1" dirty="0" smtClean="0">
                <a:latin typeface="Kruti Dev 010" pitchFamily="2" charset="0"/>
              </a:rPr>
              <a:t>-</a:t>
            </a:r>
            <a:r>
              <a:rPr lang="en-US" sz="2800" b="1" dirty="0" err="1" smtClean="0">
                <a:latin typeface="Kruti Dev 010" pitchFamily="2" charset="0"/>
              </a:rPr>
              <a:t>lh</a:t>
            </a:r>
            <a:r>
              <a:rPr lang="en-US" sz="2800" b="1" dirty="0" smtClean="0">
                <a:latin typeface="Kruti Dev 010" pitchFamily="2" charset="0"/>
              </a:rPr>
              <a:t>-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lg;ksx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dEI;wVj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vFkok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ykV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Mky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</a:t>
            </a:r>
            <a:r>
              <a:rPr lang="en-US" sz="2800" b="1" dirty="0" smtClean="0">
                <a:latin typeface="Kruti Dev 010" pitchFamily="2" charset="0"/>
              </a:rPr>
              <a:t>] x.kuk </a:t>
            </a:r>
            <a:r>
              <a:rPr lang="en-US" sz="2800" b="1" dirty="0" err="1" smtClean="0">
                <a:latin typeface="Kruti Dev 010" pitchFamily="2" charset="0"/>
              </a:rPr>
              <a:t>i;Zos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kd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lgk;d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lwph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jss.Mekbts'ku</a:t>
            </a:r>
            <a:r>
              <a:rPr lang="en-US" sz="2800" b="1" dirty="0" smtClean="0">
                <a:latin typeface="Kruti Dev 010" pitchFamily="2" charset="0"/>
              </a:rPr>
              <a:t>] x.kuk </a:t>
            </a:r>
            <a:r>
              <a:rPr lang="en-US" sz="2800" b="1" dirty="0" err="1" smtClean="0">
                <a:latin typeface="Kruti Dev 010" pitchFamily="2" charset="0"/>
              </a:rPr>
              <a:t>fnukad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izkr</a:t>
            </a:r>
            <a:r>
              <a:rPr lang="en-US" sz="2800" b="1" dirty="0" smtClean="0">
                <a:latin typeface="Kruti Dev 010" pitchFamily="2" charset="0"/>
              </a:rPr>
              <a:t>% 6 </a:t>
            </a:r>
            <a:r>
              <a:rPr lang="en-US" sz="2800" b="1" dirty="0" err="1" smtClean="0">
                <a:latin typeface="Kruti Dev 010" pitchFamily="2" charset="0"/>
              </a:rPr>
              <a:t>cts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pkfg,A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endParaRPr lang="en-US" sz="28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18</a:t>
            </a:fld>
            <a:endParaRPr lang="en-IN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1142984"/>
            <a:ext cx="8424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vH;fFkZ;ksa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}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kjk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x.kuk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vfHkdrkZvkas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dh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fu;qfDr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algn="just"/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vH;FkhZ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mruh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gh</a:t>
            </a:r>
            <a:r>
              <a:rPr lang="en-US" sz="2800" b="1" dirty="0" smtClean="0">
                <a:latin typeface="Kruti Dev 010" pitchFamily="2" charset="0"/>
              </a:rPr>
              <a:t> la[;k </a:t>
            </a:r>
            <a:r>
              <a:rPr lang="en-US" sz="2800" b="1" dirty="0" err="1" smtClean="0">
                <a:latin typeface="Kruti Dev 010" pitchFamily="2" charset="0"/>
              </a:rPr>
              <a:t>esaa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vfHkdrkZ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fu;qDr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djus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vuqKk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tkuh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ftruh</a:t>
            </a:r>
            <a:r>
              <a:rPr lang="en-US" sz="2800" b="1" dirty="0" smtClean="0">
                <a:latin typeface="Kruti Dev 010" pitchFamily="2" charset="0"/>
              </a:rPr>
              <a:t> dh x.kuk </a:t>
            </a:r>
            <a:r>
              <a:rPr lang="en-US" sz="2800" b="1" dirty="0" err="1" smtClean="0">
                <a:latin typeface="Kruti Dev 010" pitchFamily="2" charset="0"/>
              </a:rPr>
              <a:t>estsa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gSaA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lkFk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mls</a:t>
            </a:r>
            <a:r>
              <a:rPr lang="en-US" sz="2800" b="1" dirty="0" smtClean="0">
                <a:latin typeface="Kruti Dev 010" pitchFamily="2" charset="0"/>
              </a:rPr>
              <a:t> ,d </a:t>
            </a:r>
            <a:r>
              <a:rPr lang="en-US" sz="2800" b="1" dirty="0" err="1" smtClean="0">
                <a:latin typeface="Kruti Dev 010" pitchFamily="2" charset="0"/>
              </a:rPr>
              <a:t>vfrfjDRk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vfHkdrkZ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fu;qDr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djus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vuqKk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tkuh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tks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fjVfuZx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vkfQlj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est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drZO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</a:t>
            </a:r>
            <a:r>
              <a:rPr lang="en-US" sz="2800" b="1" dirty="0" err="1" smtClean="0">
                <a:latin typeface="Kruti Dev 010" pitchFamily="2" charset="0"/>
              </a:rPr>
              <a:t>ksa</a:t>
            </a:r>
            <a:r>
              <a:rPr lang="en-US" sz="2800" b="1" dirty="0" smtClean="0">
                <a:latin typeface="Kruti Dev 010" pitchFamily="2" charset="0"/>
              </a:rPr>
              <a:t> dh x.kuk ns[k </a:t>
            </a:r>
            <a:r>
              <a:rPr lang="en-US" sz="2800" b="1" dirty="0" err="1" smtClean="0">
                <a:latin typeface="Kruti Dev 010" pitchFamily="2" charset="0"/>
              </a:rPr>
              <a:t>ldsA</a:t>
            </a:r>
            <a:r>
              <a:rPr lang="en-US" sz="2800" b="1" dirty="0" smtClean="0">
                <a:latin typeface="Kruti Dev 010" pitchFamily="2" charset="0"/>
              </a:rPr>
              <a:t> x.kuk </a:t>
            </a:r>
            <a:r>
              <a:rPr lang="en-US" sz="2800" b="1" dirty="0" err="1" smtClean="0">
                <a:latin typeface="Kruti Dev 010" pitchFamily="2" charset="0"/>
              </a:rPr>
              <a:t>vfHkdrkZvksa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fu;qfDr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13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,d </a:t>
            </a:r>
            <a:r>
              <a:rPr lang="en-US" sz="2800" b="1" dirty="0" err="1" smtClean="0">
                <a:latin typeface="Kruti Dev 010" pitchFamily="2" charset="0"/>
              </a:rPr>
              <a:t>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ldrk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vfHkdrkZvksa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vkids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lkeus</a:t>
            </a:r>
            <a:r>
              <a:rPr lang="en-US" sz="2800" b="1" dirty="0" smtClean="0">
                <a:latin typeface="Kruti Dev 010" pitchFamily="2" charset="0"/>
              </a:rPr>
              <a:t> ?</a:t>
            </a:r>
            <a:r>
              <a:rPr lang="en-US" sz="2800" b="1" dirty="0" err="1" smtClean="0">
                <a:latin typeface="Kruti Dev 010" pitchFamily="2" charset="0"/>
              </a:rPr>
              <a:t>kks"k.kk&amp;i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gLrk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pkfg,A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endParaRPr lang="en-US" sz="28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19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357166"/>
            <a:ext cx="712879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QksVks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igpku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i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= ,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oa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fcYys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smtClean="0">
                <a:solidFill>
                  <a:srgbClr val="0066FF"/>
                </a:solidFill>
                <a:latin typeface="Arial Narrow" pitchFamily="34" charset="0"/>
              </a:rPr>
              <a:t>(Badges)</a:t>
            </a:r>
            <a:r>
              <a:rPr lang="en-US" sz="2400" b="1" dirty="0" smtClean="0">
                <a:solidFill>
                  <a:srgbClr val="0066FF"/>
                </a:solidFill>
                <a:latin typeface="Arial Narrow" pitchFamily="34" charset="0"/>
              </a:rPr>
              <a:t>  </a:t>
            </a:r>
          </a:p>
          <a:p>
            <a:pPr algn="ctr"/>
            <a:endParaRPr lang="en-US" sz="2400" b="1" dirty="0" smtClean="0">
              <a:latin typeface="Kruti Dev 010" pitchFamily="2" charset="0"/>
            </a:endParaRPr>
          </a:p>
          <a:p>
            <a:pPr algn="just"/>
            <a:r>
              <a:rPr lang="en-US" sz="2600" b="1" dirty="0" smtClean="0">
                <a:latin typeface="Kruti Dev 010" pitchFamily="2" charset="0"/>
              </a:rPr>
              <a:t>1- erx.kuk </a:t>
            </a:r>
            <a:r>
              <a:rPr lang="en-US" sz="2600" b="1" dirty="0" err="1" smtClean="0">
                <a:latin typeface="Kruti Dev 010" pitchFamily="2" charset="0"/>
              </a:rPr>
              <a:t>ds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fy</a:t>
            </a:r>
            <a:r>
              <a:rPr lang="en-US" sz="2600" b="1" dirty="0" smtClean="0">
                <a:latin typeface="Kruti Dev 010" pitchFamily="2" charset="0"/>
              </a:rPr>
              <a:t>, </a:t>
            </a:r>
            <a:r>
              <a:rPr lang="en-US" sz="2600" b="1" dirty="0" err="1" smtClean="0">
                <a:latin typeface="Kruti Dev 010" pitchFamily="2" charset="0"/>
              </a:rPr>
              <a:t>fu;r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fnu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ls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rhu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fnu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igys</a:t>
            </a:r>
            <a:r>
              <a:rPr lang="en-US" sz="2600" b="1" dirty="0" smtClean="0">
                <a:latin typeface="Kruti Dev 010" pitchFamily="2" charset="0"/>
              </a:rPr>
              <a:t> 17%00 </a:t>
            </a:r>
            <a:r>
              <a:rPr lang="en-US" sz="2600" b="1" dirty="0" err="1" smtClean="0">
                <a:latin typeface="Kruti Dev 010" pitchFamily="2" charset="0"/>
              </a:rPr>
              <a:t>cts</a:t>
            </a:r>
            <a:r>
              <a:rPr lang="en-US" sz="2600" b="1" dirty="0" smtClean="0">
                <a:latin typeface="Kruti Dev 010" pitchFamily="2" charset="0"/>
              </a:rPr>
              <a:t> rd </a:t>
            </a:r>
            <a:r>
              <a:rPr lang="en-US" sz="2600" b="1" dirty="0" err="1" smtClean="0">
                <a:latin typeface="Kruti Dev 010" pitchFamily="2" charset="0"/>
              </a:rPr>
              <a:t>vkidks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lHkh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fuokZpu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yM+us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okys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vH;fFkZ;ksa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ls</a:t>
            </a:r>
            <a:r>
              <a:rPr lang="en-US" sz="2600" b="1" dirty="0" smtClean="0">
                <a:latin typeface="Kruti Dev 010" pitchFamily="2" charset="0"/>
              </a:rPr>
              <a:t> x.kuk </a:t>
            </a:r>
            <a:r>
              <a:rPr lang="en-US" sz="2600" b="1" dirty="0" err="1" smtClean="0">
                <a:latin typeface="Kruti Dev 010" pitchFamily="2" charset="0"/>
              </a:rPr>
              <a:t>vfHkdrkZvksa</a:t>
            </a:r>
            <a:r>
              <a:rPr lang="en-US" sz="2600" b="1" dirty="0" smtClean="0">
                <a:latin typeface="Kruti Dev 010" pitchFamily="2" charset="0"/>
              </a:rPr>
              <a:t> dh </a:t>
            </a:r>
            <a:r>
              <a:rPr lang="en-US" sz="2600" b="1" dirty="0" err="1" smtClean="0">
                <a:latin typeface="Kruti Dev 010" pitchFamily="2" charset="0"/>
              </a:rPr>
              <a:t>muds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QksVks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lfgr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lwph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izkIr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dj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ysuh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pkfg,A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fuokZpu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yM+us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okys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vH;fFkZ;ksa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vfHkdrkZvksa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QksVks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igpku&amp;i</a:t>
            </a:r>
            <a:r>
              <a:rPr lang="en-US" sz="2600" b="1" dirty="0" smtClean="0">
                <a:latin typeface="Kruti Dev 010" pitchFamily="2" charset="0"/>
              </a:rPr>
              <a:t>= </a:t>
            </a:r>
            <a:r>
              <a:rPr lang="en-US" sz="2600" b="1" dirty="0" err="1" smtClean="0">
                <a:latin typeface="Kruti Dev 010" pitchFamily="2" charset="0"/>
              </a:rPr>
              <a:t>vkidh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lhy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vkSj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gLrk</a:t>
            </a:r>
            <a:r>
              <a:rPr lang="en-US" sz="2600" b="1" dirty="0" smtClean="0">
                <a:latin typeface="Kruti Dev 010" pitchFamily="2" charset="0"/>
              </a:rPr>
              <a:t>{</a:t>
            </a:r>
            <a:r>
              <a:rPr lang="en-US" sz="2600" b="1" dirty="0" err="1" smtClean="0">
                <a:latin typeface="Kruti Dev 010" pitchFamily="2" charset="0"/>
              </a:rPr>
              <a:t>kj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ds</a:t>
            </a:r>
            <a:r>
              <a:rPr lang="en-US" sz="2600" b="1" dirty="0" smtClean="0">
                <a:latin typeface="Kruti Dev 010" pitchFamily="2" charset="0"/>
              </a:rPr>
              <a:t> v/</a:t>
            </a:r>
            <a:r>
              <a:rPr lang="en-US" sz="2600" b="1" dirty="0" err="1" smtClean="0">
                <a:latin typeface="Kruti Dev 010" pitchFamily="2" charset="0"/>
              </a:rPr>
              <a:t>khu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rRdky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tkjh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djsaxsA</a:t>
            </a:r>
            <a:r>
              <a:rPr lang="en-US" sz="2600" b="1" dirty="0" smtClean="0">
                <a:latin typeface="Kruti Dev 010" pitchFamily="2" charset="0"/>
              </a:rPr>
              <a:t> erx.kuk </a:t>
            </a:r>
            <a:r>
              <a:rPr lang="en-US" sz="2600" b="1" dirty="0" err="1" smtClean="0">
                <a:latin typeface="Kruti Dev 010" pitchFamily="2" charset="0"/>
              </a:rPr>
              <a:t>ds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fnu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dsoy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igpku&amp;i</a:t>
            </a:r>
            <a:r>
              <a:rPr lang="en-US" sz="2600" b="1" dirty="0" smtClean="0">
                <a:latin typeface="Kruti Dev 010" pitchFamily="2" charset="0"/>
              </a:rPr>
              <a:t>= /</a:t>
            </a:r>
            <a:r>
              <a:rPr lang="en-US" sz="2600" b="1" dirty="0" err="1" smtClean="0">
                <a:latin typeface="Kruti Dev 010" pitchFamily="2" charset="0"/>
              </a:rPr>
              <a:t>kkjd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vfHkdrkZvksa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dks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gh</a:t>
            </a:r>
            <a:r>
              <a:rPr lang="en-US" sz="2600" b="1" dirty="0" smtClean="0">
                <a:latin typeface="Kruti Dev 010" pitchFamily="2" charset="0"/>
              </a:rPr>
              <a:t> x.kuk </a:t>
            </a:r>
            <a:r>
              <a:rPr lang="en-US" sz="2600" b="1" dirty="0" err="1" smtClean="0">
                <a:latin typeface="Kruti Dev 010" pitchFamily="2" charset="0"/>
              </a:rPr>
              <a:t>gky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vanj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tkus</a:t>
            </a:r>
            <a:r>
              <a:rPr lang="en-US" sz="2600" b="1" dirty="0" smtClean="0">
                <a:latin typeface="Kruti Dev 010" pitchFamily="2" charset="0"/>
              </a:rPr>
              <a:t> dh </a:t>
            </a:r>
            <a:r>
              <a:rPr lang="en-US" sz="2600" b="1" dirty="0" err="1" smtClean="0">
                <a:latin typeface="Kruti Dev 010" pitchFamily="2" charset="0"/>
              </a:rPr>
              <a:t>vuqKk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nh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tk;sxhA</a:t>
            </a:r>
            <a:r>
              <a:rPr lang="en-US" sz="2600" b="1" dirty="0" smtClean="0">
                <a:latin typeface="Kruti Dev 010" pitchFamily="2" charset="0"/>
              </a:rPr>
              <a:t> </a:t>
            </a:r>
          </a:p>
          <a:p>
            <a:pPr algn="just"/>
            <a:r>
              <a:rPr lang="en-US" sz="2600" b="1" dirty="0" smtClean="0">
                <a:latin typeface="Kruti Dev 010" pitchFamily="2" charset="0"/>
              </a:rPr>
              <a:t>2- </a:t>
            </a:r>
            <a:r>
              <a:rPr lang="en-US" sz="2600" b="1" dirty="0" err="1" smtClean="0">
                <a:latin typeface="Kruti Dev 010" pitchFamily="2" charset="0"/>
              </a:rPr>
              <a:t>izR;sd</a:t>
            </a:r>
            <a:r>
              <a:rPr lang="en-US" sz="2600" b="1" dirty="0" smtClean="0">
                <a:latin typeface="Kruti Dev 010" pitchFamily="2" charset="0"/>
              </a:rPr>
              <a:t> x.kuk </a:t>
            </a:r>
            <a:r>
              <a:rPr lang="en-US" sz="2600" b="1" dirty="0" err="1" smtClean="0">
                <a:latin typeface="Kruti Dev 010" pitchFamily="2" charset="0"/>
              </a:rPr>
              <a:t>vfHkdrkZ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ikl</a:t>
            </a:r>
            <a:r>
              <a:rPr lang="en-US" sz="2600" b="1" dirty="0" smtClean="0">
                <a:latin typeface="Kruti Dev 010" pitchFamily="2" charset="0"/>
              </a:rPr>
              <a:t> ,d </a:t>
            </a:r>
            <a:r>
              <a:rPr lang="en-US" sz="2600" b="1" dirty="0" err="1" smtClean="0">
                <a:latin typeface="Kruti Dev 010" pitchFamily="2" charset="0"/>
              </a:rPr>
              <a:t>fcYyk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gksuk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pkfg</a:t>
            </a:r>
            <a:r>
              <a:rPr lang="en-US" sz="2600" b="1" dirty="0" smtClean="0">
                <a:latin typeface="Kruti Dev 010" pitchFamily="2" charset="0"/>
              </a:rPr>
              <a:t>,] </a:t>
            </a:r>
            <a:r>
              <a:rPr lang="en-US" sz="2600" b="1" dirty="0" err="1" smtClean="0">
                <a:latin typeface="Kruti Dev 010" pitchFamily="2" charset="0"/>
              </a:rPr>
              <a:t>ftlls</a:t>
            </a:r>
            <a:r>
              <a:rPr lang="en-US" sz="2600" b="1" dirty="0" smtClean="0">
                <a:latin typeface="Kruti Dev 010" pitchFamily="2" charset="0"/>
              </a:rPr>
              <a:t> ;g </a:t>
            </a:r>
            <a:r>
              <a:rPr lang="en-US" sz="2600" b="1" dirty="0" err="1" smtClean="0">
                <a:latin typeface="Kruti Dev 010" pitchFamily="2" charset="0"/>
              </a:rPr>
              <a:t>ekywe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gks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lds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fd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og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fdldk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vfHkdrkZ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gS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vkSj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fdl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dze</a:t>
            </a:r>
            <a:r>
              <a:rPr lang="en-US" sz="2600" b="1" dirty="0" smtClean="0">
                <a:latin typeface="Kruti Dev 010" pitchFamily="2" charset="0"/>
              </a:rPr>
              <a:t> la[;k dh </a:t>
            </a:r>
            <a:r>
              <a:rPr lang="en-US" sz="2600" b="1" dirty="0" err="1" smtClean="0">
                <a:latin typeface="Kruti Dev 010" pitchFamily="2" charset="0"/>
              </a:rPr>
              <a:t>Vscy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ij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og</a:t>
            </a:r>
            <a:r>
              <a:rPr lang="en-US" sz="2600" b="1" dirty="0" smtClean="0">
                <a:latin typeface="Kruti Dev 010" pitchFamily="2" charset="0"/>
              </a:rPr>
              <a:t> erx.kuk </a:t>
            </a:r>
            <a:r>
              <a:rPr lang="en-US" sz="2600" b="1" dirty="0" err="1" smtClean="0">
                <a:latin typeface="Kruti Dev 010" pitchFamily="2" charset="0"/>
              </a:rPr>
              <a:t>dks</a:t>
            </a:r>
            <a:r>
              <a:rPr lang="en-US" sz="2600" b="1" dirty="0" smtClean="0">
                <a:latin typeface="Kruti Dev 010" pitchFamily="2" charset="0"/>
              </a:rPr>
              <a:t> ns[</a:t>
            </a:r>
            <a:r>
              <a:rPr lang="en-US" sz="2600" b="1" dirty="0" err="1" smtClean="0">
                <a:latin typeface="Kruti Dev 010" pitchFamily="2" charset="0"/>
              </a:rPr>
              <a:t>ksxkA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endParaRPr lang="en-US" sz="26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20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1500174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erx.kuk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vfHkdrkZvksa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dk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izf'k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{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k.k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algn="just"/>
            <a:r>
              <a:rPr lang="en-US" sz="2800" b="1" dirty="0" smtClean="0">
                <a:latin typeface="Kruti Dev 010" pitchFamily="2" charset="0"/>
              </a:rPr>
              <a:t>   erx.kuk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,d </a:t>
            </a:r>
            <a:r>
              <a:rPr lang="en-US" sz="2800" b="1" dirty="0" err="1" smtClean="0">
                <a:latin typeface="Kruti Dev 010" pitchFamily="2" charset="0"/>
              </a:rPr>
              <a:t>fnol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iwoZ</a:t>
            </a:r>
            <a:r>
              <a:rPr lang="en-US" sz="2800" b="1" dirty="0" smtClean="0">
                <a:latin typeface="Kruti Dev 010" pitchFamily="2" charset="0"/>
              </a:rPr>
              <a:t> rd </a:t>
            </a:r>
            <a:r>
              <a:rPr lang="en-US" sz="2800" b="1" dirty="0" err="1" smtClean="0">
                <a:latin typeface="Kruti Dev 010" pitchFamily="2" charset="0"/>
              </a:rPr>
              <a:t>vH;FkhZ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muds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vfHkdrkZ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muds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fu;qDr</a:t>
            </a:r>
            <a:r>
              <a:rPr lang="en-US" sz="2800" b="1" dirty="0" smtClean="0">
                <a:latin typeface="Kruti Dev 010" pitchFamily="2" charset="0"/>
              </a:rPr>
              <a:t> erx.kuk </a:t>
            </a:r>
            <a:r>
              <a:rPr lang="en-US" sz="2800" b="1" dirty="0" err="1" smtClean="0">
                <a:latin typeface="Kruti Dev 010" pitchFamily="2" charset="0"/>
              </a:rPr>
              <a:t>vfHkdrkZvksa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fjVfuZax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izf'k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k.k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O;oLFkk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lqfuf'pr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tk;sA</a:t>
            </a:r>
            <a:r>
              <a:rPr lang="en-US" sz="2800" b="1" dirty="0" smtClean="0">
                <a:latin typeface="Kruti Dev 010" pitchFamily="2" charset="0"/>
              </a:rPr>
              <a:t>  </a:t>
            </a:r>
            <a:endParaRPr lang="en-US" sz="28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21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28604"/>
            <a:ext cx="748883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,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sls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O;fDr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]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ftUgsa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x.kuk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gky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esa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izos'k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dh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vuqefr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nh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tk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ldrh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Kruti Dev 010" pitchFamily="2" charset="0"/>
              </a:rPr>
              <a:t>gS</a:t>
            </a:r>
            <a:r>
              <a:rPr lang="en-US" sz="3200" b="1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endParaRPr lang="en-US" sz="2400" b="1" dirty="0" smtClean="0">
              <a:solidFill>
                <a:srgbClr val="0066FF"/>
              </a:solidFill>
              <a:latin typeface="Kruti Dev 010" pitchFamily="2" charset="0"/>
            </a:endParaRPr>
          </a:p>
          <a:p>
            <a:pPr algn="just"/>
            <a:r>
              <a:rPr lang="en-US" sz="2700" b="1" dirty="0" smtClean="0">
                <a:latin typeface="Kruti Dev 010" pitchFamily="2" charset="0"/>
              </a:rPr>
              <a:t> 1- x.kuk </a:t>
            </a:r>
            <a:r>
              <a:rPr lang="en-US" sz="2700" b="1" dirty="0" err="1" smtClean="0">
                <a:latin typeface="Kruti Dev 010" pitchFamily="2" charset="0"/>
              </a:rPr>
              <a:t>gky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ds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vanj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dsoy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fuEufyf</a:t>
            </a:r>
            <a:r>
              <a:rPr lang="en-US" sz="2700" b="1" dirty="0" smtClean="0">
                <a:latin typeface="Kruti Dev 010" pitchFamily="2" charset="0"/>
              </a:rPr>
              <a:t>[</a:t>
            </a:r>
            <a:r>
              <a:rPr lang="en-US" sz="2700" b="1" dirty="0" err="1" smtClean="0">
                <a:latin typeface="Kruti Dev 010" pitchFamily="2" charset="0"/>
              </a:rPr>
              <a:t>kr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O;fDr;ksa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dks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gh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izos'k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djus</a:t>
            </a:r>
            <a:r>
              <a:rPr lang="en-US" sz="2700" b="1" dirty="0" smtClean="0">
                <a:latin typeface="Kruti Dev 010" pitchFamily="2" charset="0"/>
              </a:rPr>
              <a:t> dh </a:t>
            </a:r>
            <a:r>
              <a:rPr lang="en-US" sz="2700" b="1" dirty="0" err="1" smtClean="0">
                <a:latin typeface="Kruti Dev 010" pitchFamily="2" charset="0"/>
              </a:rPr>
              <a:t>vuqefr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nh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tk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ldrh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gS</a:t>
            </a:r>
            <a:r>
              <a:rPr lang="en-US" sz="2700" b="1" dirty="0" smtClean="0">
                <a:latin typeface="Kruti Dev 010" pitchFamily="2" charset="0"/>
              </a:rPr>
              <a:t> %&amp;</a:t>
            </a:r>
          </a:p>
          <a:p>
            <a:pPr algn="just"/>
            <a:r>
              <a:rPr lang="en-US" sz="2700" b="1" dirty="0" smtClean="0">
                <a:latin typeface="+mj-lt"/>
                <a:cs typeface="Arial" pitchFamily="34" charset="0"/>
              </a:rPr>
              <a:t>(</a:t>
            </a:r>
            <a:r>
              <a:rPr lang="en-US" sz="2700" b="1" dirty="0" err="1" smtClean="0">
                <a:latin typeface="+mj-lt"/>
                <a:cs typeface="Arial" pitchFamily="34" charset="0"/>
              </a:rPr>
              <a:t>i</a:t>
            </a:r>
            <a:r>
              <a:rPr lang="en-US" sz="2700" b="1" dirty="0" smtClean="0">
                <a:latin typeface="+mj-lt"/>
                <a:cs typeface="Arial" pitchFamily="34" charset="0"/>
              </a:rPr>
              <a:t>) </a:t>
            </a:r>
            <a:r>
              <a:rPr lang="en-US" sz="2700" b="1" dirty="0" smtClean="0">
                <a:latin typeface="Kruti Dev 010" pitchFamily="2" charset="0"/>
              </a:rPr>
              <a:t>x.kuk </a:t>
            </a:r>
            <a:r>
              <a:rPr lang="en-US" sz="2700" b="1" dirty="0" err="1" smtClean="0">
                <a:latin typeface="Kruti Dev 010" pitchFamily="2" charset="0"/>
              </a:rPr>
              <a:t>i;Zos</a:t>
            </a:r>
            <a:r>
              <a:rPr lang="en-US" sz="2700" b="1" dirty="0" smtClean="0">
                <a:latin typeface="Kruti Dev 010" pitchFamily="2" charset="0"/>
              </a:rPr>
              <a:t>{</a:t>
            </a:r>
            <a:r>
              <a:rPr lang="en-US" sz="2700" b="1" dirty="0" err="1" smtClean="0">
                <a:latin typeface="Kruti Dev 010" pitchFamily="2" charset="0"/>
              </a:rPr>
              <a:t>kd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vkSj</a:t>
            </a:r>
            <a:r>
              <a:rPr lang="en-US" sz="2700" b="1" dirty="0" smtClean="0">
                <a:latin typeface="Kruti Dev 010" pitchFamily="2" charset="0"/>
              </a:rPr>
              <a:t> x.kuk </a:t>
            </a:r>
            <a:r>
              <a:rPr lang="en-US" sz="2700" b="1" dirty="0" err="1" smtClean="0">
                <a:latin typeface="Kruti Dev 010" pitchFamily="2" charset="0"/>
              </a:rPr>
              <a:t>lgk;d</a:t>
            </a:r>
            <a:r>
              <a:rPr lang="en-US" sz="2700" b="1" dirty="0" smtClean="0">
                <a:latin typeface="Kruti Dev 010" pitchFamily="2" charset="0"/>
              </a:rPr>
              <a:t>]</a:t>
            </a:r>
          </a:p>
          <a:p>
            <a:pPr algn="just"/>
            <a:r>
              <a:rPr lang="en-US" sz="2700" b="1" dirty="0" smtClean="0">
                <a:latin typeface="+mj-lt"/>
              </a:rPr>
              <a:t>(ii) </a:t>
            </a:r>
            <a:r>
              <a:rPr lang="en-US" sz="2700" b="1" dirty="0" err="1" smtClean="0">
                <a:latin typeface="Kruti Dev 010" pitchFamily="2" charset="0"/>
              </a:rPr>
              <a:t>fuokZpu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vk;ksx</a:t>
            </a:r>
            <a:r>
              <a:rPr lang="en-US" sz="2700" b="1" dirty="0" smtClean="0">
                <a:latin typeface="Kruti Dev 010" pitchFamily="2" charset="0"/>
              </a:rPr>
              <a:t> }</a:t>
            </a:r>
            <a:r>
              <a:rPr lang="en-US" sz="2700" b="1" dirty="0" err="1" smtClean="0">
                <a:latin typeface="Kruti Dev 010" pitchFamily="2" charset="0"/>
              </a:rPr>
              <a:t>kjk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vf</a:t>
            </a:r>
            <a:r>
              <a:rPr lang="en-US" sz="2700" b="1" dirty="0" smtClean="0">
                <a:latin typeface="Kruti Dev 010" pitchFamily="2" charset="0"/>
              </a:rPr>
              <a:t>/</a:t>
            </a:r>
            <a:r>
              <a:rPr lang="en-US" sz="2700" b="1" dirty="0" err="1" smtClean="0">
                <a:latin typeface="Kruti Dev 010" pitchFamily="2" charset="0"/>
              </a:rPr>
              <a:t>kd`r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O;fDr</a:t>
            </a:r>
            <a:r>
              <a:rPr lang="en-US" sz="2700" b="1" dirty="0" smtClean="0">
                <a:latin typeface="Kruti Dev 010" pitchFamily="2" charset="0"/>
              </a:rPr>
              <a:t>] </a:t>
            </a:r>
          </a:p>
          <a:p>
            <a:pPr algn="just"/>
            <a:r>
              <a:rPr lang="en-US" sz="2700" b="1" dirty="0" smtClean="0">
                <a:latin typeface="+mj-lt"/>
              </a:rPr>
              <a:t>(iii) </a:t>
            </a:r>
            <a:r>
              <a:rPr lang="en-US" sz="2700" b="1" dirty="0" err="1" smtClean="0">
                <a:latin typeface="Kruti Dev 010" pitchFamily="2" charset="0"/>
              </a:rPr>
              <a:t>fuokZpu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ds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laca</a:t>
            </a:r>
            <a:r>
              <a:rPr lang="en-US" sz="2700" b="1" dirty="0" smtClean="0">
                <a:latin typeface="Kruti Dev 010" pitchFamily="2" charset="0"/>
              </a:rPr>
              <a:t>/k </a:t>
            </a:r>
            <a:r>
              <a:rPr lang="en-US" sz="2700" b="1" dirty="0" err="1" smtClean="0">
                <a:latin typeface="Kruti Dev 010" pitchFamily="2" charset="0"/>
              </a:rPr>
              <a:t>esa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drZO;k</a:t>
            </a:r>
            <a:r>
              <a:rPr lang="en-US" sz="2700" b="1" dirty="0" smtClean="0">
                <a:latin typeface="Kruti Dev 010" pitchFamily="2" charset="0"/>
              </a:rPr>
              <a:t>:&lt;+ </a:t>
            </a:r>
            <a:r>
              <a:rPr lang="en-US" sz="2700" b="1" dirty="0" err="1" smtClean="0">
                <a:latin typeface="Kruti Dev 010" pitchFamily="2" charset="0"/>
              </a:rPr>
              <a:t>yksd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lsod</a:t>
            </a:r>
            <a:r>
              <a:rPr lang="en-US" sz="2700" b="1" dirty="0" smtClean="0">
                <a:latin typeface="Kruti Dev 010" pitchFamily="2" charset="0"/>
              </a:rPr>
              <a:t>] </a:t>
            </a:r>
            <a:r>
              <a:rPr lang="en-US" sz="2700" b="1" dirty="0" err="1" smtClean="0">
                <a:latin typeface="Kruti Dev 010" pitchFamily="2" charset="0"/>
              </a:rPr>
              <a:t>vkSj</a:t>
            </a:r>
            <a:r>
              <a:rPr lang="en-US" sz="2700" b="1" dirty="0" smtClean="0">
                <a:latin typeface="Kruti Dev 010" pitchFamily="2" charset="0"/>
              </a:rPr>
              <a:t>  </a:t>
            </a:r>
          </a:p>
          <a:p>
            <a:pPr algn="just"/>
            <a:r>
              <a:rPr lang="en-US" sz="2700" b="1" dirty="0" smtClean="0">
                <a:latin typeface="+mj-lt"/>
              </a:rPr>
              <a:t>(iv) </a:t>
            </a:r>
            <a:r>
              <a:rPr lang="en-US" sz="2700" b="1" dirty="0" err="1" smtClean="0">
                <a:latin typeface="Kruti Dev 010" pitchFamily="2" charset="0"/>
              </a:rPr>
              <a:t>vH;FkhZ</a:t>
            </a:r>
            <a:r>
              <a:rPr lang="en-US" sz="2700" b="1" dirty="0" smtClean="0">
                <a:latin typeface="Kruti Dev 010" pitchFamily="2" charset="0"/>
              </a:rPr>
              <a:t>] </a:t>
            </a:r>
            <a:r>
              <a:rPr lang="en-US" sz="2700" b="1" dirty="0" err="1" smtClean="0">
                <a:latin typeface="Kruti Dev 010" pitchFamily="2" charset="0"/>
              </a:rPr>
              <a:t>muds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fuokZpu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vfHkdrkZ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vkSj</a:t>
            </a:r>
            <a:r>
              <a:rPr lang="en-US" sz="2700" b="1" dirty="0" smtClean="0">
                <a:latin typeface="Kruti Dev 010" pitchFamily="2" charset="0"/>
              </a:rPr>
              <a:t> x.kuk </a:t>
            </a:r>
            <a:r>
              <a:rPr lang="en-US" sz="2700" b="1" dirty="0" err="1" smtClean="0">
                <a:latin typeface="Kruti Dev 010" pitchFamily="2" charset="0"/>
              </a:rPr>
              <a:t>vfHkdrkZA</a:t>
            </a:r>
            <a:r>
              <a:rPr lang="en-US" sz="2700" b="1" dirty="0" smtClean="0">
                <a:latin typeface="Kruti Dev 010" pitchFamily="2" charset="0"/>
              </a:rPr>
              <a:t> </a:t>
            </a:r>
          </a:p>
          <a:p>
            <a:pPr algn="just"/>
            <a:r>
              <a:rPr lang="en-US" sz="2700" b="1" dirty="0" smtClean="0">
                <a:latin typeface="Kruti Dev 010" pitchFamily="2" charset="0"/>
              </a:rPr>
              <a:t>2-iqfyl </a:t>
            </a:r>
            <a:r>
              <a:rPr lang="en-US" sz="2700" b="1" dirty="0" err="1" smtClean="0">
                <a:latin typeface="Kruti Dev 010" pitchFamily="2" charset="0"/>
              </a:rPr>
              <a:t>vf</a:t>
            </a:r>
            <a:r>
              <a:rPr lang="en-US" sz="2700" b="1" dirty="0" smtClean="0">
                <a:latin typeface="Kruti Dev 010" pitchFamily="2" charset="0"/>
              </a:rPr>
              <a:t>/</a:t>
            </a:r>
            <a:r>
              <a:rPr lang="en-US" sz="2700" b="1" dirty="0" err="1" smtClean="0">
                <a:latin typeface="Kruti Dev 010" pitchFamily="2" charset="0"/>
              </a:rPr>
              <a:t>kdkjh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pkgsa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os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onhZ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esa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gksa</a:t>
            </a:r>
            <a:r>
              <a:rPr lang="en-US" sz="2700" b="1" dirty="0" smtClean="0">
                <a:latin typeface="Kruti Dev 010" pitchFamily="2" charset="0"/>
              </a:rPr>
              <a:t> ;k </a:t>
            </a:r>
            <a:r>
              <a:rPr lang="en-US" sz="2700" b="1" dirty="0" err="1" smtClean="0">
                <a:latin typeface="Kruti Dev 010" pitchFamily="2" charset="0"/>
              </a:rPr>
              <a:t>lkns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oL</a:t>
            </a:r>
            <a:r>
              <a:rPr lang="en-US" sz="2700" b="1" dirty="0" smtClean="0">
                <a:latin typeface="Kruti Dev 010" pitchFamily="2" charset="0"/>
              </a:rPr>
              <a:t>=</a:t>
            </a:r>
            <a:r>
              <a:rPr lang="en-US" sz="2700" b="1" dirty="0" err="1" smtClean="0">
                <a:latin typeface="Kruti Dev 010" pitchFamily="2" charset="0"/>
              </a:rPr>
              <a:t>ksa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esa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lkekU</a:t>
            </a:r>
            <a:r>
              <a:rPr lang="en-US" sz="2700" b="1" dirty="0" smtClean="0">
                <a:latin typeface="Kruti Dev 010" pitchFamily="2" charset="0"/>
              </a:rPr>
              <a:t>; </a:t>
            </a:r>
            <a:r>
              <a:rPr lang="en-US" sz="2700" b="1" dirty="0" err="1" smtClean="0">
                <a:latin typeface="Kruti Dev 010" pitchFamily="2" charset="0"/>
              </a:rPr>
              <a:t>fu;ekuqlkj</a:t>
            </a:r>
            <a:r>
              <a:rPr lang="en-US" sz="2700" b="1" dirty="0" smtClean="0">
                <a:latin typeface="Kruti Dev 010" pitchFamily="2" charset="0"/>
              </a:rPr>
              <a:t> x.kuk </a:t>
            </a:r>
            <a:r>
              <a:rPr lang="en-US" sz="2700" b="1" dirty="0" err="1" smtClean="0">
                <a:latin typeface="Kruti Dev 010" pitchFamily="2" charset="0"/>
              </a:rPr>
              <a:t>gky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ds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vanj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vkus</a:t>
            </a:r>
            <a:r>
              <a:rPr lang="en-US" sz="2700" b="1" dirty="0" smtClean="0">
                <a:latin typeface="Kruti Dev 010" pitchFamily="2" charset="0"/>
              </a:rPr>
              <a:t> dh </a:t>
            </a:r>
            <a:r>
              <a:rPr lang="en-US" sz="2700" b="1" dirty="0" err="1" smtClean="0">
                <a:latin typeface="Kruti Dev 010" pitchFamily="2" charset="0"/>
              </a:rPr>
              <a:t>vuqefr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ugha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nh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tkuh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pkfg</a:t>
            </a:r>
            <a:r>
              <a:rPr lang="en-US" sz="2700" b="1" dirty="0" smtClean="0">
                <a:latin typeface="Kruti Dev 010" pitchFamily="2" charset="0"/>
              </a:rPr>
              <a:t>,] </a:t>
            </a:r>
            <a:r>
              <a:rPr lang="en-US" sz="2700" b="1" dirty="0" err="1" smtClean="0">
                <a:latin typeface="Kruti Dev 010" pitchFamily="2" charset="0"/>
              </a:rPr>
              <a:t>tc</a:t>
            </a:r>
            <a:r>
              <a:rPr lang="en-US" sz="2700" b="1" dirty="0" smtClean="0">
                <a:latin typeface="Kruti Dev 010" pitchFamily="2" charset="0"/>
              </a:rPr>
              <a:t> rd </a:t>
            </a:r>
            <a:r>
              <a:rPr lang="en-US" sz="2700" b="1" dirty="0" err="1" smtClean="0">
                <a:latin typeface="Kruti Dev 010" pitchFamily="2" charset="0"/>
              </a:rPr>
              <a:t>fd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vki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mUgsa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dkuwu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vkSj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O;oLFkk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cuk;s</a:t>
            </a:r>
            <a:r>
              <a:rPr lang="en-US" sz="2700" b="1" dirty="0" smtClean="0">
                <a:latin typeface="Kruti Dev 010" pitchFamily="2" charset="0"/>
              </a:rPr>
              <a:t> j[</a:t>
            </a:r>
            <a:r>
              <a:rPr lang="en-US" sz="2700" b="1" dirty="0" err="1" smtClean="0">
                <a:latin typeface="Kruti Dev 010" pitchFamily="2" charset="0"/>
              </a:rPr>
              <a:t>kus</a:t>
            </a:r>
            <a:r>
              <a:rPr lang="en-US" sz="2700" b="1" dirty="0" smtClean="0">
                <a:latin typeface="Kruti Dev 010" pitchFamily="2" charset="0"/>
              </a:rPr>
              <a:t> ;k </a:t>
            </a:r>
            <a:r>
              <a:rPr lang="en-US" sz="2700" b="1" dirty="0" err="1" smtClean="0">
                <a:latin typeface="Kruti Dev 010" pitchFamily="2" charset="0"/>
              </a:rPr>
              <a:t>blh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izdkj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ds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vU</a:t>
            </a:r>
            <a:r>
              <a:rPr lang="en-US" sz="2700" b="1" dirty="0" smtClean="0">
                <a:latin typeface="Kruti Dev 010" pitchFamily="2" charset="0"/>
              </a:rPr>
              <a:t>; </a:t>
            </a:r>
            <a:r>
              <a:rPr lang="en-US" sz="2700" b="1" dirty="0" err="1" smtClean="0">
                <a:latin typeface="Kruti Dev 010" pitchFamily="2" charset="0"/>
              </a:rPr>
              <a:t>iz;kstu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ls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vUnj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cqykus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dk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r>
              <a:rPr lang="en-US" sz="2700" b="1" dirty="0" err="1" smtClean="0">
                <a:latin typeface="Kruti Dev 010" pitchFamily="2" charset="0"/>
              </a:rPr>
              <a:t>fu.kZ</a:t>
            </a:r>
            <a:r>
              <a:rPr lang="en-US" sz="2700" b="1" dirty="0" smtClean="0">
                <a:latin typeface="Kruti Dev 010" pitchFamily="2" charset="0"/>
              </a:rPr>
              <a:t>; u </a:t>
            </a:r>
            <a:r>
              <a:rPr lang="en-US" sz="2700" b="1" dirty="0" err="1" smtClean="0">
                <a:latin typeface="Kruti Dev 010" pitchFamily="2" charset="0"/>
              </a:rPr>
              <a:t>ysaA</a:t>
            </a:r>
            <a:r>
              <a:rPr lang="en-US" sz="2700" b="1" dirty="0" smtClean="0">
                <a:latin typeface="Kruti Dev 010" pitchFamily="2" charset="0"/>
              </a:rPr>
              <a:t> </a:t>
            </a:r>
            <a:endParaRPr lang="en-US" sz="2700" b="1" dirty="0"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22</a:t>
            </a:fld>
            <a:endParaRPr lang="en-IN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714356"/>
            <a:ext cx="8424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3-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laca</a:t>
            </a:r>
            <a:r>
              <a:rPr lang="en-US" sz="2800" b="1" dirty="0" smtClean="0">
                <a:latin typeface="DevLys 010" pitchFamily="2" charset="0"/>
              </a:rPr>
              <a:t>/k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drZO;k</a:t>
            </a:r>
            <a:r>
              <a:rPr lang="en-US" sz="2800" b="1" dirty="0" smtClean="0">
                <a:latin typeface="DevLys 010" pitchFamily="2" charset="0"/>
              </a:rPr>
              <a:t>:&lt;+ </a:t>
            </a:r>
            <a:r>
              <a:rPr lang="en-US" sz="2800" b="1" dirty="0" err="1" smtClean="0">
                <a:latin typeface="DevLys 010" pitchFamily="2" charset="0"/>
              </a:rPr>
              <a:t>yksd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lsod</a:t>
            </a:r>
            <a:r>
              <a:rPr lang="en-US" sz="2800" b="1" dirty="0" smtClean="0">
                <a:latin typeface="DevLys 010" pitchFamily="2" charset="0"/>
              </a:rPr>
              <a:t>**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vUrxZr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dsUnz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jkT;ksa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ea=h] </a:t>
            </a:r>
            <a:r>
              <a:rPr lang="en-US" sz="2800" b="1" dirty="0" err="1" smtClean="0">
                <a:latin typeface="DevLys 010" pitchFamily="2" charset="0"/>
              </a:rPr>
              <a:t>jkT;ea</a:t>
            </a:r>
            <a:r>
              <a:rPr lang="en-US" sz="2800" b="1" dirty="0" smtClean="0">
                <a:latin typeface="DevLys 010" pitchFamily="2" charset="0"/>
              </a:rPr>
              <a:t>=h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miea</a:t>
            </a:r>
            <a:r>
              <a:rPr lang="en-US" sz="2800" b="1" dirty="0" smtClean="0">
                <a:latin typeface="DevLys 010" pitchFamily="2" charset="0"/>
              </a:rPr>
              <a:t>=h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vkrs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os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gkWy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dsoy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vH;FkhZ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: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ldrs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vr</a:t>
            </a:r>
            <a:r>
              <a:rPr lang="en-US" sz="2800" b="1" dirty="0" smtClean="0">
                <a:latin typeface="DevLys 010" pitchFamily="2" charset="0"/>
              </a:rPr>
              <a:t>% </a:t>
            </a:r>
            <a:r>
              <a:rPr lang="en-US" sz="2800" b="1" dirty="0" err="1" smtClean="0">
                <a:latin typeface="DevLys 010" pitchFamily="2" charset="0"/>
              </a:rPr>
              <a:t>mudh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vfHkdrkZvksa</a:t>
            </a:r>
            <a:r>
              <a:rPr lang="en-US" sz="2800" b="1" dirty="0" smtClean="0">
                <a:latin typeface="DevLys 010" pitchFamily="2" charset="0"/>
              </a:rPr>
              <a:t> ;k x.kuk </a:t>
            </a:r>
            <a:r>
              <a:rPr lang="en-US" sz="2800" b="1" dirty="0" err="1" smtClean="0">
                <a:latin typeface="DevLys 010" pitchFamily="2" charset="0"/>
              </a:rPr>
              <a:t>vfHkdrkZvksa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: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fu;qfDr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ldrh</a:t>
            </a:r>
            <a:r>
              <a:rPr lang="en-US" sz="2800" b="1" dirty="0" smtClean="0">
                <a:latin typeface="DevLys 010" pitchFamily="2" charset="0"/>
              </a:rPr>
              <a:t> 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endParaRPr lang="en-US" sz="2800" b="1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4- x.kuk </a:t>
            </a:r>
            <a:r>
              <a:rPr lang="en-US" sz="2800" b="1" dirty="0" err="1" smtClean="0">
                <a:latin typeface="DevLys 010" pitchFamily="2" charset="0"/>
              </a:rPr>
              <a:t>vfHkdrkZ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erx.kuk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fu;r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LFkku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rc</a:t>
            </a:r>
            <a:r>
              <a:rPr lang="en-US" sz="2800" b="1" dirty="0" smtClean="0">
                <a:latin typeface="DevLys 010" pitchFamily="2" charset="0"/>
              </a:rPr>
              <a:t> rd </a:t>
            </a:r>
            <a:r>
              <a:rPr lang="en-US" sz="2800" b="1" dirty="0" err="1" smtClean="0">
                <a:latin typeface="DevLys 010" pitchFamily="2" charset="0"/>
              </a:rPr>
              <a:t>izos'k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,] </a:t>
            </a:r>
            <a:r>
              <a:rPr lang="en-US" sz="2800" b="1" dirty="0" err="1" smtClean="0">
                <a:latin typeface="DevLys 010" pitchFamily="2" charset="0"/>
              </a:rPr>
              <a:t>tc</a:t>
            </a:r>
            <a:r>
              <a:rPr lang="en-US" sz="2800" b="1" dirty="0" smtClean="0">
                <a:latin typeface="DevLys 010" pitchFamily="2" charset="0"/>
              </a:rPr>
              <a:t> rd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og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vius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fu;qfDr&amp;i</a:t>
            </a:r>
            <a:r>
              <a:rPr lang="en-US" sz="2800" b="1" dirty="0" smtClean="0">
                <a:latin typeface="DevLys 010" pitchFamily="2" charset="0"/>
              </a:rPr>
              <a:t>= dh f}</a:t>
            </a:r>
            <a:r>
              <a:rPr lang="en-US" sz="2800" b="1" dirty="0" err="1" smtClean="0">
                <a:latin typeface="DevLys 010" pitchFamily="2" charset="0"/>
              </a:rPr>
              <a:t>rh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mlesa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vUrfoZ"V</a:t>
            </a:r>
            <a:r>
              <a:rPr lang="en-US" sz="2800" b="1" dirty="0" smtClean="0">
                <a:latin typeface="DevLys 010" pitchFamily="2" charset="0"/>
              </a:rPr>
              <a:t> ?</a:t>
            </a:r>
            <a:r>
              <a:rPr lang="en-US" sz="2800" b="1" dirty="0" err="1" smtClean="0">
                <a:latin typeface="DevLys 010" pitchFamily="2" charset="0"/>
              </a:rPr>
              <a:t>kks"k.kk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lE;d</a:t>
            </a:r>
            <a:r>
              <a:rPr lang="en-US" sz="2800" b="1" dirty="0" smtClean="0">
                <a:latin typeface="DevLys 010" pitchFamily="2" charset="0"/>
              </a:rPr>
              <a:t>~ :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iwjk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ckn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vkidks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ns </a:t>
            </a:r>
            <a:r>
              <a:rPr lang="en-US" sz="2800" b="1" dirty="0" err="1" smtClean="0">
                <a:latin typeface="DevLys 010" pitchFamily="2" charset="0"/>
              </a:rPr>
              <a:t>nsrk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4929198"/>
            <a:ext cx="8748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00B050"/>
                </a:solidFill>
                <a:latin typeface="DevLys 010" pitchFamily="2" charset="0"/>
              </a:rPr>
              <a:t>fVIi.kh %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vH;fFkZ;ksa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muds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vfHkdrkZvksa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lkFk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		</a:t>
            </a:r>
            <a:r>
              <a:rPr lang="en-US" sz="2800" b="1" dirty="0" err="1" smtClean="0">
                <a:latin typeface="DevLys 010" pitchFamily="2" charset="0"/>
              </a:rPr>
              <a:t>lqj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kkdehZ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gky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izos'k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vuqefr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4581128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DevLys 010" pitchFamily="2" charset="0"/>
              </a:rPr>
              <a:t>% </a:t>
            </a:r>
            <a:endParaRPr lang="en-US" sz="2400" b="1" dirty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376243"/>
            <a:ext cx="762000" cy="365125"/>
          </a:xfrm>
        </p:spPr>
        <p:txBody>
          <a:bodyPr/>
          <a:lstStyle/>
          <a:p>
            <a:fld id="{843273D3-083F-4E2C-8CB2-C6BDD849874B}" type="slidenum">
              <a:rPr lang="en-IN" smtClean="0"/>
              <a:pPr/>
              <a:t>23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erx.kuk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gky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esa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cSBus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dh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O;oLFkk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]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vuq'kklu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o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xfjek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cuk;s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j[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kus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gsrq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funsZ'k</a:t>
            </a:r>
            <a:r>
              <a:rPr lang="en-US" sz="24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</a:p>
          <a:p>
            <a:pPr algn="ctr"/>
            <a:endParaRPr lang="en-US" sz="2400" b="1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1- </a:t>
            </a:r>
            <a:r>
              <a:rPr lang="en-US" sz="2800" b="1" dirty="0" err="1" smtClean="0">
                <a:latin typeface="DevLys 010" pitchFamily="2" charset="0"/>
              </a:rPr>
              <a:t>lHkh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vfHkdrkZ</a:t>
            </a:r>
            <a:r>
              <a:rPr lang="en-US" sz="2800" b="1" dirty="0" smtClean="0">
                <a:latin typeface="DevLys 010" pitchFamily="2" charset="0"/>
              </a:rPr>
              <a:t> mu </a:t>
            </a:r>
            <a:r>
              <a:rPr lang="en-US" sz="2800" b="1" dirty="0" err="1" smtClean="0">
                <a:latin typeface="DevLys 010" pitchFamily="2" charset="0"/>
              </a:rPr>
              <a:t>estksa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ikl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cSBSaxs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mUgsa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vkoafVr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xbZ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mUgsa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b/</a:t>
            </a:r>
            <a:r>
              <a:rPr lang="en-US" sz="2800" b="1" dirty="0" err="1" smtClean="0">
                <a:latin typeface="DevLys 010" pitchFamily="2" charset="0"/>
              </a:rPr>
              <a:t>kj&amp;m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?</a:t>
            </a:r>
            <a:r>
              <a:rPr lang="en-US" sz="2800" b="1" dirty="0" err="1" smtClean="0">
                <a:latin typeface="DevLys 010" pitchFamily="2" charset="0"/>
              </a:rPr>
              <a:t>kweus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eukgh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endParaRPr lang="en-US" sz="2400" b="1" dirty="0">
              <a:latin typeface="DevLys 01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2456795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2- erx.kuk </a:t>
            </a:r>
            <a:r>
              <a:rPr lang="en-US" sz="2800" b="1" dirty="0" err="1" smtClean="0">
                <a:latin typeface="DevLys 010" pitchFamily="2" charset="0"/>
              </a:rPr>
              <a:t>Hkou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vanj</a:t>
            </a:r>
            <a:r>
              <a:rPr lang="en-US" sz="2800" b="1" dirty="0" smtClean="0">
                <a:latin typeface="DevLys 010" pitchFamily="2" charset="0"/>
              </a:rPr>
              <a:t> /</a:t>
            </a:r>
            <a:r>
              <a:rPr lang="en-US" sz="2800" b="1" dirty="0" err="1" smtClean="0">
                <a:latin typeface="DevLys 010" pitchFamily="2" charset="0"/>
              </a:rPr>
              <a:t>kweziku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rEck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kw</a:t>
            </a:r>
            <a:r>
              <a:rPr lang="en-US" sz="2800" b="1" dirty="0" smtClean="0">
                <a:latin typeface="DevLys 010" pitchFamily="2" charset="0"/>
              </a:rPr>
              <a:t> ;</a:t>
            </a:r>
            <a:r>
              <a:rPr lang="en-US" sz="2800" b="1" dirty="0" err="1" smtClean="0">
                <a:latin typeface="DevLys 010" pitchFamily="2" charset="0"/>
              </a:rPr>
              <a:t>qDr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inkFkZ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iw.kZr</a:t>
            </a:r>
            <a:r>
              <a:rPr lang="en-US" sz="2800" b="1" dirty="0" smtClean="0">
                <a:latin typeface="DevLys 010" pitchFamily="2" charset="0"/>
              </a:rPr>
              <a:t>% </a:t>
            </a:r>
            <a:r>
              <a:rPr lang="en-US" sz="2800" b="1" dirty="0" err="1" smtClean="0">
                <a:latin typeface="DevLys 010" pitchFamily="2" charset="0"/>
              </a:rPr>
              <a:t>fu"ks</a:t>
            </a:r>
            <a:r>
              <a:rPr lang="en-US" sz="2800" b="1" dirty="0" smtClean="0">
                <a:latin typeface="DevLys 010" pitchFamily="2" charset="0"/>
              </a:rPr>
              <a:t>/k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3- erx.kuk </a:t>
            </a:r>
            <a:r>
              <a:rPr lang="en-US" sz="2800" b="1" dirty="0" err="1" smtClean="0">
                <a:latin typeface="DevLys 010" pitchFamily="2" charset="0"/>
              </a:rPr>
              <a:t>gky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eksckby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tkus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vuqefr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dsoy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vkidks</a:t>
            </a:r>
            <a:r>
              <a:rPr lang="en-US" sz="2800" b="1" dirty="0" smtClean="0">
                <a:latin typeface="DevLys 010" pitchFamily="2" charset="0"/>
              </a:rPr>
              <a:t> ;fn </a:t>
            </a:r>
            <a:r>
              <a:rPr lang="en-US" sz="2800" b="1" dirty="0" err="1" smtClean="0">
                <a:latin typeface="DevLys 010" pitchFamily="2" charset="0"/>
              </a:rPr>
              <a:t>vki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ftyk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vFkok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fjVfuZx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vkfQlj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vk;ksx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izs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kdksa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gsrq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NwV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endParaRPr lang="en-US" sz="2800" b="1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4- </a:t>
            </a:r>
            <a:r>
              <a:rPr lang="en-US" sz="2800" b="1" dirty="0" err="1" smtClean="0">
                <a:latin typeface="DevLys 010" pitchFamily="2" charset="0"/>
              </a:rPr>
              <a:t>lEiw.kZ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izfdz;k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ohfM;ksxzkQh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tkuh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ohfM;ks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lhMh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ftyk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lqjf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vfHkj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5- x.kuk </a:t>
            </a:r>
            <a:r>
              <a:rPr lang="en-US" sz="2800" b="1" dirty="0" err="1" smtClean="0">
                <a:latin typeface="DevLys 010" pitchFamily="2" charset="0"/>
              </a:rPr>
              <a:t>gky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Hkhrj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ehfM;k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QksVksxzkQ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vFkok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ohfM;ks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ysus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vuqefr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dsoy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kdkfjd</a:t>
            </a:r>
            <a:r>
              <a:rPr lang="en-US" sz="2800" b="1" dirty="0" smtClean="0">
                <a:latin typeface="DevLys 010" pitchFamily="2" charset="0"/>
              </a:rPr>
              <a:t> :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lEiw.kZ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izfdz;k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fjdkfMZx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vuqefr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gksuh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24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1720" y="404664"/>
            <a:ext cx="4896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x.kuk dh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izfdz;k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endParaRPr lang="en-US" sz="3200" b="1" dirty="0">
              <a:solidFill>
                <a:srgbClr val="0066FF"/>
              </a:solidFill>
              <a:latin typeface="DevLys 01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9592" y="1196752"/>
            <a:ext cx="2736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DevLys 010" pitchFamily="2" charset="0"/>
              </a:rPr>
              <a:t>x.kuk </a:t>
            </a:r>
            <a:r>
              <a:rPr lang="en-US" sz="2800" b="1" dirty="0" err="1" smtClean="0">
                <a:solidFill>
                  <a:srgbClr val="00B050"/>
                </a:solidFill>
                <a:latin typeface="DevLys 010" pitchFamily="2" charset="0"/>
              </a:rPr>
              <a:t>dk</a:t>
            </a:r>
            <a:r>
              <a:rPr lang="en-US" sz="2800" b="1" dirty="0" smtClean="0">
                <a:solidFill>
                  <a:srgbClr val="00B050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DevLys 010" pitchFamily="2" charset="0"/>
              </a:rPr>
              <a:t>izkjEHk</a:t>
            </a:r>
            <a:r>
              <a:rPr lang="en-US" sz="2800" b="1" dirty="0" smtClean="0">
                <a:solidFill>
                  <a:srgbClr val="00B050"/>
                </a:solidFill>
                <a:latin typeface="DevLys 010" pitchFamily="2" charset="0"/>
              </a:rPr>
              <a:t> </a:t>
            </a:r>
            <a:r>
              <a:rPr lang="en-US" sz="2400" b="1" dirty="0" smtClean="0">
                <a:latin typeface="DevLys 010" pitchFamily="2" charset="0"/>
              </a:rPr>
              <a:t> </a:t>
            </a:r>
            <a:endParaRPr lang="en-US" sz="2400" b="1" dirty="0">
              <a:latin typeface="DevLys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1859340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1- x.kuk] ml </a:t>
            </a:r>
            <a:r>
              <a:rPr lang="en-US" sz="2800" b="1" dirty="0" err="1" smtClean="0">
                <a:latin typeface="DevLys 010" pitchFamily="2" charset="0"/>
              </a:rPr>
              <a:t>iz;kstu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fu;r</a:t>
            </a:r>
            <a:r>
              <a:rPr lang="en-US" sz="2800" b="1" dirty="0" smtClean="0">
                <a:latin typeface="DevLys 010" pitchFamily="2" charset="0"/>
              </a:rPr>
              <a:t> le;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izkjEHk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djsaA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gky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mifLFkr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izR;sd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O;fDr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xksiuh;rk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cuk;s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vuqfn"V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2- </a:t>
            </a:r>
            <a:r>
              <a:rPr lang="en-US" sz="2800" b="1" dirty="0" err="1" smtClean="0">
                <a:latin typeface="DevLys 010" pitchFamily="2" charset="0"/>
              </a:rPr>
              <a:t>loZizFke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fjVfuaZx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Vscy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;k fu/</a:t>
            </a:r>
            <a:r>
              <a:rPr lang="en-US" sz="2800" b="1" dirty="0" err="1" smtClean="0">
                <a:latin typeface="DevLys 010" pitchFamily="2" charset="0"/>
              </a:rPr>
              <a:t>kkZfjr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Vscy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dh x.kuk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dk;Z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izkjaHk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dk;Z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O;ofLFkr</a:t>
            </a:r>
            <a:r>
              <a:rPr lang="en-US" sz="2800" b="1" dirty="0" smtClean="0">
                <a:latin typeface="DevLys 010" pitchFamily="2" charset="0"/>
              </a:rPr>
              <a:t> :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izkjaHk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yxHkx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?</a:t>
            </a:r>
            <a:r>
              <a:rPr lang="en-US" sz="2800" b="1" dirty="0" err="1" smtClean="0">
                <a:latin typeface="DevLys 010" pitchFamily="2" charset="0"/>
              </a:rPr>
              <a:t>kaVs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i'pkr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e'khuksa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fjdkMZ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, x, </a:t>
            </a:r>
            <a:r>
              <a:rPr lang="en-US" sz="2800" b="1" dirty="0" err="1" smtClean="0">
                <a:latin typeface="DevLys 010" pitchFamily="2" charset="0"/>
              </a:rPr>
              <a:t>erksa</a:t>
            </a:r>
            <a:r>
              <a:rPr lang="en-US" sz="2800" b="1" dirty="0" smtClean="0">
                <a:latin typeface="DevLys 010" pitchFamily="2" charset="0"/>
              </a:rPr>
              <a:t> dh x.kuk fu/</a:t>
            </a:r>
            <a:r>
              <a:rPr lang="en-US" sz="2800" b="1" dirty="0" err="1" smtClean="0">
                <a:latin typeface="DevLys 010" pitchFamily="2" charset="0"/>
              </a:rPr>
              <a:t>kkZfjr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Vscyksa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okMZokj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izkjaHk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25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332656"/>
            <a:ext cx="792088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>
              <a:solidFill>
                <a:srgbClr val="FF0000"/>
              </a:solidFill>
              <a:latin typeface="DevLys 010" pitchFamily="2" charset="0"/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fuokZpu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drZO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;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eri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=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ksas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dh x.kuk </a:t>
            </a:r>
          </a:p>
          <a:p>
            <a:pPr algn="ctr"/>
            <a:endParaRPr lang="en-US" sz="3200" b="1" dirty="0" smtClean="0">
              <a:solidFill>
                <a:srgbClr val="FF0000"/>
              </a:solidFill>
              <a:latin typeface="DevLys 010" pitchFamily="2" charset="0"/>
            </a:endParaRPr>
          </a:p>
          <a:p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DevLys 010" pitchFamily="2" charset="0"/>
              </a:rPr>
              <a:t>1-  </a:t>
            </a:r>
            <a:r>
              <a:rPr lang="en-US" sz="2800" b="1" dirty="0" err="1" smtClean="0">
                <a:latin typeface="DevLys 010" pitchFamily="2" charset="0"/>
              </a:rPr>
              <a:t>igys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egkikSj</a:t>
            </a:r>
            <a:r>
              <a:rPr lang="en-US" sz="2800" b="1" dirty="0" smtClean="0">
                <a:latin typeface="DevLys 010" pitchFamily="2" charset="0"/>
              </a:rPr>
              <a:t> ;k v/;{k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LFkku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kas</a:t>
            </a:r>
            <a:r>
              <a:rPr lang="en-US" sz="2800" b="1" dirty="0" smtClean="0">
                <a:latin typeface="DevLys 010" pitchFamily="2" charset="0"/>
              </a:rPr>
              <a:t> dh x.kuk dh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rRi'pkr</a:t>
            </a:r>
            <a:r>
              <a:rPr lang="en-US" sz="2800" b="1" dirty="0" smtClean="0">
                <a:latin typeface="DevLys 010" pitchFamily="2" charset="0"/>
              </a:rPr>
              <a:t>~ ,</a:t>
            </a:r>
            <a:r>
              <a:rPr lang="en-US" sz="2800" b="1" dirty="0" err="1" smtClean="0">
                <a:latin typeface="DevLys 010" pitchFamily="2" charset="0"/>
              </a:rPr>
              <a:t>d&amp;,d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Øe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okMksZ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dh x.kuk dh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endParaRPr lang="en-US" sz="2800" b="1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2-fuokZpu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dh x.kuk </a:t>
            </a:r>
            <a:r>
              <a:rPr lang="en-US" sz="2800" b="1" dirty="0" err="1" smtClean="0">
                <a:latin typeface="DevLys 010" pitchFamily="2" charset="0"/>
              </a:rPr>
              <a:t>fjVfuZax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Lo;a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erx.kuk </a:t>
            </a:r>
            <a:r>
              <a:rPr lang="en-US" sz="2800" b="1" dirty="0" err="1" smtClean="0">
                <a:latin typeface="DevLys 010" pitchFamily="2" charset="0"/>
              </a:rPr>
              <a:t>izkjaHk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le;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Ik'pkr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izkfIr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rkjh</a:t>
            </a:r>
            <a:r>
              <a:rPr lang="en-US" sz="2800" b="1" dirty="0" smtClean="0">
                <a:latin typeface="DevLys 010" pitchFamily="2" charset="0"/>
              </a:rPr>
              <a:t>[k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le; </a:t>
            </a:r>
            <a:r>
              <a:rPr lang="en-US" sz="2800" b="1" dirty="0" err="1" smtClean="0">
                <a:latin typeface="DevLys 010" pitchFamily="2" charset="0"/>
              </a:rPr>
              <a:t>vafdr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djrs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gq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mUgsa</a:t>
            </a:r>
            <a:r>
              <a:rPr lang="en-US" sz="2800" b="1" dirty="0" smtClean="0">
                <a:latin typeface="DevLys 010" pitchFamily="2" charset="0"/>
              </a:rPr>
              <a:t> ¼cxSj [</a:t>
            </a:r>
            <a:r>
              <a:rPr lang="en-US" sz="2800" b="1" dirty="0" err="1" smtClean="0">
                <a:latin typeface="DevLys 010" pitchFamily="2" charset="0"/>
              </a:rPr>
              <a:t>kksys</a:t>
            </a:r>
            <a:r>
              <a:rPr lang="en-US" sz="2800" b="1" dirty="0" smtClean="0">
                <a:latin typeface="DevLys 010" pitchFamily="2" charset="0"/>
              </a:rPr>
              <a:t> gq,½ ,d </a:t>
            </a:r>
            <a:r>
              <a:rPr lang="en-US" sz="2800" b="1" dirty="0" err="1" smtClean="0">
                <a:latin typeface="DevLys 010" pitchFamily="2" charset="0"/>
              </a:rPr>
              <a:t>vyx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caMy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j[k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26</a:t>
            </a:fld>
            <a:endParaRPr lang="en-IN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284984"/>
            <a:ext cx="85689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0B050"/>
                </a:solidFill>
                <a:latin typeface="DevLys 010" pitchFamily="2" charset="0"/>
              </a:rPr>
              <a:t>¼</a:t>
            </a:r>
            <a:r>
              <a:rPr lang="en-US" sz="2800" b="1" dirty="0" smtClean="0">
                <a:solidFill>
                  <a:srgbClr val="00B050"/>
                </a:solidFill>
                <a:latin typeface="DevLys 010" pitchFamily="2" charset="0"/>
              </a:rPr>
              <a:t>d½ </a:t>
            </a:r>
            <a:r>
              <a:rPr lang="en-US" sz="2800" b="1" dirty="0" smtClean="0">
                <a:latin typeface="DevLys 010" pitchFamily="2" charset="0"/>
              </a:rPr>
              <a:t>;fn </a:t>
            </a:r>
            <a:r>
              <a:rPr lang="en-US" sz="2800" b="1" dirty="0" err="1" smtClean="0">
                <a:latin typeface="DevLys 010" pitchFamily="2" charset="0"/>
              </a:rPr>
              <a:t>ernkrk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xbZ</a:t>
            </a:r>
            <a:r>
              <a:rPr lang="en-US" sz="2800" b="1" dirty="0" smtClean="0">
                <a:latin typeface="DevLys 010" pitchFamily="2" charset="0"/>
              </a:rPr>
              <a:t> ?</a:t>
            </a:r>
            <a:r>
              <a:rPr lang="en-US" sz="2800" b="1" dirty="0" err="1" smtClean="0">
                <a:latin typeface="DevLys 010" pitchFamily="2" charset="0"/>
              </a:rPr>
              <a:t>kks"k.kk</a:t>
            </a:r>
            <a:r>
              <a:rPr lang="en-US" sz="2800" b="1" dirty="0" smtClean="0">
                <a:latin typeface="DevLys 010" pitchFamily="2" charset="0"/>
              </a:rPr>
              <a:t> ¼iz:i&amp;19&amp;x½ </a:t>
            </a:r>
            <a:r>
              <a:rPr lang="en-US" sz="2800" b="1" dirty="0" err="1" smtClean="0">
                <a:latin typeface="DevLys 010" pitchFamily="2" charset="0"/>
              </a:rPr>
              <a:t>ckgjh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     	¼iz:i&amp;19&amp;[k½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vanj</a:t>
            </a:r>
            <a:r>
              <a:rPr lang="en-US" sz="2800" b="1" dirty="0" smtClean="0">
                <a:latin typeface="DevLys 010" pitchFamily="2" charset="0"/>
              </a:rPr>
              <a:t> u </a:t>
            </a:r>
            <a:r>
              <a:rPr lang="en-US" sz="2800" b="1" dirty="0" err="1" smtClean="0">
                <a:latin typeface="DevLys 010" pitchFamily="2" charset="0"/>
              </a:rPr>
              <a:t>ikbZ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;k </a:t>
            </a:r>
          </a:p>
          <a:p>
            <a:pPr algn="just"/>
            <a:r>
              <a:rPr lang="en-US" sz="2800" b="1" dirty="0" smtClean="0">
                <a:solidFill>
                  <a:srgbClr val="00B050"/>
                </a:solidFill>
                <a:latin typeface="DevLys 010" pitchFamily="2" charset="0"/>
              </a:rPr>
              <a:t>¼[k½ </a:t>
            </a:r>
            <a:r>
              <a:rPr lang="en-US" sz="2800" b="1" dirty="0" smtClean="0">
                <a:latin typeface="DevLys 010" pitchFamily="2" charset="0"/>
              </a:rPr>
              <a:t>;fn </a:t>
            </a:r>
            <a:r>
              <a:rPr lang="en-US" sz="2800" b="1" dirty="0" err="1" smtClean="0">
                <a:latin typeface="DevLys 010" pitchFamily="2" charset="0"/>
              </a:rPr>
              <a:t>ernkrk</a:t>
            </a:r>
            <a:r>
              <a:rPr lang="en-US" sz="2800" b="1" dirty="0" smtClean="0">
                <a:latin typeface="DevLys 010" pitchFamily="2" charset="0"/>
              </a:rPr>
              <a:t> dh ?</a:t>
            </a:r>
            <a:r>
              <a:rPr lang="en-US" sz="2800" b="1" dirty="0" err="1" smtClean="0">
                <a:latin typeface="DevLys 010" pitchFamily="2" charset="0"/>
              </a:rPr>
              <a:t>kks"k.kk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lE</a:t>
            </a:r>
            <a:r>
              <a:rPr lang="en-US" sz="2800" b="1" dirty="0" smtClean="0">
                <a:latin typeface="DevLys 010" pitchFamily="2" charset="0"/>
              </a:rPr>
              <a:t>;~d :</a:t>
            </a:r>
            <a:r>
              <a:rPr lang="en-US" sz="2800" b="1" dirty="0" err="1" smtClean="0">
                <a:latin typeface="DevLys 010" pitchFamily="2" charset="0"/>
              </a:rPr>
              <a:t>Ik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kfjr</a:t>
            </a:r>
            <a:r>
              <a:rPr lang="en-US" sz="2800" b="1" dirty="0" smtClean="0">
                <a:latin typeface="DevLys 010" pitchFamily="2" charset="0"/>
              </a:rPr>
              <a:t> u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fdlh</a:t>
            </a:r>
            <a:r>
              <a:rPr lang="en-US" sz="2800" b="1" dirty="0" smtClean="0">
                <a:latin typeface="DevLys 010" pitchFamily="2" charset="0"/>
              </a:rPr>
              <a:t> 	l{</a:t>
            </a:r>
            <a:r>
              <a:rPr lang="en-US" sz="2800" b="1" dirty="0" err="1" smtClean="0">
                <a:latin typeface="DevLys 010" pitchFamily="2" charset="0"/>
              </a:rPr>
              <a:t>ke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vfHkizekf.kr u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mlesa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vU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dksbZ</a:t>
            </a:r>
            <a:r>
              <a:rPr lang="en-US" sz="2800" b="1" dirty="0" smtClean="0">
                <a:latin typeface="DevLys 010" pitchFamily="2" charset="0"/>
              </a:rPr>
              <a:t> 	</a:t>
            </a:r>
            <a:r>
              <a:rPr lang="en-US" sz="2800" b="1" dirty="0" err="1" smtClean="0">
                <a:latin typeface="DevLys 010" pitchFamily="2" charset="0"/>
              </a:rPr>
              <a:t>lkjHkwr</a:t>
            </a:r>
            <a:r>
              <a:rPr lang="en-US" sz="2800" b="1" dirty="0" smtClean="0">
                <a:latin typeface="DevLys 010" pitchFamily="2" charset="0"/>
              </a:rPr>
              <a:t> =</a:t>
            </a:r>
            <a:r>
              <a:rPr lang="en-US" sz="2800" b="1" dirty="0" err="1" smtClean="0">
                <a:latin typeface="DevLys 010" pitchFamily="2" charset="0"/>
              </a:rPr>
              <a:t>qfV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] ;k </a:t>
            </a:r>
          </a:p>
          <a:p>
            <a:pPr algn="just"/>
            <a:r>
              <a:rPr lang="en-US" sz="2800" b="1" dirty="0" smtClean="0">
                <a:solidFill>
                  <a:srgbClr val="00B050"/>
                </a:solidFill>
                <a:latin typeface="DevLys 010" pitchFamily="2" charset="0"/>
              </a:rPr>
              <a:t>¼x½</a:t>
            </a:r>
            <a:r>
              <a:rPr lang="en-US" sz="2800" b="1" dirty="0" smtClean="0">
                <a:latin typeface="DevLys 010" pitchFamily="2" charset="0"/>
              </a:rPr>
              <a:t> ;fn ?</a:t>
            </a:r>
            <a:r>
              <a:rPr lang="en-US" sz="2800" b="1" dirty="0" err="1" smtClean="0">
                <a:latin typeface="DevLys 010" pitchFamily="2" charset="0"/>
              </a:rPr>
              <a:t>kks"k.kk&amp;i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mfYyf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Øekad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Øekad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fHkUu</a:t>
            </a:r>
            <a:r>
              <a:rPr lang="en-US" sz="2800" b="1" dirty="0" smtClean="0">
                <a:latin typeface="DevLys 010" pitchFamily="2" charset="0"/>
              </a:rPr>
              <a:t> 	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Hkhrjh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¼iz:i&amp;19&amp;d½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Åij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vafdr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584" y="188640"/>
            <a:ext cx="81369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fu/</a:t>
            </a:r>
            <a:r>
              <a:rPr lang="en-US" sz="2800" b="1" dirty="0" err="1" smtClean="0">
                <a:latin typeface="DevLys 010" pitchFamily="2" charset="0"/>
              </a:rPr>
              <a:t>kkZfjr</a:t>
            </a:r>
            <a:r>
              <a:rPr lang="en-US" sz="2800" b="1" dirty="0" smtClean="0">
                <a:latin typeface="DevLys 010" pitchFamily="2" charset="0"/>
              </a:rPr>
              <a:t> le;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vanj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fjVfuZx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d&amp;,d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djds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kksyk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ckgj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fyQkQk</a:t>
            </a:r>
            <a:r>
              <a:rPr lang="en-US" sz="2800" b="1" dirty="0" smtClean="0">
                <a:latin typeface="DevLys 010" pitchFamily="2" charset="0"/>
              </a:rPr>
              <a:t> ¼iz:i&amp;19&amp;[k½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kksyus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vanj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okyk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NksVk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fyQkQk</a:t>
            </a:r>
            <a:r>
              <a:rPr lang="en-US" sz="2800" b="1" dirty="0" smtClean="0">
                <a:latin typeface="DevLys 010" pitchFamily="2" charset="0"/>
              </a:rPr>
              <a:t> ¼iz:i&amp;19&amp;d½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ernkrk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xbZ</a:t>
            </a:r>
            <a:r>
              <a:rPr lang="en-US" sz="2800" b="1" dirty="0" smtClean="0">
                <a:latin typeface="DevLys 010" pitchFamily="2" charset="0"/>
              </a:rPr>
              <a:t> ?</a:t>
            </a:r>
            <a:r>
              <a:rPr lang="en-US" sz="2800" b="1" dirty="0" err="1" smtClean="0">
                <a:latin typeface="DevLys 010" pitchFamily="2" charset="0"/>
              </a:rPr>
              <a:t>kks"k.kk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QkeZ</a:t>
            </a:r>
            <a:r>
              <a:rPr lang="en-US" sz="2800" b="1" dirty="0" smtClean="0">
                <a:latin typeface="DevLys 010" pitchFamily="2" charset="0"/>
              </a:rPr>
              <a:t> ¼iz:i&amp;19&amp;x½ </a:t>
            </a:r>
            <a:r>
              <a:rPr lang="en-US" sz="2800" b="1" dirty="0" err="1" smtClean="0">
                <a:latin typeface="DevLys 010" pitchFamily="2" charset="0"/>
              </a:rPr>
              <a:t>fudysaxsA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fjVfuZXk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fuEukafdr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n'kk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Hkhrj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¼iz:i&amp;19&amp;d½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kksys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cxSj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ksfir</a:t>
            </a:r>
            <a:r>
              <a:rPr lang="en-US" sz="2800" b="1" dirty="0" smtClean="0">
                <a:latin typeface="DevLys 010" pitchFamily="2" charset="0"/>
              </a:rPr>
              <a:t> ¼[kkfjt½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%&amp;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27</a:t>
            </a:fld>
            <a:endParaRPr lang="en-IN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548680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3- ,</a:t>
            </a:r>
            <a:r>
              <a:rPr lang="en-US" sz="2800" b="1" dirty="0" err="1" smtClean="0">
                <a:latin typeface="DevLys 010" pitchFamily="2" charset="0"/>
              </a:rPr>
              <a:t>sls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ksfir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¼iz:i&amp;19&amp;d½ </a:t>
            </a:r>
            <a:r>
              <a:rPr lang="en-US" sz="2800" b="1" dirty="0" err="1" smtClean="0">
                <a:latin typeface="DevLys 010" pitchFamily="2" charset="0"/>
              </a:rPr>
              <a:t>fyQkQksa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Åij</a:t>
            </a:r>
            <a:r>
              <a:rPr lang="en-US" sz="2800" b="1" dirty="0" smtClean="0">
                <a:latin typeface="DevLys 010" pitchFamily="2" charset="0"/>
              </a:rPr>
              <a:t> ifjf'k"V&amp;6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nf'kZr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eksgj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Øekad&amp;,d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yxkbZ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rFkk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fjVfuZx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mi;qDr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izfof"V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lgh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fu'kku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yxkrs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gq</a:t>
            </a:r>
            <a:r>
              <a:rPr lang="en-US" sz="2800" b="1" dirty="0" smtClean="0">
                <a:latin typeface="DevLys 010" pitchFamily="2" charset="0"/>
              </a:rPr>
              <a:t>,] </a:t>
            </a:r>
            <a:r>
              <a:rPr lang="en-US" sz="2800" b="1" dirty="0" err="1" smtClean="0">
                <a:latin typeface="DevLys 010" pitchFamily="2" charset="0"/>
              </a:rPr>
              <a:t>vius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rRi'pkRk</a:t>
            </a:r>
            <a:r>
              <a:rPr lang="en-US" sz="2800" b="1" dirty="0" smtClean="0">
                <a:latin typeface="DevLys 010" pitchFamily="2" charset="0"/>
              </a:rPr>
              <a:t>~ ,</a:t>
            </a:r>
            <a:r>
              <a:rPr lang="en-US" sz="2800" b="1" dirty="0" err="1" smtClean="0">
                <a:latin typeface="DevLys 010" pitchFamily="2" charset="0"/>
              </a:rPr>
              <a:t>sls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fYkQkQs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muds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lkFk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?</a:t>
            </a:r>
            <a:r>
              <a:rPr lang="en-US" sz="2800" b="1" dirty="0" err="1" smtClean="0">
                <a:latin typeface="DevLys 010" pitchFamily="2" charset="0"/>
              </a:rPr>
              <a:t>kks"k.kk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QkekZs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¼;fn gksa½ </a:t>
            </a:r>
            <a:r>
              <a:rPr lang="en-US" sz="2800" b="1" dirty="0" err="1" smtClean="0">
                <a:latin typeface="DevLys 010" pitchFamily="2" charset="0"/>
              </a:rPr>
              <a:t>fQj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ckgj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cM+s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¼iz:i&amp;19&amp;[k½ </a:t>
            </a:r>
            <a:r>
              <a:rPr lang="en-US" sz="2800" b="1" dirty="0" err="1" smtClean="0">
                <a:latin typeface="DevLys 010" pitchFamily="2" charset="0"/>
              </a:rPr>
              <a:t>eas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leqfpr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i`"Bkadu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lkFk</a:t>
            </a:r>
            <a:r>
              <a:rPr lang="en-US" sz="2800" b="1" dirty="0" smtClean="0">
                <a:latin typeface="DevLys 010" pitchFamily="2" charset="0"/>
              </a:rPr>
              <a:t> j[k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cM+s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fYkQkQksas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vyx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iSdsV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cukdj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rFkk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igpku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ml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^^fu-d-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=&amp;=</a:t>
            </a:r>
            <a:r>
              <a:rPr lang="en-US" sz="2800" b="1" dirty="0" err="1" smtClean="0">
                <a:latin typeface="DevLys 010" pitchFamily="2" charset="0"/>
              </a:rPr>
              <a:t>qfViw.kZ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ksfir</a:t>
            </a:r>
            <a:r>
              <a:rPr lang="en-US" sz="2800" b="1" dirty="0" smtClean="0">
                <a:latin typeface="DevLys 010" pitchFamily="2" charset="0"/>
              </a:rPr>
              <a:t>^^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[k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28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836712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'</a:t>
            </a:r>
            <a:r>
              <a:rPr lang="en-US" sz="2800" b="1" dirty="0" err="1" smtClean="0">
                <a:latin typeface="DevLys 010" pitchFamily="2" charset="0"/>
              </a:rPr>
              <a:t>ks"k</a:t>
            </a:r>
            <a:r>
              <a:rPr lang="en-US" sz="2800" b="1" dirty="0" smtClean="0">
                <a:latin typeface="DevLys 010" pitchFamily="2" charset="0"/>
              </a:rPr>
              <a:t> cps </a:t>
            </a:r>
            <a:r>
              <a:rPr lang="en-US" sz="2800" b="1" dirty="0" err="1" smtClean="0">
                <a:latin typeface="DevLys 010" pitchFamily="2" charset="0"/>
              </a:rPr>
              <a:t>fyQkQksa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vFkkZRk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ftuesa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mi;qDr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dh =</a:t>
            </a:r>
            <a:r>
              <a:rPr lang="en-US" sz="2800" b="1" dirty="0" err="1" smtClean="0">
                <a:latin typeface="DevLys 010" pitchFamily="2" charset="0"/>
              </a:rPr>
              <a:t>qfV;ka</a:t>
            </a:r>
            <a:r>
              <a:rPr lang="en-US" sz="2800" b="1" dirty="0" smtClean="0">
                <a:latin typeface="DevLys 010" pitchFamily="2" charset="0"/>
              </a:rPr>
              <a:t> u </a:t>
            </a:r>
            <a:r>
              <a:rPr lang="en-US" sz="2800" b="1" dirty="0" err="1" smtClean="0">
                <a:latin typeface="DevLys 010" pitchFamily="2" charset="0"/>
              </a:rPr>
              <a:t>ikbZ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] ,</a:t>
            </a:r>
            <a:r>
              <a:rPr lang="en-US" sz="2800" b="1" dirty="0" err="1" smtClean="0">
                <a:latin typeface="DevLys 010" pitchFamily="2" charset="0"/>
              </a:rPr>
              <a:t>d&amp;,d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djds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fy;k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loZizFke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sls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leLr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?</a:t>
            </a:r>
            <a:r>
              <a:rPr lang="en-US" sz="2800" b="1" dirty="0" err="1" smtClean="0">
                <a:latin typeface="DevLys 010" pitchFamily="2" charset="0"/>
              </a:rPr>
              <a:t>kks"k.kk&amp;i</a:t>
            </a:r>
            <a:r>
              <a:rPr lang="en-US" sz="2800" b="1" dirty="0" smtClean="0">
                <a:latin typeface="DevLys 010" pitchFamily="2" charset="0"/>
              </a:rPr>
              <a:t>= ¼iz:Ik&amp;19&amp;x½ ,d= </a:t>
            </a:r>
            <a:r>
              <a:rPr lang="en-US" sz="2800" b="1" dirty="0" err="1" smtClean="0">
                <a:latin typeface="DevLys 010" pitchFamily="2" charset="0"/>
              </a:rPr>
              <a:t>djds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mUgsa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vyx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iSdsV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ckn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okys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Hkhrjh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¼iz:i&amp;19&amp;d½ ,</a:t>
            </a:r>
            <a:r>
              <a:rPr lang="en-US" sz="2800" b="1" dirty="0" err="1" smtClean="0">
                <a:latin typeface="DevLys 010" pitchFamily="2" charset="0"/>
              </a:rPr>
              <a:t>d&amp;,d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djds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kksys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muesa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gq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dRkZO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fudkydj</a:t>
            </a:r>
            <a:r>
              <a:rPr lang="en-US" sz="2800" b="1" dirty="0" smtClean="0">
                <a:latin typeface="DevLys 010" pitchFamily="2" charset="0"/>
              </a:rPr>
              <a:t> ,d=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rRi'pkr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izR;sd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dh </a:t>
            </a:r>
            <a:r>
              <a:rPr lang="en-US" sz="2800" b="1" dirty="0" err="1" smtClean="0">
                <a:latin typeface="DevLys 010" pitchFamily="2" charset="0"/>
              </a:rPr>
              <a:t>laoh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¼tkap½ dh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;g </a:t>
            </a:r>
            <a:r>
              <a:rPr lang="en-US" sz="2800" b="1" dirty="0" err="1" smtClean="0">
                <a:latin typeface="DevLys 010" pitchFamily="2" charset="0"/>
              </a:rPr>
              <a:t>fofuf'pr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og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kekU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ughaA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29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8136904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fu;e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66 ¼8½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ds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vuqlkj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fuokZpu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drZO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;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eri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=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fuEuakfdr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n'kk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esa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  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izfr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{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ksfir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¼[kkfjt½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fd;k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tk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ldrk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gS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0066FF"/>
                </a:solidFill>
                <a:latin typeface="DevLys 010" pitchFamily="2" charset="0"/>
              </a:rPr>
              <a:t>vFkkZRk</a:t>
            </a:r>
            <a:r>
              <a:rPr lang="en-US" sz="2800" b="1" dirty="0" smtClean="0">
                <a:solidFill>
                  <a:srgbClr val="0066FF"/>
                </a:solidFill>
                <a:latin typeface="DevLys 010" pitchFamily="2" charset="0"/>
              </a:rPr>
              <a:t>~ &amp;;fn </a:t>
            </a:r>
            <a:r>
              <a:rPr lang="en-US" sz="2800" b="1" dirty="0" smtClean="0">
                <a:solidFill>
                  <a:srgbClr val="00B050"/>
                </a:solidFill>
                <a:latin typeface="DevLys 010" pitchFamily="2" charset="0"/>
              </a:rPr>
              <a:t>&amp;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1- ml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dksbZ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slk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fpUg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ys</a:t>
            </a:r>
            <a:r>
              <a:rPr lang="en-US" sz="2800" b="1" dirty="0" smtClean="0">
                <a:latin typeface="DevLys 010" pitchFamily="2" charset="0"/>
              </a:rPr>
              <a:t>[k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vfHkfy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fHkUu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ftlls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ernkrk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igpku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lds</a:t>
            </a:r>
            <a:r>
              <a:rPr lang="en-US" sz="2800" b="1" dirty="0" smtClean="0">
                <a:latin typeface="DevLys 010" pitchFamily="2" charset="0"/>
              </a:rPr>
              <a:t>] ;k </a:t>
            </a:r>
          </a:p>
          <a:p>
            <a:pPr algn="just"/>
            <a:r>
              <a:rPr lang="da-DK" sz="2800" b="1" dirty="0" smtClean="0">
                <a:latin typeface="DevLys 010" pitchFamily="2" charset="0"/>
              </a:rPr>
              <a:t>2- ml Ikj dksbZ er vfHkfyf[kr ugha gS] ;k </a:t>
            </a:r>
            <a:endParaRPr lang="en-US" sz="2800" b="1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3- ml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vH;fFkZ;ksa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{k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fn;s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] ;k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4- </a:t>
            </a:r>
            <a:r>
              <a:rPr lang="en-US" sz="2800" b="1" dirty="0" err="1" smtClean="0">
                <a:latin typeface="DevLys 010" pitchFamily="2" charset="0"/>
              </a:rPr>
              <a:t>og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cukoVh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] ;k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5- </a:t>
            </a:r>
            <a:r>
              <a:rPr lang="en-US" sz="2800" b="1" dirty="0" err="1" smtClean="0">
                <a:latin typeface="DevLys 010" pitchFamily="2" charset="0"/>
              </a:rPr>
              <a:t>og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{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fod`r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vlyh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: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mldh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vuU;rk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LFkkfir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ldrh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] ;k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6- </a:t>
            </a:r>
            <a:r>
              <a:rPr lang="en-US" sz="2800" b="1" dirty="0" err="1" smtClean="0">
                <a:latin typeface="DevLys 010" pitchFamily="2" charset="0"/>
              </a:rPr>
              <a:t>mls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eas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fjVfuZZax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lkFk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Hkstk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Fkk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ykSVk;k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] ;k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7- </a:t>
            </a:r>
            <a:r>
              <a:rPr lang="en-US" sz="2800" b="1" dirty="0" err="1" smtClean="0">
                <a:latin typeface="DevLys 010" pitchFamily="2" charset="0"/>
              </a:rPr>
              <a:t>er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minf'kZr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fpUg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slh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jhfr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ftlls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;g </a:t>
            </a:r>
            <a:r>
              <a:rPr lang="en-US" sz="2800" b="1" dirty="0" err="1" smtClean="0">
                <a:latin typeface="DevLys 010" pitchFamily="2" charset="0"/>
              </a:rPr>
              <a:t>ckr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lansgiw.kZ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vH;FkhZ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30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758295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5- </a:t>
            </a:r>
            <a:r>
              <a:rPr lang="en-US" sz="2800" b="1" dirty="0" err="1" smtClean="0">
                <a:latin typeface="DevLys 010" pitchFamily="2" charset="0"/>
              </a:rPr>
              <a:t>ernkrk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viuk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minf'kZr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fpUg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mi;ksx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c'krsZ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ernkrk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igpku</a:t>
            </a:r>
            <a:r>
              <a:rPr lang="en-US" sz="2800" b="1" dirty="0" smtClean="0">
                <a:latin typeface="DevLys 010" pitchFamily="2" charset="0"/>
              </a:rPr>
              <a:t> u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dsoy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kkfjt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minf'kZr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fpUg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vLi"V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fdlh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vH;FkhZ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,d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yxk;k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31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32656"/>
            <a:ext cx="842493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6- </a:t>
            </a:r>
            <a:r>
              <a:rPr lang="en-US" sz="2800" b="1" dirty="0" err="1" smtClean="0">
                <a:latin typeface="DevLys 010" pitchFamily="2" charset="0"/>
              </a:rPr>
              <a:t>mijksDrkuqlkj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laoh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Ik'pkr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x.kuk&amp;Vs</a:t>
            </a:r>
            <a:r>
              <a:rPr lang="en-US" sz="2800" b="1" dirty="0" smtClean="0">
                <a:latin typeface="DevLys 010" pitchFamily="2" charset="0"/>
              </a:rPr>
              <a:t>ª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vH;FkhZokj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vyx&amp;vyx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kkuksa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kkfjt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, x,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vyx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laoh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iw.kZ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kekU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erksa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vH;FkhZokj</a:t>
            </a:r>
            <a:r>
              <a:rPr lang="en-US" sz="2800" b="1" dirty="0" smtClean="0">
                <a:latin typeface="DevLys 010" pitchFamily="2" charset="0"/>
              </a:rPr>
              <a:t> x.kuk dh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ifj.kke </a:t>
            </a:r>
            <a:r>
              <a:rPr lang="en-US" sz="2800" b="1" dirty="0" err="1" smtClean="0">
                <a:latin typeface="DevLys 010" pitchFamily="2" charset="0"/>
              </a:rPr>
              <a:t>ifjf'k"V&amp;lkr</a:t>
            </a:r>
            <a:r>
              <a:rPr lang="en-US" sz="2800" b="1" dirty="0" smtClean="0">
                <a:latin typeface="DevLys 010" pitchFamily="2" charset="0"/>
              </a:rPr>
              <a:t> ¼iz:i&amp;20½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vfHkfyf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ifjf'k"V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Hkjrs</a:t>
            </a:r>
            <a:r>
              <a:rPr lang="en-US" sz="2800" b="1" dirty="0" smtClean="0">
                <a:latin typeface="DevLys 010" pitchFamily="2" charset="0"/>
              </a:rPr>
              <a:t> le; </a:t>
            </a:r>
            <a:r>
              <a:rPr lang="en-US" sz="2800" b="1" dirty="0" err="1" smtClean="0">
                <a:latin typeface="DevLys 010" pitchFamily="2" charset="0"/>
              </a:rPr>
              <a:t>vfof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kekU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, x,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dqy</a:t>
            </a:r>
            <a:r>
              <a:rPr lang="en-US" sz="2800" b="1" dirty="0" smtClean="0">
                <a:latin typeface="DevLys 010" pitchFamily="2" charset="0"/>
              </a:rPr>
              <a:t> la[;k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mu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'</a:t>
            </a:r>
            <a:r>
              <a:rPr lang="en-US" sz="2800" b="1" dirty="0" err="1" smtClean="0">
                <a:latin typeface="DevLys 010" pitchFamily="2" charset="0"/>
              </a:rPr>
              <a:t>kkfey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ftUgsa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dafMdk</a:t>
            </a:r>
            <a:r>
              <a:rPr lang="en-US" sz="2800" b="1" dirty="0" smtClean="0">
                <a:latin typeface="DevLys 010" pitchFamily="2" charset="0"/>
              </a:rPr>
              <a:t> 10 ¼2½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mfYyf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dkj.kksa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¼cxSj </a:t>
            </a:r>
            <a:r>
              <a:rPr lang="en-US" sz="2800" b="1" dirty="0" err="1" smtClean="0">
                <a:latin typeface="DevLys 010" pitchFamily="2" charset="0"/>
              </a:rPr>
              <a:t>iz:Ik</a:t>
            </a:r>
            <a:r>
              <a:rPr lang="en-US" sz="2800" b="1" dirty="0" smtClean="0">
                <a:latin typeface="DevLys 010" pitchFamily="2" charset="0"/>
              </a:rPr>
              <a:t> 19&amp;d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[kksys½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ksfir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gq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dqy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dh la[;k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sls</a:t>
            </a:r>
            <a:r>
              <a:rPr lang="en-US" sz="2800" b="1" dirty="0" smtClean="0">
                <a:latin typeface="DevLys 010" pitchFamily="2" charset="0"/>
              </a:rPr>
              <a:t> =</a:t>
            </a:r>
            <a:r>
              <a:rPr lang="en-US" sz="2800" b="1" dirty="0" err="1" smtClean="0">
                <a:latin typeface="DevLys 010" pitchFamily="2" charset="0"/>
              </a:rPr>
              <a:t>qfViw.kZ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ksfir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lfEefyr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erx.kuk </a:t>
            </a:r>
            <a:r>
              <a:rPr lang="en-US" sz="2800" b="1" dirty="0" err="1" smtClean="0">
                <a:latin typeface="DevLys 010" pitchFamily="2" charset="0"/>
              </a:rPr>
              <a:t>iwjh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vH;FkhZ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rFkk</a:t>
            </a:r>
            <a:r>
              <a:rPr lang="en-US" sz="2800" b="1" dirty="0" smtClean="0">
                <a:latin typeface="DevLys 010" pitchFamily="2" charset="0"/>
              </a:rPr>
              <a:t> fuokZpu@x.ku </a:t>
            </a:r>
            <a:r>
              <a:rPr lang="en-US" sz="2800" b="1" dirty="0" err="1" smtClean="0">
                <a:latin typeface="DevLys 010" pitchFamily="2" charset="0"/>
              </a:rPr>
              <a:t>vfHkdrkZ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tkudkjh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izR;sd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vH;FkhZ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feys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erksa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</a:t>
            </a:r>
            <a:r>
              <a:rPr lang="en-US" sz="2800" b="1" dirty="0" smtClean="0">
                <a:latin typeface="DevLys 010" pitchFamily="2" charset="0"/>
              </a:rPr>
              <a:t>[;</a:t>
            </a:r>
            <a:r>
              <a:rPr lang="en-US" sz="2800" b="1" dirty="0" err="1" smtClean="0">
                <a:latin typeface="DevLys 010" pitchFamily="2" charset="0"/>
              </a:rPr>
              <a:t>kiu</a:t>
            </a:r>
            <a:r>
              <a:rPr lang="en-US" sz="2800" b="1" dirty="0" smtClean="0">
                <a:latin typeface="DevLys 010" pitchFamily="2" charset="0"/>
              </a:rPr>
              <a:t> ¼,syku½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32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6"/>
            <a:ext cx="828092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just"/>
            <a:r>
              <a:rPr lang="en-US" sz="2800" b="1" dirty="0" smtClean="0">
                <a:latin typeface="DevLys 010" pitchFamily="2" charset="0"/>
              </a:rPr>
              <a:t>7- </a:t>
            </a:r>
            <a:r>
              <a:rPr lang="en-US" sz="2800" b="1" dirty="0" err="1" smtClean="0">
                <a:latin typeface="DevLys 010" pitchFamily="2" charset="0"/>
              </a:rPr>
              <a:t>rRi'pkr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lHkh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kekU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kas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vH;FkhZokj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vyx&amp;vyx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xfM~M;ka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cukbZ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kkfjt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, x,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kas</a:t>
            </a:r>
            <a:r>
              <a:rPr lang="en-US" sz="2800" b="1" dirty="0" smtClean="0">
                <a:latin typeface="DevLys 010" pitchFamily="2" charset="0"/>
              </a:rPr>
              <a:t> dh ,d </a:t>
            </a:r>
            <a:r>
              <a:rPr lang="en-US" sz="2800" b="1" dirty="0" err="1" smtClean="0">
                <a:latin typeface="DevLys 010" pitchFamily="2" charset="0"/>
              </a:rPr>
              <a:t>vyx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xM~Mh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cukbZ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izR;sd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xM~Mh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,d x.kuk </a:t>
            </a:r>
            <a:r>
              <a:rPr lang="en-US" sz="2800" b="1" dirty="0" err="1" smtClean="0">
                <a:latin typeface="DevLys 010" pitchFamily="2" charset="0"/>
              </a:rPr>
              <a:t>iphZ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yxkbZ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ftlls</a:t>
            </a:r>
            <a:r>
              <a:rPr lang="en-US" sz="2800" b="1" dirty="0" smtClean="0">
                <a:latin typeface="DevLys 010" pitchFamily="2" charset="0"/>
              </a:rPr>
              <a:t> ;g </a:t>
            </a:r>
            <a:r>
              <a:rPr lang="en-US" sz="2800" b="1" dirty="0" err="1" smtClean="0">
                <a:latin typeface="DevLys 010" pitchFamily="2" charset="0"/>
              </a:rPr>
              <a:t>Kkr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xM~Mh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vH;FkhZ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fdrus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gSaA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fxus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gq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rFkk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lk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kkj.k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xfM~M;ksa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yxkbZ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okyh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ifpZ;ksa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uewus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ifjf'k"V&amp;vkB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n'kkZ</a:t>
            </a:r>
            <a:r>
              <a:rPr lang="en-US" sz="2800" b="1" dirty="0" smtClean="0">
                <a:latin typeface="DevLys 010" pitchFamily="2" charset="0"/>
              </a:rPr>
              <a:t>, x,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xfM~M;ksa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lkFk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rFkk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jcj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cSUM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cka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kdj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iSdsV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j[k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iSdsV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fjVfuZax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viuh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yxk;h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rFkk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vH;fFkZ;ksa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muds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vfHkdrkZvksa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vius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volj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tks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slk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pkgsaA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iSdsV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igpku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fuEukuqlkj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fooj.k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vafdr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%&amp;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33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908720"/>
            <a:ext cx="7488832" cy="54726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                  </a:t>
            </a:r>
            <a:r>
              <a:rPr lang="en-US" sz="2800" b="1" dirty="0" smtClean="0">
                <a:solidFill>
                  <a:srgbClr val="C00000"/>
                </a:solidFill>
                <a:latin typeface="DevLys 010" pitchFamily="2" charset="0"/>
              </a:rPr>
              <a:t>   x.kuk </a:t>
            </a:r>
            <a:r>
              <a:rPr lang="en-US" sz="2800" b="1" dirty="0" err="1" smtClean="0">
                <a:solidFill>
                  <a:srgbClr val="C00000"/>
                </a:solidFill>
                <a:latin typeface="DevLys 010" pitchFamily="2" charset="0"/>
              </a:rPr>
              <a:t>iphZ</a:t>
            </a:r>
            <a:r>
              <a:rPr lang="en-US" sz="2800" b="1" dirty="0" smtClean="0">
                <a:solidFill>
                  <a:srgbClr val="C00000"/>
                </a:solidFill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**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fxus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gq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,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fuokZpu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drZO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;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eri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= %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fof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/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kekU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;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vkSj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izsfr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{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ksfir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** </a:t>
            </a:r>
          </a:p>
          <a:p>
            <a:pPr algn="just"/>
            <a:endParaRPr lang="en-US" sz="2800" b="1" dirty="0" smtClean="0">
              <a:solidFill>
                <a:srgbClr val="92D050"/>
              </a:solidFill>
              <a:latin typeface="DevLys 010" pitchFamily="2" charset="0"/>
            </a:endParaRPr>
          </a:p>
          <a:p>
            <a:pPr algn="just"/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Ukxjikfydk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fuxe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 @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uxjikfyd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ifj"kn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~ @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uxj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ifj"kn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~ &amp;&amp;&amp;&amp;&amp;&amp;&amp;&amp;&amp;&amp;&amp;&amp;&amp;&amp;&amp;&amp;&amp;&amp;&amp;&amp;&amp;&amp; </a:t>
            </a:r>
          </a:p>
          <a:p>
            <a:pPr algn="just"/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egkikSj@v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/;{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k@ik"knZ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]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okMZØekad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 &amp;&amp;&amp;&amp;&amp;&amp;&amp;&amp;&amp;&amp;&amp;&amp;&amp;&amp;&amp;&amp;&amp;&amp;&amp;&amp;&amp;&amp;&amp;&amp;&amp;&amp;&amp;&amp;&amp;&amp;&amp;&amp;&amp;&amp;&amp;&amp;&amp; </a:t>
            </a:r>
          </a:p>
          <a:p>
            <a:pPr algn="just"/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erx.kuk dh </a:t>
            </a:r>
            <a:r>
              <a:rPr lang="en-US" sz="2800" b="1" dirty="0" err="1" smtClean="0">
                <a:solidFill>
                  <a:srgbClr val="92D050"/>
                </a:solidFill>
                <a:latin typeface="DevLys 010" pitchFamily="2" charset="0"/>
              </a:rPr>
              <a:t>rkjh</a:t>
            </a:r>
            <a:r>
              <a:rPr lang="en-US" sz="2800" b="1" dirty="0" smtClean="0">
                <a:solidFill>
                  <a:srgbClr val="92D050"/>
                </a:solidFill>
                <a:latin typeface="DevLys 010" pitchFamily="2" charset="0"/>
              </a:rPr>
              <a:t>[k &amp;&amp;&amp;&amp;&amp;&amp;&amp;&amp;&amp;&amp;&amp;&amp;&amp;&amp;&amp;&amp;</a:t>
            </a:r>
            <a:r>
              <a:rPr lang="en-US" sz="2800" b="1" dirty="0" smtClean="0">
                <a:latin typeface="DevLys 010" pitchFamily="2" charset="0"/>
              </a:rPr>
              <a:t>&amp;&amp;&amp;&amp;&amp;&amp; 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34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99592" y="476672"/>
            <a:ext cx="7272808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    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-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bZ-Ogh-,e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-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erx.kuk dh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izfØ;k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1-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izR;sd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okMZ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lacaf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/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dsUnzksa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bZ-Ogh-,e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-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lacaf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/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x.kuk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Vscy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Øe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forfjr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fd;k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tk;A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2- -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fy;s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iwoZ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kstuk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cuk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;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forj.k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j[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tk;sA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3- erx.kuk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fy;s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dsoy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Vscy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Hkstk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;]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cSysV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rHkh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yk;k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tc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bldh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tkap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gsrq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vko’;drk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gksaA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4-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Vscy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lkFk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=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lhycan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fyQkQk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Hkh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x.kuk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Vscy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fn;k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tk;A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5-x.kuk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lqijokbZtj@lgk;d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ckDl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vH;FkhZ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@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vfHkdrkZ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fn[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kk;sxk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larq"V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gksus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rksM+dj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ckDl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ckgj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fudkysxk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Vscy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j[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ksxkA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35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539552" y="561246"/>
            <a:ext cx="820891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6-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ckDl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fudkyus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iwoZ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;g ns[k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lgh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	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vkidh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Vscy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xbZ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7-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ckn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;g ns[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dsUMhMsV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lsD’ku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cjkcj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8-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ckgjh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LVªhi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cjkcj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9-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gjh@xqykch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cjkcj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10- ,Mªsl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Vsx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ifj.kke 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k.M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cjkcj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yxk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lHkh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Øe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la[;k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feyku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fn;s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Øekad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feyrk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11-;fn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mDr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tkWap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xyrh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fu.kZ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;g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fyihdh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; =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qfV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okLro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NsM+NkM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+ dh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xbZ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;fn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slk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izrhr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lkFk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NsMNkM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+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gqbZ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]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slh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vyx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bldh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lwpuk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fjVfuZx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vkfQlj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tk;A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fjVfuZx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vkfQlj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bldh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lwpuk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jkT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fuokZpu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vk;ksx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nsxkA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36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827584" y="548680"/>
            <a:ext cx="756084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12-;fn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lc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lgh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erksa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dh x.kuk dh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ldrh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13-;fn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ihBklhu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vf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/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kdkjh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us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Close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cVu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ugha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nck;k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]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erx.kuk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nkSjku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bZ-Ogh-,e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-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ntZ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dqy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Total Voters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=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ntZ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dqy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feyku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]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slh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n’kk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x.kuk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lqijokbZtj@fjVfuZx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vkfQlj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Close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cVu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nckus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i'pkr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ifj.kke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ldrs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;fn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bZ-Ogh-,e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-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ntZ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dqy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=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ntZ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dqy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feyku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ugha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slh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vyx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fn;k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tk;sxk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bldh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fjiksVZ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fjVfuZx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vkfQlj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}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kjk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jkT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fuokZpu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vk;ksx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tkosxhA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14-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Lohp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vkWu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djsaA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15-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VksVy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cVu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nck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,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izn’kZu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k.M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n’kkZ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,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dqy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Total Voters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=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n’kkZ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,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dqy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Total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Voters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feyku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djsaA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37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755576" y="751350"/>
            <a:ext cx="792088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16-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;fn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feyku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ugha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;g ns[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;g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fyihdh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; =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qfV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;fn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fjVfuZx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vkfQlj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fujkdj.k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u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erHksn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slhs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vyx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fn;k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tk;A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fjVfuZx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vkfQlj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bldh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lwpuk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jkT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fuokZpu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vk;ksx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nsxkA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17- ;fn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lc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dqN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Bhd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ckgjh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LVªhi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gVkdj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ifj.kke 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k.M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yxs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Mªsl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Vsx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gVkdj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ifj.kke 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k.M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ckgjh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dOgj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kksysA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18- /;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j[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vkUrfjd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ifj.kke 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k.M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dEikVZesUV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fo’ks"k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Vsx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ugha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rksMsaA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38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692696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19- ;fn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gjh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dkxt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cjdjkj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]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rks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mldk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vFkZ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;g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fd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daVªksy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wfuV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lkFk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dksbZ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gLr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{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ksi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ugha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fd;k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x;k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ifj.kke [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k.M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vU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dksbZ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{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kfrxzzLr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ikbZ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tkrh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]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ijUrq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gjh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isij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v{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kq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..k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]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rks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ernku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ifj.kke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tkuk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tk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ldrk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gjh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isij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egRoiw.kZ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izd`fr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/;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ku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j[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krs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gq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,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mEehnokjksa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muds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x.kuk ,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tsUVksa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larq"V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djus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fy;s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volj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nsuk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pkfg;sA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latin typeface="DevLys 010" pitchFamily="2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20-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blds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ckn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fjtYV&amp;</a:t>
            </a:r>
            <a:r>
              <a:rPr lang="en-US" sz="2800" b="1" dirty="0" err="1" smtClean="0">
                <a:ea typeface="Calibri" pitchFamily="34" charset="0"/>
                <a:cs typeface="Mangal" pitchFamily="18" charset="0"/>
              </a:rPr>
              <a:t>I</a:t>
            </a:r>
            <a:r>
              <a:rPr lang="en-US" sz="2800" b="1" dirty="0" smtClean="0"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mij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gjs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jax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dh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isij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lhy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 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QksMdj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fjtYV&amp;</a:t>
            </a:r>
            <a:r>
              <a:rPr lang="en-US" sz="2800" b="1" dirty="0" err="1" smtClean="0">
                <a:ea typeface="Calibri" pitchFamily="34" charset="0"/>
                <a:cs typeface="Mangal" pitchFamily="18" charset="0"/>
              </a:rPr>
              <a:t>I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cVu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DevLys 010" pitchFamily="2" charset="0"/>
                <a:ea typeface="Calibri" pitchFamily="34" charset="0"/>
                <a:cs typeface="Mangal" pitchFamily="18" charset="0"/>
              </a:rPr>
              <a:t>nck,A</a:t>
            </a:r>
            <a:r>
              <a:rPr lang="en-US" sz="2800" b="1" dirty="0" smtClean="0"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lang="en-US" sz="2800" b="1" dirty="0" smtClean="0">
              <a:latin typeface="DevLys 010" pitchFamily="2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39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23528" y="836712"/>
            <a:ext cx="856895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21-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fjtYV&amp;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cVu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nckus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ifj.kke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izfØ;k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'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kq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: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tk;sxhA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dsUnz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izR;sd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in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fy;s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mEehnokj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{k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fjdkMZ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fd;s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dqy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erksa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dh la[;k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Lor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%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izn’kZu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k.M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fuEu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Øe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fn[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kkbZ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nsxh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&amp;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01-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EVM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DMM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dh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Øe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la[;k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02-ernku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fnukad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PDT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03-ernku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izkjaHk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lekfIr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le;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PST &amp; PET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04-inksa dh la[;k &amp;2 ¼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Post-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2½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05-dqy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Totler Voters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06-igyk in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Post-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1½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egkikSj@v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/;{k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fy;s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07-Mkys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Polled Votes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08-de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Under Votes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69963" algn="l"/>
              </a:tabLst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40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899592" y="781552"/>
            <a:ext cx="741682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uksV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%&amp;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Mkys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ksx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dqy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ksx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cjkcj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gksxkA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09-mEehnokj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Candiate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egkikSj@v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/;{k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fy;s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mEehnokjksa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dh  la[;k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10-lhV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Seats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 1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11-blds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ckn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igys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mEehnokj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izkIr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]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nwljs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mEehnokj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izkIr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]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rhljs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mEehnokj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izkIr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]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Øe’k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%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iznf’kZr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gksxsaA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x.kuk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lqijokbZtj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ifj.kke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=d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uksV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djsaA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12-nwljk in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Post-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2½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ik"kZn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fy;s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13-Mkys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Polled Votes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69963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14-de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Under Votes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41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1187624" y="733246"/>
            <a:ext cx="676875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uksV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%&amp;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Mkys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x;s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ksx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dqy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ernkrk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ksx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cjkcj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gksxkA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15-mEehnokj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Candiate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ik"kZn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fy;s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mEehnokjksa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dh la[;k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16-lhV ¼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Seats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½ 1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17-blds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ckn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igys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mEehnokj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izkIr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]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nwljs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mEehnokj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izkIr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]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rhljs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mEehnokj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izkIr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]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Øe’k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%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iznf’kZr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gksxsaA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x.kuk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lqijokbZtj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ifj.kke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=d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bls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uksV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djsaA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18-var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End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vk;sxkA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19-;fn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vko’;d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rks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fjtYV&amp;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cVu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nckdj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iqu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% ifj.kke ns[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ldrk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;k ,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tsUV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}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kjk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ekax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djus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iqu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%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fjtYV&amp;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Mangal" pitchFamily="18" charset="0"/>
              </a:rPr>
              <a:t>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cVu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nckdj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ifj.kke fn[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kk;k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tk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ldrk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gSA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42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764704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iz:i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21&amp;d x.kuk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dk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ifj.kke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dks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iwjk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fd;k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tkuk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</a:p>
          <a:p>
            <a:pPr algn="ctr"/>
            <a:endParaRPr lang="en-US" sz="2800" b="1" dirty="0" smtClean="0">
              <a:solidFill>
                <a:srgbClr val="FF0000"/>
              </a:solidFill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1- x.kuk </a:t>
            </a:r>
            <a:r>
              <a:rPr lang="en-US" sz="2800" b="1" dirty="0" err="1" smtClean="0">
                <a:latin typeface="DevLys 010" pitchFamily="2" charset="0"/>
              </a:rPr>
              <a:t>Ik;Zos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sls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erksa</a:t>
            </a:r>
            <a:r>
              <a:rPr lang="en-US" sz="2800" b="1" dirty="0" smtClean="0">
                <a:latin typeface="DevLys 010" pitchFamily="2" charset="0"/>
              </a:rPr>
              <a:t> dh la[;k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izR;sd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vH;FkhZokj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i`Fkd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iz:i</a:t>
            </a:r>
            <a:r>
              <a:rPr lang="en-US" sz="2800" b="1" dirty="0" smtClean="0">
                <a:latin typeface="DevLys 010" pitchFamily="2" charset="0"/>
              </a:rPr>
              <a:t> 21&amp;d x.kuk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ifj.kke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vfHkfyf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ysuk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iz:i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iw.kZ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ysus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i'pkr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gh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i;Zos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x.kuk&amp;Vscy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mifLFkr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vH;fFkZ;ksa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muds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vfHkdrkZvksa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djokus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r>
              <a:rPr lang="en-US" sz="2800" b="1" dirty="0" smtClean="0">
                <a:latin typeface="DevLys 010" pitchFamily="2" charset="0"/>
              </a:rPr>
              <a:t>2- x.kuk </a:t>
            </a:r>
            <a:r>
              <a:rPr lang="en-US" sz="2800" b="1" dirty="0" err="1" smtClean="0">
                <a:latin typeface="DevLys 010" pitchFamily="2" charset="0"/>
              </a:rPr>
              <a:t>i;Zos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kd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iz:i</a:t>
            </a:r>
            <a:r>
              <a:rPr lang="en-US" sz="2800" b="1" dirty="0" smtClean="0">
                <a:latin typeface="DevLys 010" pitchFamily="2" charset="0"/>
              </a:rPr>
              <a:t> 21&amp;d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lE;d</a:t>
            </a:r>
            <a:r>
              <a:rPr lang="en-US" sz="2800" b="1" dirty="0" smtClean="0">
                <a:latin typeface="DevLys 010" pitchFamily="2" charset="0"/>
              </a:rPr>
              <a:t>~ :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Hkjs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vH;fFkZ;ksa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muds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vfHkdrkZvksa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i'pkr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mls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iz:i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fjVfuZax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vkfQlj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lkSai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nsuk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endParaRPr lang="en-US" sz="2800" b="1" dirty="0" smtClean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43</a:t>
            </a:fld>
            <a:endParaRPr lang="en-IN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789040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4- ;g </a:t>
            </a:r>
            <a:r>
              <a:rPr lang="en-US" sz="2800" b="1" dirty="0" err="1" smtClean="0">
                <a:latin typeface="DevLys 010" pitchFamily="2" charset="0"/>
              </a:rPr>
              <a:t>laHko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dUVªksy</a:t>
            </a:r>
            <a:r>
              <a:rPr lang="en-US" sz="2800" b="1" dirty="0" smtClean="0">
                <a:latin typeface="DevLys 010" pitchFamily="2" charset="0"/>
              </a:rPr>
              <a:t> ;</a:t>
            </a:r>
            <a:r>
              <a:rPr lang="en-US" sz="2800" b="1" dirty="0" err="1" smtClean="0">
                <a:latin typeface="DevLys 010" pitchFamily="2" charset="0"/>
              </a:rPr>
              <a:t>wfuV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fdlh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Vscy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rduhdh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kkeh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dkj.k</a:t>
            </a:r>
            <a:r>
              <a:rPr lang="en-US" sz="2800" b="1" dirty="0" smtClean="0">
                <a:latin typeface="DevLys 010" pitchFamily="2" charset="0"/>
              </a:rPr>
              <a:t> ifj.kke </a:t>
            </a:r>
            <a:r>
              <a:rPr lang="en-US" sz="2800" b="1" dirty="0" err="1" smtClean="0">
                <a:latin typeface="DevLys 010" pitchFamily="2" charset="0"/>
              </a:rPr>
              <a:t>iznf'kZr</a:t>
            </a:r>
            <a:r>
              <a:rPr lang="en-US" sz="2800" b="1" dirty="0" smtClean="0">
                <a:latin typeface="DevLys 010" pitchFamily="2" charset="0"/>
              </a:rPr>
              <a:t> u </a:t>
            </a:r>
            <a:r>
              <a:rPr lang="en-US" sz="2800" b="1" dirty="0" err="1" smtClean="0">
                <a:latin typeface="DevLys 010" pitchFamily="2" charset="0"/>
              </a:rPr>
              <a:t>djsA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slh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fLFkfr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bZlhvkbZ,y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rduhf'k;uksa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cqykdj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MkVk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, ;k </a:t>
            </a:r>
            <a:r>
              <a:rPr lang="en-US" sz="2800" b="1" dirty="0" err="1" smtClean="0">
                <a:latin typeface="DevLys 010" pitchFamily="2" charset="0"/>
              </a:rPr>
              <a:t>mfpr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vuqefr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djds</a:t>
            </a:r>
            <a:r>
              <a:rPr lang="en-US" sz="2800" b="1" dirty="0" smtClean="0">
                <a:latin typeface="DevLys 010" pitchFamily="2" charset="0"/>
              </a:rPr>
              <a:t> ifj.kke u </a:t>
            </a:r>
            <a:r>
              <a:rPr lang="en-US" sz="2800" b="1" dirty="0" err="1" smtClean="0">
                <a:latin typeface="DevLys 010" pitchFamily="2" charset="0"/>
              </a:rPr>
              <a:t>n'kkZus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okyh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mDRk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daVªksy</a:t>
            </a:r>
            <a:r>
              <a:rPr lang="en-US" sz="2800" b="1" dirty="0" smtClean="0">
                <a:latin typeface="DevLys 010" pitchFamily="2" charset="0"/>
              </a:rPr>
              <a:t> ;</a:t>
            </a:r>
            <a:r>
              <a:rPr lang="en-US" sz="2800" b="1" dirty="0" err="1" smtClean="0">
                <a:latin typeface="DevLys 010" pitchFamily="2" charset="0"/>
              </a:rPr>
              <a:t>wfuV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Mh-,e-,e</a:t>
            </a:r>
            <a:r>
              <a:rPr lang="en-US" sz="2800" b="1" dirty="0" smtClean="0">
                <a:latin typeface="DevLys 010" pitchFamily="2" charset="0"/>
              </a:rPr>
              <a:t>-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fudkydj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vU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daVªksy</a:t>
            </a:r>
            <a:r>
              <a:rPr lang="en-US" sz="2800" b="1" dirty="0" smtClean="0">
                <a:latin typeface="DevLys 010" pitchFamily="2" charset="0"/>
              </a:rPr>
              <a:t> ;</a:t>
            </a:r>
            <a:r>
              <a:rPr lang="en-US" sz="2800" b="1" dirty="0" err="1" smtClean="0">
                <a:latin typeface="DevLys 010" pitchFamily="2" charset="0"/>
              </a:rPr>
              <a:t>wfuV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yxkdj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visf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ifj.kke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764704"/>
            <a:ext cx="81369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 smtClean="0">
                <a:latin typeface="DevLys 010" pitchFamily="2" charset="0"/>
              </a:rPr>
              <a:t>fjVfuZax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vkfQlj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gq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iz:i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Hkstk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</a:t>
            </a:r>
            <a:r>
              <a:rPr lang="en-US" sz="2800" b="1" dirty="0" smtClean="0">
                <a:latin typeface="DevLys 010" pitchFamily="2" charset="0"/>
              </a:rPr>
              <a:t>,] </a:t>
            </a:r>
            <a:r>
              <a:rPr lang="en-US" sz="2800" b="1" dirty="0" err="1" smtClean="0">
                <a:latin typeface="DevLys 010" pitchFamily="2" charset="0"/>
              </a:rPr>
              <a:t>tks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vafre</a:t>
            </a:r>
            <a:r>
              <a:rPr lang="en-US" sz="2800" b="1" dirty="0" smtClean="0">
                <a:latin typeface="DevLys 010" pitchFamily="2" charset="0"/>
              </a:rPr>
              <a:t> ifj.kke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ladyu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jgk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iz:i</a:t>
            </a:r>
            <a:r>
              <a:rPr lang="en-US" sz="2800" b="1" dirty="0" smtClean="0">
                <a:latin typeface="DevLys 010" pitchFamily="2" charset="0"/>
              </a:rPr>
              <a:t> 22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vafre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ifj.kke&amp;i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rS;kj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jgk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3- iz:i&amp;22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ntZ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pØokj@vafre</a:t>
            </a:r>
            <a:r>
              <a:rPr lang="en-US" sz="2800" b="1" dirty="0" smtClean="0">
                <a:latin typeface="DevLys 010" pitchFamily="2" charset="0"/>
              </a:rPr>
              <a:t> x.kuk ifj.kke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,d ';</a:t>
            </a:r>
            <a:r>
              <a:rPr lang="en-US" sz="2800" b="1" dirty="0" err="1" smtClean="0">
                <a:latin typeface="DevLys 010" pitchFamily="2" charset="0"/>
              </a:rPr>
              <a:t>ke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iV</a:t>
            </a:r>
            <a:r>
              <a:rPr lang="en-US" sz="2800" b="1" dirty="0" smtClean="0">
                <a:latin typeface="DevLys 010" pitchFamily="2" charset="0"/>
              </a:rPr>
              <a:t> ¼cksMZ½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tkos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vH;FkhZ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muds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vfHkdrkZ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vklkuh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ns[k </a:t>
            </a:r>
            <a:r>
              <a:rPr lang="en-US" sz="2800" b="1" dirty="0" err="1" smtClean="0">
                <a:latin typeface="DevLys 010" pitchFamily="2" charset="0"/>
              </a:rPr>
              <a:t>ldsa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feyku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rFkk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leqnk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lacks/</a:t>
            </a:r>
            <a:r>
              <a:rPr lang="en-US" sz="2800" b="1" dirty="0" err="1" smtClean="0">
                <a:latin typeface="DevLys 010" pitchFamily="2" charset="0"/>
              </a:rPr>
              <a:t>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ldsA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44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764704"/>
            <a:ext cx="799288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x.kuk ifj.kke dh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izfr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x.kuk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vfHkdrkZvksa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dks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fn;k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tkuk</a:t>
            </a:r>
            <a:r>
              <a:rPr lang="en-US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</a:p>
          <a:p>
            <a:pPr algn="ctr"/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erx.kuk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nkSjku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dk;Z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ikjnf'kZrk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cuk;s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gsrq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dsUnz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okj</a:t>
            </a:r>
            <a:r>
              <a:rPr lang="en-US" sz="2800" b="1" dirty="0" smtClean="0">
                <a:latin typeface="DevLys 010" pitchFamily="2" charset="0"/>
              </a:rPr>
              <a:t> erx.kuk ifj.kke 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QkeZ</a:t>
            </a:r>
            <a:r>
              <a:rPr lang="en-US" sz="2800" b="1" dirty="0" smtClean="0">
                <a:latin typeface="DevLys 010" pitchFamily="2" charset="0"/>
              </a:rPr>
              <a:t> 21d </a:t>
            </a:r>
            <a:r>
              <a:rPr lang="en-US" sz="2800" b="1" dirty="0" err="1" smtClean="0">
                <a:latin typeface="DevLys 010" pitchFamily="2" charset="0"/>
              </a:rPr>
              <a:t>nks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lqijokbtj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rS;kj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tk,xkA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nwljh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dkcZu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dkWih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gksxhA</a:t>
            </a:r>
            <a:r>
              <a:rPr lang="en-US" sz="2800" b="1" dirty="0" smtClean="0">
                <a:latin typeface="DevLys 010" pitchFamily="2" charset="0"/>
              </a:rPr>
              <a:t> erx.kuk ifj.kke 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vfHkdrkZvkas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djk;s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tkdj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fjVfuZx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vkfQlj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nsus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rFkk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nwljh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QksVks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dkih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djkdj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mldh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izfr;kWa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lHkh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vfHkdrkZvksa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45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692696"/>
            <a:ext cx="7416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lEiw.kZ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erx.kuk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izfØ;k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dh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ohfM;ksxzkQh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djk;k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tkuk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endParaRPr lang="en-US" sz="2400" b="1" dirty="0" smtClean="0">
              <a:solidFill>
                <a:srgbClr val="0066FF"/>
              </a:solidFill>
              <a:latin typeface="DevLys 010" pitchFamily="2" charset="0"/>
            </a:endParaRPr>
          </a:p>
          <a:p>
            <a:endParaRPr lang="en-US" sz="2400" b="1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1- </a:t>
            </a:r>
            <a:r>
              <a:rPr lang="en-US" sz="2800" b="1" dirty="0" err="1" smtClean="0">
                <a:latin typeface="DevLys 010" pitchFamily="2" charset="0"/>
              </a:rPr>
              <a:t>izR;sd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gky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erx.kuk dh </a:t>
            </a:r>
            <a:r>
              <a:rPr lang="en-US" sz="2800" b="1" dirty="0" err="1" smtClean="0">
                <a:latin typeface="DevLys 010" pitchFamily="2" charset="0"/>
              </a:rPr>
              <a:t>izfØ;k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ohfM;ksxzkQh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gsrq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fuf'pr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LFkku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fLFkj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ohfM;ks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dSejk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ek</a:t>
            </a:r>
            <a:r>
              <a:rPr lang="en-US" sz="2800" b="1" dirty="0" smtClean="0">
                <a:latin typeface="DevLys 010" pitchFamily="2" charset="0"/>
              </a:rPr>
              <a:t>/;e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tkosxhA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kd`r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ohfM;ksxzkQj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vykok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vU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dksbZ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O;fDr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QksVksxzkQh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ohfM;ksxzkQh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gky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djsxkA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ftyk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kd`r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izsl@ehfM;k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dkjksa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+mj-lt"/>
              </a:rPr>
              <a:t>PRO </a:t>
            </a:r>
            <a:r>
              <a:rPr lang="en-US" sz="2800" b="1" dirty="0" smtClean="0">
                <a:latin typeface="DevLys 010" pitchFamily="2" charset="0"/>
              </a:rPr>
              <a:t>dh </a:t>
            </a:r>
            <a:r>
              <a:rPr lang="en-US" sz="2800" b="1" dirty="0" err="1" smtClean="0">
                <a:latin typeface="DevLys 010" pitchFamily="2" charset="0"/>
              </a:rPr>
              <a:t>mifLFkfr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fu;a</a:t>
            </a:r>
            <a:r>
              <a:rPr lang="en-US" sz="2800" b="1" dirty="0" smtClean="0">
                <a:latin typeface="DevLys 010" pitchFamily="2" charset="0"/>
              </a:rPr>
              <a:t>=.k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ohfM;ks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dojst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ldsxhA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endParaRPr lang="en-US" sz="2800" b="1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2- </a:t>
            </a:r>
            <a:r>
              <a:rPr lang="en-US" sz="2800" b="1" dirty="0" err="1" smtClean="0">
                <a:latin typeface="DevLys 010" pitchFamily="2" charset="0"/>
              </a:rPr>
              <a:t>mDr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ohfM;ksxzkQh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lh-Mh</a:t>
            </a:r>
            <a:r>
              <a:rPr lang="en-US" sz="2800" b="1" dirty="0" smtClean="0">
                <a:latin typeface="DevLys 010" pitchFamily="2" charset="0"/>
              </a:rPr>
              <a:t>- </a:t>
            </a:r>
            <a:r>
              <a:rPr lang="en-US" sz="2800" b="1" dirty="0" err="1" smtClean="0">
                <a:latin typeface="DevLys 010" pitchFamily="2" charset="0"/>
              </a:rPr>
              <a:t>ftyk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vfHkj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46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332656"/>
            <a:ext cx="828092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+mj-lt"/>
              </a:rPr>
              <a:t>Close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cVu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dk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nck;k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tkuk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DevLys 010" pitchFamily="2" charset="0"/>
              </a:rPr>
              <a:t>erx.kuk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nkSjku</a:t>
            </a:r>
            <a:r>
              <a:rPr lang="en-US" sz="2800" b="1" dirty="0" smtClean="0">
                <a:latin typeface="DevLys 010" pitchFamily="2" charset="0"/>
              </a:rPr>
              <a:t>] ;fn ;g </a:t>
            </a:r>
            <a:r>
              <a:rPr lang="en-US" sz="2800" b="1" dirty="0" err="1" smtClean="0">
                <a:latin typeface="DevLys 010" pitchFamily="2" charset="0"/>
              </a:rPr>
              <a:t>rF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lkeus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ihBlhu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mijkar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daVªksy</a:t>
            </a:r>
            <a:r>
              <a:rPr lang="en-US" sz="2800" b="1" dirty="0" smtClean="0">
                <a:latin typeface="DevLys 010" pitchFamily="2" charset="0"/>
              </a:rPr>
              <a:t> ;</a:t>
            </a:r>
            <a:r>
              <a:rPr lang="en-US" sz="2800" b="1" dirty="0" err="1" smtClean="0">
                <a:latin typeface="DevLys 010" pitchFamily="2" charset="0"/>
              </a:rPr>
              <a:t>wfuV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+mj-lt"/>
              </a:rPr>
              <a:t>Close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cVu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nck;k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1- </a:t>
            </a:r>
            <a:r>
              <a:rPr lang="en-US" sz="2800" b="1" dirty="0" err="1" smtClean="0">
                <a:latin typeface="DevLys 010" pitchFamily="2" charset="0"/>
              </a:rPr>
              <a:t>fjVfuZax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/kdkjh@x.kuk </a:t>
            </a:r>
            <a:r>
              <a:rPr lang="en-US" sz="2800" b="1" dirty="0" err="1" smtClean="0">
                <a:latin typeface="DevLys 010" pitchFamily="2" charset="0"/>
              </a:rPr>
              <a:t>lqijokbtj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ohfM;ksxzkQh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lkFk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daVªksy</a:t>
            </a:r>
            <a:r>
              <a:rPr lang="en-US" sz="2800" b="1" dirty="0" smtClean="0">
                <a:latin typeface="DevLys 010" pitchFamily="2" charset="0"/>
              </a:rPr>
              <a:t> ;</a:t>
            </a:r>
            <a:r>
              <a:rPr lang="en-US" sz="2800" b="1" dirty="0" err="1" smtClean="0">
                <a:latin typeface="DevLys 010" pitchFamily="2" charset="0"/>
              </a:rPr>
              <a:t>wfuV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VksVy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cVu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nck;sxsaA</a:t>
            </a:r>
            <a:r>
              <a:rPr lang="en-US" sz="2800" b="1" dirty="0" smtClean="0">
                <a:latin typeface="DevLys 010" pitchFamily="2" charset="0"/>
              </a:rPr>
              <a:t> ;fn </a:t>
            </a:r>
            <a:r>
              <a:rPr lang="en-US" sz="2800" b="1" dirty="0" err="1" smtClean="0">
                <a:latin typeface="DevLys 010" pitchFamily="2" charset="0"/>
              </a:rPr>
              <a:t>e'khu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Mkys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dqy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oksVksa</a:t>
            </a:r>
            <a:r>
              <a:rPr lang="en-US" sz="2800" b="1" dirty="0" smtClean="0">
                <a:latin typeface="DevLys 010" pitchFamily="2" charset="0"/>
              </a:rPr>
              <a:t> dh la[;k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ys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ntZ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dqy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erksa</a:t>
            </a:r>
            <a:r>
              <a:rPr lang="en-US" sz="2800" b="1" dirty="0" smtClean="0">
                <a:latin typeface="DevLys 010" pitchFamily="2" charset="0"/>
              </a:rPr>
              <a:t> dh la[;k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feyku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rc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fjVfuZax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/kdkjh@x.kuk </a:t>
            </a:r>
            <a:r>
              <a:rPr lang="en-US" sz="2800" b="1" dirty="0" err="1" smtClean="0">
                <a:latin typeface="DevLys 010" pitchFamily="2" charset="0"/>
              </a:rPr>
              <a:t>Ik;Zos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+mj-lt"/>
              </a:rPr>
              <a:t>Close </a:t>
            </a:r>
            <a:r>
              <a:rPr lang="en-US" sz="2800" b="1" dirty="0" err="1" smtClean="0">
                <a:latin typeface="DevLys 010" pitchFamily="2" charset="0"/>
              </a:rPr>
              <a:t>CkVu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nck;sxsaA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i'pkr</a:t>
            </a:r>
            <a:r>
              <a:rPr lang="en-US" sz="2800" b="1" dirty="0" smtClean="0">
                <a:latin typeface="DevLys 010" pitchFamily="2" charset="0"/>
              </a:rPr>
              <a:t>~ x.kuk ifj.kke </a:t>
            </a:r>
            <a:r>
              <a:rPr lang="en-US" sz="2800" b="1" dirty="0" err="1" smtClean="0">
                <a:latin typeface="DevLys 010" pitchFamily="2" charset="0"/>
              </a:rPr>
              <a:t>gsrq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vfxze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dk;ZokbZ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tkosxhA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endParaRPr lang="en-US" sz="2400" b="1" dirty="0" smtClean="0">
              <a:latin typeface="DevLys 010" pitchFamily="2" charset="0"/>
            </a:endParaRPr>
          </a:p>
          <a:p>
            <a:r>
              <a:rPr lang="en-US" sz="2400" b="1" dirty="0" smtClean="0">
                <a:latin typeface="DevLys 010" pitchFamily="2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47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620688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iquxZ.kuk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1- </a:t>
            </a:r>
            <a:r>
              <a:rPr lang="en-US" sz="2800" b="1" dirty="0" err="1" smtClean="0">
                <a:latin typeface="DevLys 010" pitchFamily="2" charset="0"/>
              </a:rPr>
              <a:t>lkekU;r;k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e'khuksa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fjdkMZ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erksa</a:t>
            </a:r>
            <a:r>
              <a:rPr lang="en-US" sz="2800" b="1" dirty="0" smtClean="0">
                <a:latin typeface="DevLys 010" pitchFamily="2" charset="0"/>
              </a:rPr>
              <a:t> dh iquxZ.kuk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iz'u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mBrkA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e'khu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fjdkMZ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izR;sd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oS</a:t>
            </a:r>
            <a:r>
              <a:rPr lang="en-US" sz="2800" b="1" dirty="0" smtClean="0">
                <a:latin typeface="DevLys 010" pitchFamily="2" charset="0"/>
              </a:rPr>
              <a:t>/k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mldh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kekU;rk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fo"k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vU;Fkk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fookn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mBsxkA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6" y="3068960"/>
            <a:ext cx="74888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2-;fn iquxZ.kuk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vkosnu&amp;i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fn;k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vkids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crk;s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dkj.kksa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fopkj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vkosnu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viuk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fu.kZ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nsuk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48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980728"/>
            <a:ext cx="78488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3-;fn </a:t>
            </a:r>
            <a:r>
              <a:rPr lang="en-US" sz="2800" b="1" dirty="0" err="1" smtClean="0">
                <a:latin typeface="DevLys 010" pitchFamily="2" charset="0"/>
              </a:rPr>
              <a:t>vki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ekeys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iquxZ.kuk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fdlh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vkosnu&amp;i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iw.kZr</a:t>
            </a:r>
            <a:r>
              <a:rPr lang="en-US" sz="2800" b="1" dirty="0" smtClean="0">
                <a:latin typeface="DevLys 010" pitchFamily="2" charset="0"/>
              </a:rPr>
              <a:t>% ;k </a:t>
            </a:r>
            <a:r>
              <a:rPr lang="en-US" sz="2800" b="1" dirty="0" err="1" smtClean="0">
                <a:latin typeface="DevLys 010" pitchFamily="2" charset="0"/>
              </a:rPr>
              <a:t>v'kr</a:t>
            </a:r>
            <a:r>
              <a:rPr lang="en-US" sz="2800" b="1" dirty="0" smtClean="0">
                <a:latin typeface="DevLys 010" pitchFamily="2" charset="0"/>
              </a:rPr>
              <a:t>% </a:t>
            </a:r>
            <a:r>
              <a:rPr lang="en-US" sz="2800" b="1" dirty="0" err="1" smtClean="0">
                <a:latin typeface="DevLys 010" pitchFamily="2" charset="0"/>
              </a:rPr>
              <a:t>Lohdkj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djrs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vkidks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vius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fu.kZ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vuqlkj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e'khu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fjdkMZ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erksa</a:t>
            </a:r>
            <a:r>
              <a:rPr lang="en-US" sz="2800" b="1" dirty="0" smtClean="0">
                <a:latin typeface="DevLys 010" pitchFamily="2" charset="0"/>
              </a:rPr>
              <a:t> dh x.kuk </a:t>
            </a:r>
            <a:r>
              <a:rPr lang="en-US" sz="2800" b="1" dirty="0" err="1" smtClean="0">
                <a:latin typeface="DevLys 010" pitchFamily="2" charset="0"/>
              </a:rPr>
              <a:t>iqu</a:t>
            </a:r>
            <a:r>
              <a:rPr lang="en-US" sz="2800" b="1" dirty="0" smtClean="0">
                <a:latin typeface="DevLys 010" pitchFamily="2" charset="0"/>
              </a:rPr>
              <a:t>% </a:t>
            </a:r>
            <a:r>
              <a:rPr lang="en-US" sz="2800" b="1" dirty="0" err="1" smtClean="0">
                <a:latin typeface="DevLys 010" pitchFamily="2" charset="0"/>
              </a:rPr>
              <a:t>djk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ysuh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;fn </a:t>
            </a:r>
            <a:r>
              <a:rPr lang="en-US" sz="2800" b="1" dirty="0" err="1" smtClean="0">
                <a:latin typeface="DevLys 010" pitchFamily="2" charset="0"/>
              </a:rPr>
              <a:t>vki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iqu</a:t>
            </a:r>
            <a:r>
              <a:rPr lang="en-US" sz="2800" b="1" dirty="0" smtClean="0">
                <a:latin typeface="DevLys 010" pitchFamily="2" charset="0"/>
              </a:rPr>
              <a:t>% x.kuk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fu.kZ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ysa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rks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mudh</a:t>
            </a:r>
            <a:r>
              <a:rPr lang="en-US" sz="2800" b="1" dirty="0" smtClean="0">
                <a:latin typeface="DevLys 010" pitchFamily="2" charset="0"/>
              </a:rPr>
              <a:t> x.kuk </a:t>
            </a:r>
            <a:r>
              <a:rPr lang="en-US" sz="2800" b="1" dirty="0" err="1" smtClean="0">
                <a:latin typeface="DevLys 010" pitchFamily="2" charset="0"/>
              </a:rPr>
              <a:t>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iqu</a:t>
            </a:r>
            <a:r>
              <a:rPr lang="en-US" sz="2800" b="1" dirty="0" smtClean="0">
                <a:latin typeface="DevLys 010" pitchFamily="2" charset="0"/>
              </a:rPr>
              <a:t>% dh </a:t>
            </a:r>
            <a:r>
              <a:rPr lang="en-US" sz="2800" b="1" dirty="0" err="1" smtClean="0">
                <a:latin typeface="DevLys 010" pitchFamily="2" charset="0"/>
              </a:rPr>
              <a:t>tk;sxhA</a:t>
            </a:r>
            <a:r>
              <a:rPr lang="en-US" sz="2800" b="1" dirty="0" smtClean="0">
                <a:latin typeface="DevLys 010" pitchFamily="2" charset="0"/>
              </a:rPr>
              <a:t> iquxZ.kuk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i'pkr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vkidks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ifj.kke&amp;i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vko';drkuqlkj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la'kksf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ysuk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vkids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la'kks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kuksa</a:t>
            </a:r>
            <a:r>
              <a:rPr lang="en-US" sz="2800" b="1" dirty="0" smtClean="0">
                <a:latin typeface="DevLys 010" pitchFamily="2" charset="0"/>
              </a:rPr>
              <a:t>] ;fn </a:t>
            </a:r>
            <a:r>
              <a:rPr lang="en-US" sz="2800" b="1" dirty="0" err="1" smtClean="0">
                <a:latin typeface="DevLys 010" pitchFamily="2" charset="0"/>
              </a:rPr>
              <a:t>dksbZ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] dh ?</a:t>
            </a:r>
            <a:r>
              <a:rPr lang="en-US" sz="2800" b="1" dirty="0" err="1" smtClean="0">
                <a:latin typeface="DevLys 010" pitchFamily="2" charset="0"/>
              </a:rPr>
              <a:t>kks"k.kk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djsaA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izR;sd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vH;FkhZ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erksa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dqy</a:t>
            </a:r>
            <a:r>
              <a:rPr lang="en-US" sz="2800" b="1" dirty="0" smtClean="0">
                <a:latin typeface="DevLys 010" pitchFamily="2" charset="0"/>
              </a:rPr>
              <a:t> la[;k dh ?</a:t>
            </a:r>
            <a:r>
              <a:rPr lang="en-US" sz="2800" b="1" dirty="0" err="1" smtClean="0">
                <a:latin typeface="DevLys 010" pitchFamily="2" charset="0"/>
              </a:rPr>
              <a:t>kks"k.kk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ckn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ifj.kke&amp;i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iwjk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ml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nsaA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49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980728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4- </a:t>
            </a:r>
            <a:r>
              <a:rPr lang="en-US" sz="2800" b="1" dirty="0" err="1" smtClean="0">
                <a:latin typeface="DevLys 010" pitchFamily="2" charset="0"/>
              </a:rPr>
              <a:t>vk;ksx</a:t>
            </a:r>
            <a:r>
              <a:rPr lang="en-US" sz="2800" b="1" dirty="0" smtClean="0">
                <a:latin typeface="DevLys 010" pitchFamily="2" charset="0"/>
              </a:rPr>
              <a:t> us ;g </a:t>
            </a:r>
            <a:r>
              <a:rPr lang="en-US" sz="2800" b="1" dirty="0" err="1" smtClean="0">
                <a:latin typeface="DevLys 010" pitchFamily="2" charset="0"/>
              </a:rPr>
              <a:t>fuf'p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sls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LFkku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tgka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pquko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ifj.kke </a:t>
            </a:r>
            <a:r>
              <a:rPr lang="en-US" sz="2800" b="1" dirty="0" err="1" smtClean="0">
                <a:latin typeface="DevLys 010" pitchFamily="2" charset="0"/>
              </a:rPr>
              <a:t>izFke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vH;fFkZ;ksa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, x,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vUrj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jgk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rc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slh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fLFkfr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drZO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eri</a:t>
            </a:r>
            <a:r>
              <a:rPr lang="en-US" sz="2800" b="1" dirty="0" smtClean="0">
                <a:latin typeface="DevLys 010" pitchFamily="2" charset="0"/>
              </a:rPr>
              <a:t>=</a:t>
            </a:r>
            <a:r>
              <a:rPr lang="en-US" sz="2800" b="1" dirty="0" err="1" smtClean="0">
                <a:latin typeface="DevLys 010" pitchFamily="2" charset="0"/>
              </a:rPr>
              <a:t>ksa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O;kid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iqu</a:t>
            </a:r>
            <a:r>
              <a:rPr lang="en-US" sz="2800" b="1" dirty="0" smtClean="0">
                <a:latin typeface="DevLys 010" pitchFamily="2" charset="0"/>
              </a:rPr>
              <a:t>% x.kuk </a:t>
            </a:r>
            <a:r>
              <a:rPr lang="en-US" sz="2800" b="1" dirty="0" err="1" smtClean="0">
                <a:latin typeface="DevLys 010" pitchFamily="2" charset="0"/>
              </a:rPr>
              <a:t>dkuwuu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vko';d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gksxhA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fdlh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vH;FkhZ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u </a:t>
            </a:r>
            <a:r>
              <a:rPr lang="en-US" sz="2800" b="1" dirty="0" err="1" smtClean="0">
                <a:latin typeface="DevLys 010" pitchFamily="2" charset="0"/>
              </a:rPr>
              <a:t>dgk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gksA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50</a:t>
            </a:fld>
            <a:endParaRPr lang="en-IN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51</a:t>
            </a:fld>
            <a:endParaRPr lang="en-IN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94732"/>
            <a:ext cx="857256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सुचना प्रौद्योगिकी का मतगणना की प्रक्रिया में प्रयोग : </a:t>
            </a: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66675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रिटर्निंग अधिकारी को मतगणना के परिणाम को इंटरनेट के माध्‍यम से आयोग की वेबसाइट पर तत्‍काल फीड करना है । इस कार्य हेतु आयोग के द्वारा उपलब्‍ध कराये गये एप्‍लीकेशन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IEMS 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Integrated Election Management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Syster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का उपयोग करें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66675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en-US" sz="105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66675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URL- 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www.mplocalelection.gov.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इस यू.आर.एल. पर पहुँचने के साथ ही वेबसाईट पेज प्रदर्शित होगा 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66675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en-US" sz="105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66675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लॉगिन करने हेतु रिटर्निंग अधिकारी उनके यूजर आईडी एवं पासवर्ड का उपयोग करेंगे । ये यूजर आईडी जिलों द्वारा प्रदान की जायेगी ।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66675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en-US" sz="1050" dirty="0" smtClean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66675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दिए गए लिंक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‘ 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मतों की गणना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सारणीकरण एवं निर्वाचन परिणाम की घोषणा पर क्लिक करें । </a:t>
            </a:r>
            <a:endParaRPr kumimoji="0" lang="hi-I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52</a:t>
            </a:fld>
            <a:endParaRPr lang="en-IN"/>
          </a:p>
        </p:txBody>
      </p:sp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714348" y="461074"/>
            <a:ext cx="764386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निर्वाचन कर्तव्‍य</a:t>
            </a:r>
            <a:r>
              <a:rPr kumimoji="0" lang="hi-IN" sz="28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मत पत्रों की प्रविष्‍टी </a:t>
            </a:r>
            <a:endParaRPr kumimoji="0" lang="en-GB" sz="2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‘’</a:t>
            </a:r>
            <a:r>
              <a:rPr kumimoji="0" lang="hi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निर्वाचन कर्तव्‍य मतपत्रों (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EDB</a:t>
            </a:r>
            <a:r>
              <a:rPr kumimoji="0" lang="hi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की गणना की प्रविष्टि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’’ </a:t>
            </a:r>
            <a:r>
              <a:rPr kumimoji="0" lang="hi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की ओपन हुई विण्‍डों के अनुसार अध्‍यक्ष एवं पार्षद के मतपत्रों की प्रविष्टि करें । पार्षद के मामले में वाड की भी चयन करें ।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lang="en-GB" sz="2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hi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मतों की प्रविष्टि करें सेव करने के पश्‍चात प्रारूप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kumimoji="0" lang="hi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</a:t>
            </a:r>
            <a:r>
              <a:rPr kumimoji="0" lang="hi-I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जेनरेट करें । प्रत्‍येक मतदान केन्‍द्र की प्रविष्टि पूर्ण होने पर निर्वाचन परिणाम की घोषणा करना है ।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53</a:t>
            </a:fld>
            <a:endParaRPr lang="en-IN"/>
          </a:p>
        </p:txBody>
      </p:sp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571472" y="1177713"/>
            <a:ext cx="778674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hi-IN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प्रारूप – 24 </a:t>
            </a:r>
            <a:r>
              <a:rPr lang="hi-IN" sz="3200" b="1" u="sng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में निर्वाचन का प्रमाण पत्र </a:t>
            </a:r>
            <a:endParaRPr lang="en-US" sz="3200" b="1" u="sng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endParaRPr lang="en-US" sz="3200" b="1" u="sng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निर्विरोध निर्वाचन प्रमाण-पत्र प्रारूप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-14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में होगा  प्रारूप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-24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में निर्वाचन का प्रमाण पत्र प्रिन्‍ट होगा । प्रारूप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-21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 में गणना का परिणाम प्रिन्‍ट</a:t>
            </a:r>
            <a:r>
              <a:rPr kumimoji="0" lang="hi-IN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होगा । प्रारूप 23 में निर्वाचन की घोषणा सह- विवरणी प्रमाण पत्र प्रिन्‍ट होगा । </a:t>
            </a:r>
            <a:r>
              <a:rPr kumimoji="0" lang="hi-I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आवश्‍यकतानुसार प्रारूप प्रिन्‍ट कर रिटर्निंग ऑफिसर के हस्‍ताक्षर पश्‍चात विजेता का प्रमाण-पत्र दिया जाकर इसे अपलोड किया जाएगा ।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812" y="0"/>
            <a:ext cx="879567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ctr"/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Mh-,e-,e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-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dks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lhy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djus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ds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fy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,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fuEukuqlkj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izfØ;k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viukbZ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tk;sxh</a:t>
            </a:r>
            <a:endParaRPr lang="en-US" sz="2400" b="1" dirty="0" smtClean="0">
              <a:solidFill>
                <a:srgbClr val="0066FF"/>
              </a:solidFill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1-fu;a=.k ;</a:t>
            </a:r>
            <a:r>
              <a:rPr lang="en-US" sz="2800" b="1" dirty="0" err="1" smtClean="0">
                <a:latin typeface="DevLys 010" pitchFamily="2" charset="0"/>
              </a:rPr>
              <a:t>wfuV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dsafMMsV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lsD'ku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lhy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gVkuk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Ik'pkr</a:t>
            </a:r>
            <a:r>
              <a:rPr lang="en-US" sz="2800" b="1" dirty="0" smtClean="0">
                <a:latin typeface="DevLys 010" pitchFamily="2" charset="0"/>
              </a:rPr>
              <a:t>~ </a:t>
            </a:r>
            <a:r>
              <a:rPr lang="en-US" sz="2800" b="1" dirty="0" err="1" smtClean="0">
                <a:latin typeface="DevLys 010" pitchFamily="2" charset="0"/>
              </a:rPr>
              <a:t>dsafMMsV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lsD'ku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[</a:t>
            </a:r>
            <a:r>
              <a:rPr lang="en-US" sz="2800" b="1" dirty="0" err="1" smtClean="0">
                <a:latin typeface="DevLys 010" pitchFamily="2" charset="0"/>
              </a:rPr>
              <a:t>kksydj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cSVjh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vyx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nsaA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2- </a:t>
            </a:r>
            <a:r>
              <a:rPr lang="en-US" sz="2800" b="1" dirty="0" err="1" smtClean="0">
                <a:latin typeface="DevLys 010" pitchFamily="2" charset="0"/>
              </a:rPr>
              <a:t>daVªksy</a:t>
            </a:r>
            <a:r>
              <a:rPr lang="en-US" sz="2800" b="1" dirty="0" smtClean="0">
                <a:latin typeface="DevLys 010" pitchFamily="2" charset="0"/>
              </a:rPr>
              <a:t> ;</a:t>
            </a:r>
            <a:r>
              <a:rPr lang="en-US" sz="2800" b="1" dirty="0" err="1" smtClean="0">
                <a:latin typeface="DevLys 010" pitchFamily="2" charset="0"/>
              </a:rPr>
              <a:t>wfuV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Mh-,e-,e</a:t>
            </a:r>
            <a:r>
              <a:rPr lang="en-US" sz="2800" b="1" dirty="0" smtClean="0">
                <a:latin typeface="DevLys 010" pitchFamily="2" charset="0"/>
              </a:rPr>
              <a:t>-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fudky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NksVh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IykfLVd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fMCch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can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tk;sxkA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3-Mh-,e-,e- </a:t>
            </a:r>
            <a:r>
              <a:rPr lang="en-US" sz="2800" b="1" dirty="0" err="1" smtClean="0">
                <a:latin typeface="DevLys 010" pitchFamily="2" charset="0"/>
              </a:rPr>
              <a:t>lhy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fu/</a:t>
            </a:r>
            <a:r>
              <a:rPr lang="en-US" sz="2800" b="1" dirty="0" err="1" smtClean="0">
                <a:latin typeface="DevLys 010" pitchFamily="2" charset="0"/>
              </a:rPr>
              <a:t>kkZfjr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LFkku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erx.kuk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lacaf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izfof"V;ka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ntZ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fjDr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Hkkx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vH;fFkZ;ksa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vFkok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muds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vfHkdrkZvksa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] ;fn </a:t>
            </a:r>
            <a:r>
              <a:rPr lang="en-US" sz="2800" b="1" dirty="0" err="1" smtClean="0">
                <a:latin typeface="DevLys 010" pitchFamily="2" charset="0"/>
              </a:rPr>
              <a:t>mifLFkr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izkIr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tk;sxsA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4- </a:t>
            </a:r>
            <a:r>
              <a:rPr lang="en-US" sz="2800" b="1" dirty="0" err="1" smtClean="0">
                <a:latin typeface="DevLys 010" pitchFamily="2" charset="0"/>
              </a:rPr>
              <a:t>Mh-,e-,e</a:t>
            </a:r>
            <a:r>
              <a:rPr lang="en-US" sz="2800" b="1" dirty="0" smtClean="0">
                <a:latin typeface="DevLys 010" pitchFamily="2" charset="0"/>
              </a:rPr>
              <a:t>- </a:t>
            </a:r>
            <a:r>
              <a:rPr lang="en-US" sz="2800" b="1" dirty="0" err="1" smtClean="0">
                <a:latin typeface="DevLys 010" pitchFamily="2" charset="0"/>
              </a:rPr>
              <a:t>lhy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i`"B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Hkkx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ÞMhß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LVhdj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gVkdj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NksVh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IykfLVd</a:t>
            </a:r>
            <a:r>
              <a:rPr lang="en-US" sz="2800" b="1" dirty="0" smtClean="0">
                <a:latin typeface="DevLys 010" pitchFamily="2" charset="0"/>
              </a:rPr>
              <a:t>   dh </a:t>
            </a:r>
            <a:r>
              <a:rPr lang="en-US" sz="2800" b="1" dirty="0" err="1" smtClean="0">
                <a:latin typeface="DevLys 010" pitchFamily="2" charset="0"/>
              </a:rPr>
              <a:t>fMCch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fpidkus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ckn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Mh-,e-,e</a:t>
            </a:r>
            <a:r>
              <a:rPr lang="en-US" sz="2800" b="1" dirty="0" smtClean="0">
                <a:latin typeface="DevLys 010" pitchFamily="2" charset="0"/>
              </a:rPr>
              <a:t>- </a:t>
            </a:r>
            <a:r>
              <a:rPr lang="en-US" sz="2800" b="1" dirty="0" err="1" smtClean="0">
                <a:latin typeface="DevLys 010" pitchFamily="2" charset="0"/>
              </a:rPr>
              <a:t>lhy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fMCch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pkjksa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rjg</a:t>
            </a:r>
            <a:r>
              <a:rPr lang="en-US" sz="2800" b="1" dirty="0" smtClean="0">
                <a:latin typeface="DevLys 010" pitchFamily="2" charset="0"/>
              </a:rPr>
              <a:t>   </a:t>
            </a:r>
            <a:r>
              <a:rPr lang="en-US" sz="2800" b="1" dirty="0" err="1" smtClean="0">
                <a:latin typeface="DevLys 010" pitchFamily="2" charset="0"/>
              </a:rPr>
              <a:t>yisVk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vxz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Hkkx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ÞMhß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LFkku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i`"B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Hkkx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vafre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fljs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vafdr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ÞMhß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fpid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5- </a:t>
            </a:r>
            <a:r>
              <a:rPr lang="en-US" sz="2800" b="1" dirty="0" err="1" smtClean="0">
                <a:latin typeface="DevLys 010" pitchFamily="2" charset="0"/>
              </a:rPr>
              <a:t>vfrfjä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lqj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fMCch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pkjksa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jcjcS.M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yisVk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tk;sxkA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54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836712"/>
            <a:ext cx="820891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just"/>
            <a:r>
              <a:rPr lang="en-US" sz="2800" b="1" dirty="0" smtClean="0">
                <a:latin typeface="DevLys 010" pitchFamily="2" charset="0"/>
              </a:rPr>
              <a:t>6-bl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rS;kj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xbZ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NksVh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IykfLVd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fMCch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can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tk;sxk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dsUnz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erx.kuk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lacaf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izfof"V;ka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ntZ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tk;sxhA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piM+h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lgk;d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fjVfuaZx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lhfyax</a:t>
            </a:r>
            <a:r>
              <a:rPr lang="en-US" sz="2800" b="1" dirty="0" smtClean="0">
                <a:latin typeface="DevLys 010" pitchFamily="2" charset="0"/>
              </a:rPr>
              <a:t> }</a:t>
            </a:r>
            <a:r>
              <a:rPr lang="en-US" sz="2800" b="1" dirty="0" err="1" smtClean="0">
                <a:latin typeface="DevLys 010" pitchFamily="2" charset="0"/>
              </a:rPr>
              <a:t>kjk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gLrk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tk;sxsA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endParaRPr lang="en-US" sz="2800" b="1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7-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rS;kj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e/;e </a:t>
            </a:r>
            <a:r>
              <a:rPr lang="en-US" sz="2800" b="1" dirty="0" err="1" smtClean="0">
                <a:latin typeface="DevLys 010" pitchFamily="2" charset="0"/>
              </a:rPr>
              <a:t>vkdkj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IykfLVd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fMCch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IykfLVd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fMCch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Åij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{</a:t>
            </a:r>
            <a:r>
              <a:rPr lang="en-US" sz="2800" b="1" dirty="0" err="1" smtClean="0">
                <a:latin typeface="DevLys 010" pitchFamily="2" charset="0"/>
              </a:rPr>
              <a:t>ks</a:t>
            </a:r>
            <a:r>
              <a:rPr lang="en-US" sz="2800" b="1" dirty="0" smtClean="0">
                <a:latin typeface="DevLys 010" pitchFamily="2" charset="0"/>
              </a:rPr>
              <a:t>=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dsUnz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lacaf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izfof"V;ka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xe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Mªsl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Vsx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lgk;rk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fpidkbZ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vfrfjä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lqj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fMCch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pkjksa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lsyks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Vsi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fpidk;k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tk;sxkA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55</a:t>
            </a:fld>
            <a:endParaRPr lang="en-IN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708920"/>
            <a:ext cx="806489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just"/>
            <a:r>
              <a:rPr lang="en-US" sz="2800" b="1" dirty="0" smtClean="0">
                <a:latin typeface="DevLys 010" pitchFamily="2" charset="0"/>
              </a:rPr>
              <a:t>9- ,d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{</a:t>
            </a:r>
            <a:r>
              <a:rPr lang="en-US" sz="2800" b="1" dirty="0" err="1" smtClean="0">
                <a:latin typeface="DevLys 010" pitchFamily="2" charset="0"/>
              </a:rPr>
              <a:t>ks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lacaf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fMCcs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yksgs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isVh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yksgs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isVh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rkyk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yxkdj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isVh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ftyk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lqjf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vfHkj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Mh-,e-,e</a:t>
            </a:r>
            <a:r>
              <a:rPr lang="en-US" sz="2800" b="1" dirty="0" smtClean="0">
                <a:latin typeface="DevLys 010" pitchFamily="2" charset="0"/>
              </a:rPr>
              <a:t>-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dks"kky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LVªkax:e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eas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lqjf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ftEesnkj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gksxsA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10- </a:t>
            </a:r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dsUnzksa</a:t>
            </a:r>
            <a:r>
              <a:rPr lang="en-US" sz="2800" b="1" dirty="0" smtClean="0">
                <a:latin typeface="DevLys 010" pitchFamily="2" charset="0"/>
              </a:rPr>
              <a:t> dh la[;k de </a:t>
            </a:r>
            <a:r>
              <a:rPr lang="en-US" sz="2800" b="1" dirty="0" err="1" smtClean="0">
                <a:latin typeface="DevLys 010" pitchFamily="2" charset="0"/>
              </a:rPr>
              <a:t>gksus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fLFkfr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dysDVj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ftyk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fyf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vkns'k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yksgs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isVh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,d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T;knk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uxjh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fudk;ksa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Mh-,e-,e</a:t>
            </a:r>
            <a:r>
              <a:rPr lang="en-US" sz="2800" b="1" dirty="0" smtClean="0">
                <a:latin typeface="DevLys 010" pitchFamily="2" charset="0"/>
              </a:rPr>
              <a:t>- j[</a:t>
            </a:r>
            <a:r>
              <a:rPr lang="en-US" sz="2800" b="1" dirty="0" err="1" smtClean="0">
                <a:latin typeface="DevLys 010" pitchFamily="2" charset="0"/>
              </a:rPr>
              <a:t>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ldrs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692696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atin typeface="DevLys 010" pitchFamily="2" charset="0"/>
              </a:rPr>
              <a:t>8-bl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rS;kj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xbZ</a:t>
            </a:r>
            <a:r>
              <a:rPr lang="en-US" sz="2800" b="1" dirty="0" smtClean="0">
                <a:latin typeface="DevLys 010" pitchFamily="2" charset="0"/>
              </a:rPr>
              <a:t> e/;e </a:t>
            </a:r>
            <a:r>
              <a:rPr lang="en-US" sz="2800" b="1" dirty="0" err="1" smtClean="0">
                <a:latin typeface="DevLys 010" pitchFamily="2" charset="0"/>
              </a:rPr>
              <a:t>vkdkj</a:t>
            </a:r>
            <a:r>
              <a:rPr lang="en-US" sz="2800" b="1" dirty="0" smtClean="0">
                <a:latin typeface="DevLys 010" pitchFamily="2" charset="0"/>
              </a:rPr>
              <a:t> dh 10 </a:t>
            </a:r>
            <a:r>
              <a:rPr lang="en-US" sz="2800" b="1" dirty="0" err="1" smtClean="0">
                <a:latin typeface="DevLys 010" pitchFamily="2" charset="0"/>
              </a:rPr>
              <a:t>IykfLVd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fMfCc;ksa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cM+s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IykfLVd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fMCcs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IykfLVd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fMCcs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xe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Mªsl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Vsx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lgk;rk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fuokpZu</a:t>
            </a:r>
            <a:r>
              <a:rPr lang="en-US" sz="2800" b="1" dirty="0" smtClean="0">
                <a:latin typeface="DevLys 010" pitchFamily="2" charset="0"/>
              </a:rPr>
              <a:t> {</a:t>
            </a:r>
            <a:r>
              <a:rPr lang="en-US" sz="2800" b="1" dirty="0" err="1" smtClean="0">
                <a:latin typeface="DevLys 010" pitchFamily="2" charset="0"/>
              </a:rPr>
              <a:t>ks</a:t>
            </a:r>
            <a:r>
              <a:rPr lang="en-US" sz="2800" b="1" dirty="0" smtClean="0">
                <a:latin typeface="DevLys 010" pitchFamily="2" charset="0"/>
              </a:rPr>
              <a:t>=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dsUnz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fooj.k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ntZ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vfrfjä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lqj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fMCcs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pkjksa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lsyks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Vsi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fpidk;k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tk;sxkA</a:t>
            </a:r>
            <a:r>
              <a:rPr lang="en-US" sz="2800" b="1" dirty="0" smtClean="0">
                <a:latin typeface="DevLys 010" pitchFamily="2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56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908720"/>
            <a:ext cx="8064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d`i;k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/;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ku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 </a:t>
            </a:r>
            <a:r>
              <a:rPr lang="en-US" sz="3200" b="1" dirty="0" err="1" smtClean="0">
                <a:solidFill>
                  <a:srgbClr val="0066FF"/>
                </a:solidFill>
                <a:latin typeface="DevLys 010" pitchFamily="2" charset="0"/>
              </a:rPr>
              <a:t>nhft</a:t>
            </a:r>
            <a:r>
              <a:rPr lang="en-US" sz="3200" b="1" dirty="0" smtClean="0">
                <a:solidFill>
                  <a:srgbClr val="0066FF"/>
                </a:solidFill>
                <a:latin typeface="DevLys 010" pitchFamily="2" charset="0"/>
              </a:rPr>
              <a:t>,</a:t>
            </a:r>
            <a:endParaRPr lang="en-US" sz="2400" b="1" dirty="0" smtClean="0">
              <a:solidFill>
                <a:srgbClr val="0066FF"/>
              </a:solidFill>
              <a:latin typeface="DevLys 010" pitchFamily="2" charset="0"/>
            </a:endParaRPr>
          </a:p>
          <a:p>
            <a:pPr algn="ctr"/>
            <a:endParaRPr lang="en-US" sz="2400" b="1" dirty="0" smtClean="0">
              <a:latin typeface="DevLys 010" pitchFamily="2" charset="0"/>
            </a:endParaRPr>
          </a:p>
          <a:p>
            <a:pPr algn="just"/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daVªksy</a:t>
            </a:r>
            <a:r>
              <a:rPr lang="en-US" sz="2800" b="1" dirty="0" smtClean="0">
                <a:latin typeface="DevLys 010" pitchFamily="2" charset="0"/>
              </a:rPr>
              <a:t> ;</a:t>
            </a:r>
            <a:r>
              <a:rPr lang="en-US" sz="2800" b="1" dirty="0" err="1" smtClean="0">
                <a:latin typeface="DevLys 010" pitchFamily="2" charset="0"/>
              </a:rPr>
              <a:t>wfuV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cSVjh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gVk;k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vko';d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ftlls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</a:t>
            </a:r>
            <a:r>
              <a:rPr lang="en-US" sz="2800" b="1" dirty="0" smtClean="0">
                <a:latin typeface="DevLys 010" pitchFamily="2" charset="0"/>
              </a:rPr>
              <a:t> ;g le; </a:t>
            </a:r>
            <a:r>
              <a:rPr lang="en-US" sz="2800" b="1" dirty="0" err="1" smtClean="0">
                <a:latin typeface="DevLys 010" pitchFamily="2" charset="0"/>
              </a:rPr>
              <a:t>chrus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lkFk&amp;lkFk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yhd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e'khu</a:t>
            </a:r>
            <a:r>
              <a:rPr lang="en-US" sz="2800" b="1" dirty="0" smtClean="0">
                <a:latin typeface="DevLys 010" pitchFamily="2" charset="0"/>
              </a:rPr>
              <a:t> dh {</a:t>
            </a:r>
            <a:r>
              <a:rPr lang="en-US" sz="2800" b="1" dirty="0" err="1" smtClean="0">
                <a:latin typeface="DevLys 010" pitchFamily="2" charset="0"/>
              </a:rPr>
              <a:t>kfr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ugha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igqapsA</a:t>
            </a:r>
            <a:endParaRPr lang="en-US" sz="2800" b="1" dirty="0" smtClean="0">
              <a:latin typeface="DevLys 010" pitchFamily="2" charset="0"/>
            </a:endParaRPr>
          </a:p>
          <a:p>
            <a:pPr algn="just"/>
            <a:r>
              <a:rPr lang="en-US" sz="2800" b="1" dirty="0" smtClean="0">
                <a:latin typeface="DevLys 010" pitchFamily="2" charset="0"/>
              </a:rPr>
              <a:t> 3-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Mh-,e-,e</a:t>
            </a:r>
            <a:r>
              <a:rPr lang="en-US" sz="2800" b="1" dirty="0" smtClean="0">
                <a:latin typeface="DevLys 010" pitchFamily="2" charset="0"/>
              </a:rPr>
              <a:t>-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mijakr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fu;a</a:t>
            </a:r>
            <a:r>
              <a:rPr lang="en-US" sz="2800" b="1" dirty="0" smtClean="0">
                <a:latin typeface="DevLys 010" pitchFamily="2" charset="0"/>
              </a:rPr>
              <a:t>=.k ;</a:t>
            </a:r>
            <a:r>
              <a:rPr lang="en-US" sz="2800" b="1" dirty="0" err="1" smtClean="0">
                <a:latin typeface="DevLys 010" pitchFamily="2" charset="0"/>
              </a:rPr>
              <a:t>wfuVksa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lqjf</a:t>
            </a:r>
            <a:r>
              <a:rPr lang="en-US" sz="2800" b="1" dirty="0" smtClean="0">
                <a:latin typeface="DevLys 010" pitchFamily="2" charset="0"/>
              </a:rPr>
              <a:t>{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Hk.Mkj.k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fo'ks"k</a:t>
            </a:r>
            <a:r>
              <a:rPr lang="en-US" sz="2800" b="1" dirty="0" smtClean="0">
                <a:latin typeface="DevLys 010" pitchFamily="2" charset="0"/>
              </a:rPr>
              <a:t> :</a:t>
            </a:r>
            <a:r>
              <a:rPr lang="en-US" sz="2800" b="1" dirty="0" err="1" smtClean="0">
                <a:latin typeface="DevLys 010" pitchFamily="2" charset="0"/>
              </a:rPr>
              <a:t>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rS;kj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x;s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cM+s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cDlksa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pkfg,A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bl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izdkj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iz;qDr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lHkh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fu;a</a:t>
            </a:r>
            <a:r>
              <a:rPr lang="en-US" sz="2800" b="1" dirty="0" smtClean="0">
                <a:latin typeface="DevLys 010" pitchFamily="2" charset="0"/>
              </a:rPr>
              <a:t>=.k ;</a:t>
            </a:r>
            <a:r>
              <a:rPr lang="en-US" sz="2800" b="1" dirty="0" err="1" smtClean="0">
                <a:latin typeface="DevLys 010" pitchFamily="2" charset="0"/>
              </a:rPr>
              <a:t>wfuVsa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;</a:t>
            </a:r>
            <a:r>
              <a:rPr lang="en-US" sz="2800" b="1" dirty="0" err="1" smtClean="0">
                <a:latin typeface="DevLys 010" pitchFamily="2" charset="0"/>
              </a:rPr>
              <a:t>wfuVsa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Hk.Mkj.k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LFky</a:t>
            </a:r>
            <a:r>
              <a:rPr lang="en-US" sz="2800" b="1" dirty="0" smtClean="0">
                <a:latin typeface="DevLys 010" pitchFamily="2" charset="0"/>
              </a:rPr>
              <a:t> ;k </a:t>
            </a:r>
            <a:r>
              <a:rPr lang="en-US" sz="2800" b="1" dirty="0" err="1" smtClean="0">
                <a:latin typeface="DevLys 010" pitchFamily="2" charset="0"/>
              </a:rPr>
              <a:t>vU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iz;qDr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gsrq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 </a:t>
            </a:r>
            <a:r>
              <a:rPr lang="en-US" sz="2800" b="1" dirty="0" err="1" smtClean="0">
                <a:latin typeface="DevLys 010" pitchFamily="2" charset="0"/>
              </a:rPr>
              <a:t>rS;kj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gSaA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57</a:t>
            </a:fld>
            <a:endParaRPr lang="en-IN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1268760"/>
            <a:ext cx="7284317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900" b="1" i="1" dirty="0" smtClean="0">
                <a:solidFill>
                  <a:srgbClr val="00B050"/>
                </a:solidFill>
                <a:latin typeface="DevLys 010" pitchFamily="2" charset="0"/>
              </a:rPr>
              <a:t>/</a:t>
            </a:r>
            <a:r>
              <a:rPr lang="en-US" sz="19900" b="1" i="1" dirty="0" err="1" smtClean="0">
                <a:solidFill>
                  <a:srgbClr val="00B050"/>
                </a:solidFill>
                <a:latin typeface="DevLys 010" pitchFamily="2" charset="0"/>
              </a:rPr>
              <a:t>kU;okn</a:t>
            </a:r>
            <a:endParaRPr lang="en-US" sz="4000" b="1" i="1" dirty="0">
              <a:solidFill>
                <a:srgbClr val="00B050"/>
              </a:solidFill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58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617</TotalTime>
  <Words>5955</Words>
  <Application>Microsoft Office PowerPoint</Application>
  <PresentationFormat>On-screen Show (4:3)</PresentationFormat>
  <Paragraphs>313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ele</dc:creator>
  <cp:lastModifiedBy>admin</cp:lastModifiedBy>
  <cp:revision>96</cp:revision>
  <dcterms:created xsi:type="dcterms:W3CDTF">2014-08-19T08:23:56Z</dcterms:created>
  <dcterms:modified xsi:type="dcterms:W3CDTF">2020-12-17T09:03:34Z</dcterms:modified>
</cp:coreProperties>
</file>