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06"/>
  </p:handoutMasterIdLst>
  <p:sldIdLst>
    <p:sldId id="256" r:id="rId2"/>
    <p:sldId id="257" r:id="rId3"/>
    <p:sldId id="357" r:id="rId4"/>
    <p:sldId id="358" r:id="rId5"/>
    <p:sldId id="396" r:id="rId6"/>
    <p:sldId id="263" r:id="rId7"/>
    <p:sldId id="262" r:id="rId8"/>
    <p:sldId id="264" r:id="rId9"/>
    <p:sldId id="265" r:id="rId10"/>
    <p:sldId id="266" r:id="rId11"/>
    <p:sldId id="397" r:id="rId12"/>
    <p:sldId id="269" r:id="rId13"/>
    <p:sldId id="270" r:id="rId14"/>
    <p:sldId id="271" r:id="rId15"/>
    <p:sldId id="272" r:id="rId16"/>
    <p:sldId id="355" r:id="rId17"/>
    <p:sldId id="274" r:id="rId18"/>
    <p:sldId id="275" r:id="rId19"/>
    <p:sldId id="276" r:id="rId20"/>
    <p:sldId id="281" r:id="rId21"/>
    <p:sldId id="374" r:id="rId22"/>
    <p:sldId id="284" r:id="rId23"/>
    <p:sldId id="291" r:id="rId24"/>
    <p:sldId id="285" r:id="rId25"/>
    <p:sldId id="286" r:id="rId26"/>
    <p:sldId id="293" r:id="rId27"/>
    <p:sldId id="294" r:id="rId28"/>
    <p:sldId id="295" r:id="rId29"/>
    <p:sldId id="296" r:id="rId30"/>
    <p:sldId id="297" r:id="rId31"/>
    <p:sldId id="298" r:id="rId32"/>
    <p:sldId id="299" r:id="rId33"/>
    <p:sldId id="300" r:id="rId34"/>
    <p:sldId id="301" r:id="rId35"/>
    <p:sldId id="302" r:id="rId36"/>
    <p:sldId id="287" r:id="rId37"/>
    <p:sldId id="288" r:id="rId38"/>
    <p:sldId id="289" r:id="rId39"/>
    <p:sldId id="359" r:id="rId40"/>
    <p:sldId id="360" r:id="rId41"/>
    <p:sldId id="361" r:id="rId42"/>
    <p:sldId id="362" r:id="rId43"/>
    <p:sldId id="363" r:id="rId44"/>
    <p:sldId id="364" r:id="rId45"/>
    <p:sldId id="365" r:id="rId46"/>
    <p:sldId id="366" r:id="rId47"/>
    <p:sldId id="367" r:id="rId48"/>
    <p:sldId id="368" r:id="rId49"/>
    <p:sldId id="369" r:id="rId50"/>
    <p:sldId id="370" r:id="rId51"/>
    <p:sldId id="381" r:id="rId52"/>
    <p:sldId id="382" r:id="rId53"/>
    <p:sldId id="383" r:id="rId54"/>
    <p:sldId id="384" r:id="rId55"/>
    <p:sldId id="385" r:id="rId56"/>
    <p:sldId id="386" r:id="rId57"/>
    <p:sldId id="387" r:id="rId58"/>
    <p:sldId id="388" r:id="rId59"/>
    <p:sldId id="389" r:id="rId60"/>
    <p:sldId id="390" r:id="rId61"/>
    <p:sldId id="391" r:id="rId62"/>
    <p:sldId id="392" r:id="rId63"/>
    <p:sldId id="393" r:id="rId64"/>
    <p:sldId id="394" r:id="rId65"/>
    <p:sldId id="395" r:id="rId66"/>
    <p:sldId id="342" r:id="rId67"/>
    <p:sldId id="304" r:id="rId68"/>
    <p:sldId id="305" r:id="rId69"/>
    <p:sldId id="306" r:id="rId70"/>
    <p:sldId id="307" r:id="rId71"/>
    <p:sldId id="372" r:id="rId72"/>
    <p:sldId id="310" r:id="rId73"/>
    <p:sldId id="311" r:id="rId74"/>
    <p:sldId id="371" r:id="rId75"/>
    <p:sldId id="313" r:id="rId76"/>
    <p:sldId id="314" r:id="rId77"/>
    <p:sldId id="375" r:id="rId78"/>
    <p:sldId id="376" r:id="rId79"/>
    <p:sldId id="377" r:id="rId80"/>
    <p:sldId id="320" r:id="rId81"/>
    <p:sldId id="378" r:id="rId82"/>
    <p:sldId id="379" r:id="rId83"/>
    <p:sldId id="321" r:id="rId84"/>
    <p:sldId id="380" r:id="rId85"/>
    <p:sldId id="322" r:id="rId86"/>
    <p:sldId id="323" r:id="rId87"/>
    <p:sldId id="324" r:id="rId88"/>
    <p:sldId id="325" r:id="rId89"/>
    <p:sldId id="326" r:id="rId90"/>
    <p:sldId id="327" r:id="rId91"/>
    <p:sldId id="328" r:id="rId92"/>
    <p:sldId id="329" r:id="rId93"/>
    <p:sldId id="330" r:id="rId94"/>
    <p:sldId id="331" r:id="rId95"/>
    <p:sldId id="332" r:id="rId96"/>
    <p:sldId id="333" r:id="rId97"/>
    <p:sldId id="334" r:id="rId98"/>
    <p:sldId id="335" r:id="rId99"/>
    <p:sldId id="336" r:id="rId100"/>
    <p:sldId id="337" r:id="rId101"/>
    <p:sldId id="338" r:id="rId102"/>
    <p:sldId id="339" r:id="rId103"/>
    <p:sldId id="340" r:id="rId104"/>
    <p:sldId id="341" r:id="rId10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CFA0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F0D054D-4910-4177-820C-65802A5F2D7E}" type="datetimeFigureOut">
              <a:rPr lang="en-US" smtClean="0"/>
              <a:pPr/>
              <a:t>17/12/2020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FE27898-5023-4A9F-A7E0-4C60B5EBEF70}"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17/12/2020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17/12/2020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17/12/2020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17/12/2020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17/12/2020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17/12/2020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17/12/2020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17/12/2020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17/12/2020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00">
                <a:alpha val="75000"/>
              </a:srgbClr>
            </a:gs>
            <a:gs pos="64999">
              <a:srgbClr val="F0EBD5"/>
            </a:gs>
            <a:gs pos="100000">
              <a:srgbClr val="D1C39F"/>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17/12/2020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HP\Downloads\logo Latest2 copy(1).png"/>
          <p:cNvPicPr>
            <a:picLocks noChangeAspect="1" noChangeArrowheads="1"/>
          </p:cNvPicPr>
          <p:nvPr/>
        </p:nvPicPr>
        <p:blipFill>
          <a:blip r:embed="rId2" cstate="print"/>
          <a:stretch>
            <a:fillRect/>
          </a:stretch>
        </p:blipFill>
        <p:spPr bwMode="auto">
          <a:xfrm>
            <a:off x="0" y="76199"/>
            <a:ext cx="2362200" cy="1558309"/>
          </a:xfrm>
          <a:prstGeom prst="rect">
            <a:avLst/>
          </a:prstGeom>
          <a:noFill/>
          <a:ln>
            <a:noFill/>
          </a:ln>
          <a:effectLst>
            <a:outerShdw blurRad="139700" dist="50800" dir="7200000" sx="101000" sy="101000" algn="ctr" rotWithShape="0">
              <a:srgbClr val="000000">
                <a:alpha val="99000"/>
              </a:srgbClr>
            </a:outerShdw>
          </a:effectLst>
        </p:spPr>
      </p:pic>
      <p:sp>
        <p:nvSpPr>
          <p:cNvPr id="7" name="Rectangle 6"/>
          <p:cNvSpPr/>
          <p:nvPr/>
        </p:nvSpPr>
        <p:spPr>
          <a:xfrm>
            <a:off x="838200" y="1828800"/>
            <a:ext cx="7772400" cy="2862322"/>
          </a:xfrm>
          <a:prstGeom prst="rect">
            <a:avLst/>
          </a:prstGeom>
        </p:spPr>
        <p:txBody>
          <a:bodyPr wrap="square">
            <a:spAutoFit/>
          </a:bodyPr>
          <a:lstStyle/>
          <a:p>
            <a:pPr lvl="0" algn="ctr">
              <a:spcBef>
                <a:spcPts val="600"/>
              </a:spcBef>
              <a:buClr>
                <a:schemeClr val="accent1"/>
              </a:buClr>
              <a:buSzPct val="70000"/>
              <a:defRPr/>
            </a:pPr>
            <a:r>
              <a:rPr lang="en-US" sz="4400" b="1" dirty="0" smtClean="0">
                <a:latin typeface="Kruti Dev 010" pitchFamily="2" charset="0"/>
              </a:rPr>
              <a:t>e/;</a:t>
            </a:r>
            <a:r>
              <a:rPr lang="en-US" sz="4400" b="1" dirty="0" err="1" smtClean="0">
                <a:latin typeface="Kruti Dev 010" pitchFamily="2" charset="0"/>
              </a:rPr>
              <a:t>izns’k</a:t>
            </a:r>
            <a:r>
              <a:rPr lang="en-US" sz="4400" b="1" dirty="0" smtClean="0">
                <a:latin typeface="Kruti Dev 010" pitchFamily="2" charset="0"/>
              </a:rPr>
              <a:t> </a:t>
            </a:r>
            <a:r>
              <a:rPr lang="en-US" sz="4400" b="1" dirty="0" err="1" smtClean="0">
                <a:latin typeface="Kruti Dev 010" pitchFamily="2" charset="0"/>
              </a:rPr>
              <a:t>jkT</a:t>
            </a:r>
            <a:r>
              <a:rPr lang="en-US" sz="4400" b="1" dirty="0" smtClean="0">
                <a:latin typeface="Kruti Dev 010" pitchFamily="2" charset="0"/>
              </a:rPr>
              <a:t>; </a:t>
            </a:r>
            <a:r>
              <a:rPr lang="en-US" sz="4400" b="1" dirty="0" err="1" smtClean="0">
                <a:latin typeface="Kruti Dev 010" pitchFamily="2" charset="0"/>
              </a:rPr>
              <a:t>fuokZpu</a:t>
            </a:r>
            <a:r>
              <a:rPr lang="en-US" sz="4400" b="1" dirty="0" smtClean="0">
                <a:latin typeface="Kruti Dev 010" pitchFamily="2" charset="0"/>
              </a:rPr>
              <a:t> </a:t>
            </a:r>
            <a:r>
              <a:rPr lang="en-US" sz="4400" b="1" dirty="0" err="1" smtClean="0">
                <a:latin typeface="Kruti Dev 010" pitchFamily="2" charset="0"/>
              </a:rPr>
              <a:t>vk;ksx</a:t>
            </a:r>
            <a:endParaRPr lang="en-US" sz="4400" b="1" dirty="0" smtClean="0">
              <a:latin typeface="Kruti Dev 010" pitchFamily="2" charset="0"/>
            </a:endParaRPr>
          </a:p>
          <a:p>
            <a:pPr lvl="0" algn="ctr">
              <a:spcBef>
                <a:spcPts val="600"/>
              </a:spcBef>
              <a:buClr>
                <a:schemeClr val="accent1"/>
              </a:buClr>
              <a:buSzPct val="70000"/>
              <a:defRPr/>
            </a:pPr>
            <a:r>
              <a:rPr lang="en-US" sz="3200" b="1" dirty="0" err="1" smtClean="0">
                <a:latin typeface="Kruti Dev 010" pitchFamily="2" charset="0"/>
              </a:rPr>
              <a:t>uxjh</a:t>
            </a:r>
            <a:r>
              <a:rPr lang="en-US" sz="3200" b="1" dirty="0" smtClean="0">
                <a:latin typeface="Kruti Dev 010" pitchFamily="2" charset="0"/>
              </a:rPr>
              <a:t>; </a:t>
            </a:r>
            <a:r>
              <a:rPr lang="en-US" sz="3200" b="1" dirty="0" err="1" smtClean="0">
                <a:latin typeface="Kruti Dev 010" pitchFamily="2" charset="0"/>
              </a:rPr>
              <a:t>fudk</a:t>
            </a:r>
            <a:r>
              <a:rPr lang="en-US" sz="3200" b="1" dirty="0" smtClean="0">
                <a:latin typeface="Kruti Dev 010" pitchFamily="2" charset="0"/>
              </a:rPr>
              <a:t>; </a:t>
            </a:r>
            <a:r>
              <a:rPr lang="en-US" sz="3200" b="1" dirty="0" err="1" smtClean="0">
                <a:latin typeface="Kruti Dev 010" pitchFamily="2" charset="0"/>
              </a:rPr>
              <a:t>fuokZpu</a:t>
            </a:r>
            <a:r>
              <a:rPr lang="en-US" sz="3200" b="1" dirty="0" smtClean="0">
                <a:latin typeface="Kruti Dev 010" pitchFamily="2" charset="0"/>
              </a:rPr>
              <a:t> @ </a:t>
            </a:r>
            <a:r>
              <a:rPr lang="en-US" sz="3200" b="1" dirty="0" err="1" smtClean="0">
                <a:latin typeface="Kruti Dev 010" pitchFamily="2" charset="0"/>
              </a:rPr>
              <a:t>ia;k;r</a:t>
            </a:r>
            <a:r>
              <a:rPr lang="en-US" sz="3200" b="1" dirty="0" smtClean="0">
                <a:latin typeface="Kruti Dev 010" pitchFamily="2" charset="0"/>
              </a:rPr>
              <a:t> </a:t>
            </a:r>
            <a:r>
              <a:rPr lang="en-US" sz="3200" b="1" dirty="0" err="1" smtClean="0">
                <a:latin typeface="Kruti Dev 010" pitchFamily="2" charset="0"/>
              </a:rPr>
              <a:t>fuokZpu</a:t>
            </a:r>
            <a:endParaRPr lang="en-US" sz="3200" b="1" dirty="0" smtClean="0">
              <a:latin typeface="Kruti Dev 010" pitchFamily="2" charset="0"/>
            </a:endParaRPr>
          </a:p>
          <a:p>
            <a:pPr lvl="0" algn="ctr">
              <a:spcBef>
                <a:spcPts val="600"/>
              </a:spcBef>
              <a:buClr>
                <a:schemeClr val="accent1"/>
              </a:buClr>
              <a:buSzPct val="70000"/>
              <a:defRPr/>
            </a:pPr>
            <a:r>
              <a:rPr lang="en-US" sz="2800" b="1" dirty="0" err="1" smtClean="0">
                <a:latin typeface="Kruti Dev 010" pitchFamily="2" charset="0"/>
              </a:rPr>
              <a:t>ftyk</a:t>
            </a:r>
            <a:r>
              <a:rPr lang="en-US" sz="2800" b="1" dirty="0" smtClean="0">
                <a:latin typeface="Kruti Dev 010" pitchFamily="2" charset="0"/>
              </a:rPr>
              <a:t> </a:t>
            </a:r>
            <a:r>
              <a:rPr lang="en-US" sz="2800" b="1" dirty="0" err="1" smtClean="0">
                <a:latin typeface="Kruti Dev 010" pitchFamily="2" charset="0"/>
              </a:rPr>
              <a:t>fuokZpu</a:t>
            </a:r>
            <a:r>
              <a:rPr lang="en-US" sz="2800" b="1" dirty="0" smtClean="0">
                <a:latin typeface="Kruti Dev 010" pitchFamily="2" charset="0"/>
              </a:rPr>
              <a:t> </a:t>
            </a:r>
            <a:r>
              <a:rPr lang="en-US" sz="2800" b="1" dirty="0" err="1" smtClean="0">
                <a:latin typeface="Kruti Dev 010" pitchFamily="2" charset="0"/>
              </a:rPr>
              <a:t>vf</a:t>
            </a:r>
            <a:r>
              <a:rPr lang="en-US" sz="2800" b="1" dirty="0" smtClean="0">
                <a:latin typeface="Kruti Dev 010" pitchFamily="2" charset="0"/>
              </a:rPr>
              <a:t>/</a:t>
            </a:r>
            <a:r>
              <a:rPr lang="en-US" sz="2800" b="1" dirty="0" err="1" smtClean="0">
                <a:latin typeface="Kruti Dev 010" pitchFamily="2" charset="0"/>
              </a:rPr>
              <a:t>kdkjh@fjVfuZax</a:t>
            </a:r>
            <a:r>
              <a:rPr lang="en-US" sz="2800" b="1" dirty="0" smtClean="0">
                <a:latin typeface="Kruti Dev 010" pitchFamily="2" charset="0"/>
              </a:rPr>
              <a:t> </a:t>
            </a:r>
            <a:r>
              <a:rPr lang="en-US" sz="2800" b="1" dirty="0" err="1" smtClean="0">
                <a:latin typeface="Kruti Dev 010" pitchFamily="2" charset="0"/>
              </a:rPr>
              <a:t>vf</a:t>
            </a:r>
            <a:r>
              <a:rPr lang="en-US" sz="2800" b="1" dirty="0" smtClean="0">
                <a:latin typeface="Kruti Dev 010" pitchFamily="2" charset="0"/>
              </a:rPr>
              <a:t>/</a:t>
            </a:r>
            <a:r>
              <a:rPr lang="en-US" sz="2800" b="1" dirty="0" err="1" smtClean="0">
                <a:latin typeface="Kruti Dev 010" pitchFamily="2" charset="0"/>
              </a:rPr>
              <a:t>kdkjh</a:t>
            </a:r>
            <a:r>
              <a:rPr lang="en-US" sz="2800" b="1" dirty="0" smtClean="0">
                <a:latin typeface="Kruti Dev 010" pitchFamily="2" charset="0"/>
              </a:rPr>
              <a:t> </a:t>
            </a:r>
            <a:r>
              <a:rPr lang="en-US" sz="2800" b="1" dirty="0" err="1" smtClean="0">
                <a:latin typeface="Kruti Dev 010" pitchFamily="2" charset="0"/>
              </a:rPr>
              <a:t>ds</a:t>
            </a:r>
            <a:r>
              <a:rPr lang="en-US" sz="2800" b="1" dirty="0" smtClean="0">
                <a:latin typeface="Kruti Dev 010" pitchFamily="2" charset="0"/>
              </a:rPr>
              <a:t> </a:t>
            </a:r>
            <a:r>
              <a:rPr lang="en-US" sz="2800" b="1" dirty="0" err="1" smtClean="0">
                <a:latin typeface="Kruti Dev 010" pitchFamily="2" charset="0"/>
              </a:rPr>
              <a:t>fy</a:t>
            </a:r>
            <a:r>
              <a:rPr lang="en-US" sz="2800" b="1" dirty="0" smtClean="0">
                <a:latin typeface="Kruti Dev 010" pitchFamily="2" charset="0"/>
              </a:rPr>
              <a:t>,</a:t>
            </a:r>
          </a:p>
          <a:p>
            <a:pPr lvl="0" algn="ctr">
              <a:spcBef>
                <a:spcPts val="600"/>
              </a:spcBef>
              <a:buClr>
                <a:schemeClr val="accent1"/>
              </a:buClr>
              <a:buSzPct val="70000"/>
              <a:defRPr/>
            </a:pPr>
            <a:r>
              <a:rPr lang="en-US" sz="2800" b="1" dirty="0" err="1" smtClean="0">
                <a:latin typeface="Kruti Dev 010" pitchFamily="2" charset="0"/>
              </a:rPr>
              <a:t>izLrqrhdj.k</a:t>
            </a:r>
            <a:endParaRPr lang="en-US" sz="2800" b="1" dirty="0" smtClean="0">
              <a:latin typeface="Kruti Dev 010" pitchFamily="2" charset="0"/>
            </a:endParaRPr>
          </a:p>
          <a:p>
            <a:pPr lvl="0" algn="ctr">
              <a:spcBef>
                <a:spcPts val="600"/>
              </a:spcBef>
              <a:buClr>
                <a:schemeClr val="accent1"/>
              </a:buClr>
              <a:buSzPct val="70000"/>
              <a:defRPr/>
            </a:pPr>
            <a:r>
              <a:rPr lang="en-US" sz="2800" b="1" dirty="0" smtClean="0">
                <a:latin typeface="Kruti Dev 010" pitchFamily="2" charset="0"/>
                <a:ea typeface="Calibri" pitchFamily="34" charset="0"/>
                <a:cs typeface="Mangal" pitchFamily="18" charset="0"/>
              </a:rPr>
              <a:t>¼la’kksf/kr½</a:t>
            </a:r>
            <a:endParaRPr lang="en-US" sz="2800" b="1" dirty="0">
              <a:latin typeface="Kruti Dev 010" pitchFamily="2" charset="0"/>
            </a:endParaRPr>
          </a:p>
        </p:txBody>
      </p:sp>
      <p:sp>
        <p:nvSpPr>
          <p:cNvPr id="8" name="Rectangle 7"/>
          <p:cNvSpPr/>
          <p:nvPr/>
        </p:nvSpPr>
        <p:spPr>
          <a:xfrm>
            <a:off x="609600" y="4648200"/>
            <a:ext cx="7848600" cy="904863"/>
          </a:xfrm>
          <a:prstGeom prst="rect">
            <a:avLst/>
          </a:prstGeom>
        </p:spPr>
        <p:txBody>
          <a:bodyPr wrap="square">
            <a:spAutoFit/>
          </a:bodyPr>
          <a:lstStyle/>
          <a:p>
            <a:pPr marL="0" lvl="4" algn="ctr">
              <a:spcBef>
                <a:spcPct val="20000"/>
              </a:spcBef>
              <a:buClr>
                <a:schemeClr val="accent2">
                  <a:tint val="60000"/>
                </a:schemeClr>
              </a:buClr>
              <a:buSzPct val="68000"/>
              <a:defRPr/>
            </a:pPr>
            <a:r>
              <a:rPr lang="hi-IN" sz="2400" b="1" dirty="0" smtClean="0"/>
              <a:t>                                 डॉ. अजय काले </a:t>
            </a:r>
          </a:p>
          <a:p>
            <a:pPr lvl="4" algn="ctr">
              <a:spcBef>
                <a:spcPct val="20000"/>
              </a:spcBef>
              <a:buClr>
                <a:schemeClr val="accent2">
                  <a:tint val="60000"/>
                </a:schemeClr>
              </a:buClr>
              <a:buSzPct val="68000"/>
              <a:defRPr/>
            </a:pPr>
            <a:r>
              <a:rPr lang="hi-IN" sz="2400" b="1" dirty="0" smtClean="0"/>
              <a:t> 		       डॉ. समीरा नईम</a:t>
            </a:r>
            <a:endParaRPr lang="en-US" sz="2400" b="1" dirty="0" smtClean="0"/>
          </a:p>
        </p:txBody>
      </p:sp>
      <p:sp>
        <p:nvSpPr>
          <p:cNvPr id="1028" name="Rectangle 4"/>
          <p:cNvSpPr>
            <a:spLocks noChangeArrowheads="1"/>
          </p:cNvSpPr>
          <p:nvPr/>
        </p:nvSpPr>
        <p:spPr bwMode="auto">
          <a:xfrm>
            <a:off x="2438400" y="304800"/>
            <a:ext cx="6248400" cy="11387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32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मध्‍य प्रदेश राज्‍य निर्वाचन आयोग</a:t>
            </a:r>
            <a:endParaRPr kumimoji="0" lang="en-US" sz="105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hi-IN" sz="32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हर वोट कीमती </a:t>
            </a:r>
            <a:r>
              <a:rPr kumimoji="0" lang="hi-IN" sz="36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a:t>
            </a:r>
            <a:r>
              <a:rPr kumimoji="0" lang="hi-IN" sz="32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हर निकाय महत्‍वपूर्ण </a:t>
            </a:r>
            <a:endParaRPr kumimoji="0" lang="en-US"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endParaRPr>
          </a:p>
        </p:txBody>
      </p:sp>
      <p:sp>
        <p:nvSpPr>
          <p:cNvPr id="1029" name="Rectangle 5"/>
          <p:cNvSpPr>
            <a:spLocks noChangeArrowheads="1"/>
          </p:cNvSpPr>
          <p:nvPr/>
        </p:nvSpPr>
        <p:spPr bwMode="auto">
          <a:xfrm>
            <a:off x="629668" y="5562600"/>
            <a:ext cx="7828532"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hi-IN" sz="2200" b="1"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State Master Trainer </a:t>
            </a:r>
            <a:endParaRPr kumimoji="0" lang="en-US" sz="800" b="1"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hi-IN" sz="22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Madhya Pradesh State Election Commission</a:t>
            </a:r>
            <a:endParaRPr kumimoji="0" lang="hi-IN" sz="1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5800" y="1973282"/>
            <a:ext cx="7696200" cy="4524315"/>
          </a:xfrm>
          <a:prstGeom prst="rect">
            <a:avLst/>
          </a:prstGeom>
        </p:spPr>
        <p:txBody>
          <a:bodyPr wrap="square">
            <a:spAutoFit/>
          </a:bodyPr>
          <a:lstStyle/>
          <a:p>
            <a:pPr algn="just"/>
            <a:r>
              <a:rPr lang="en-US" dirty="0" smtClean="0">
                <a:latin typeface="Kruti Dev 010" pitchFamily="2" charset="0"/>
              </a:rPr>
              <a:t> </a:t>
            </a:r>
            <a:r>
              <a:rPr lang="en-US" sz="3600" dirty="0" smtClean="0">
                <a:latin typeface="Kruti Dev 010" pitchFamily="2" charset="0"/>
              </a:rPr>
              <a:t>;g </a:t>
            </a:r>
            <a:r>
              <a:rPr lang="en-US" sz="3600" dirty="0" err="1" smtClean="0">
                <a:latin typeface="Kruti Dev 010" pitchFamily="2" charset="0"/>
              </a:rPr>
              <a:t>izLrqfrdj.k</a:t>
            </a:r>
            <a:r>
              <a:rPr lang="en-US" sz="3600" dirty="0" smtClean="0">
                <a:latin typeface="Kruti Dev 010" pitchFamily="2" charset="0"/>
              </a:rPr>
              <a:t> </a:t>
            </a:r>
            <a:r>
              <a:rPr lang="en-US" sz="3600" dirty="0" err="1" smtClean="0">
                <a:latin typeface="Kruti Dev 010" pitchFamily="2" charset="0"/>
              </a:rPr>
              <a:t>fjVfuaZx</a:t>
            </a:r>
            <a:r>
              <a:rPr lang="en-US" sz="3600" dirty="0" smtClean="0">
                <a:latin typeface="Kruti Dev 010" pitchFamily="2" charset="0"/>
              </a:rPr>
              <a:t> </a:t>
            </a:r>
            <a:r>
              <a:rPr lang="en-US" sz="3600" dirty="0" err="1" smtClean="0">
                <a:latin typeface="Kruti Dev 010" pitchFamily="2" charset="0"/>
              </a:rPr>
              <a:t>vf</a:t>
            </a:r>
            <a:r>
              <a:rPr lang="en-US" sz="3600" dirty="0" smtClean="0">
                <a:latin typeface="Kruti Dev 010" pitchFamily="2" charset="0"/>
              </a:rPr>
              <a:t>/</a:t>
            </a:r>
            <a:r>
              <a:rPr lang="en-US" sz="3600" dirty="0" err="1" smtClean="0">
                <a:latin typeface="Kruti Dev 010" pitchFamily="2" charset="0"/>
              </a:rPr>
              <a:t>kdkfj;ksa</a:t>
            </a:r>
            <a:r>
              <a:rPr lang="en-US" sz="3600" dirty="0" smtClean="0">
                <a:latin typeface="Kruti Dev 010" pitchFamily="2" charset="0"/>
              </a:rPr>
              <a:t> dh </a:t>
            </a:r>
            <a:r>
              <a:rPr lang="en-US" sz="3600" dirty="0" err="1" smtClean="0">
                <a:latin typeface="Kruti Dev 010" pitchFamily="2" charset="0"/>
              </a:rPr>
              <a:t>fuokZpu</a:t>
            </a:r>
            <a:r>
              <a:rPr lang="en-US" sz="3600" dirty="0" smtClean="0">
                <a:latin typeface="Kruti Dev 010" pitchFamily="2" charset="0"/>
              </a:rPr>
              <a:t> </a:t>
            </a:r>
            <a:r>
              <a:rPr lang="en-US" sz="3600" dirty="0" err="1" smtClean="0">
                <a:latin typeface="Kruti Dev 010" pitchFamily="2" charset="0"/>
              </a:rPr>
              <a:t>esa</a:t>
            </a:r>
            <a:r>
              <a:rPr lang="en-US" sz="3600" dirty="0" smtClean="0">
                <a:latin typeface="Kruti Dev 010" pitchFamily="2" charset="0"/>
              </a:rPr>
              <a:t> </a:t>
            </a:r>
            <a:r>
              <a:rPr lang="en-US" sz="3600" dirty="0" err="1" smtClean="0">
                <a:latin typeface="Kruti Dev 010" pitchFamily="2" charset="0"/>
              </a:rPr>
              <a:t>egRoiw.kZ</a:t>
            </a:r>
            <a:r>
              <a:rPr lang="en-US" sz="3600" dirty="0" smtClean="0">
                <a:latin typeface="Kruti Dev 010" pitchFamily="2" charset="0"/>
              </a:rPr>
              <a:t> ,</a:t>
            </a:r>
            <a:r>
              <a:rPr lang="en-US" sz="3600" dirty="0" err="1" smtClean="0">
                <a:latin typeface="Kruti Dev 010" pitchFamily="2" charset="0"/>
              </a:rPr>
              <a:t>oa</a:t>
            </a:r>
            <a:r>
              <a:rPr lang="en-US" sz="3600" dirty="0" smtClean="0">
                <a:latin typeface="Kruti Dev 010" pitchFamily="2" charset="0"/>
              </a:rPr>
              <a:t> </a:t>
            </a:r>
            <a:r>
              <a:rPr lang="en-US" sz="3600" dirty="0" err="1" smtClean="0">
                <a:latin typeface="Kruti Dev 010" pitchFamily="2" charset="0"/>
              </a:rPr>
              <a:t>cgqvk;keh</a:t>
            </a:r>
            <a:r>
              <a:rPr lang="en-US" sz="3600" dirty="0" smtClean="0">
                <a:latin typeface="Kruti Dev 010" pitchFamily="2" charset="0"/>
              </a:rPr>
              <a:t> </a:t>
            </a:r>
            <a:r>
              <a:rPr lang="en-US" sz="3600" dirty="0" err="1" smtClean="0">
                <a:latin typeface="Kruti Dev 010" pitchFamily="2" charset="0"/>
              </a:rPr>
              <a:t>Hkwfedk</a:t>
            </a:r>
            <a:r>
              <a:rPr lang="en-US" sz="3600" dirty="0" smtClean="0">
                <a:latin typeface="Kruti Dev 010" pitchFamily="2" charset="0"/>
              </a:rPr>
              <a:t> </a:t>
            </a:r>
            <a:r>
              <a:rPr lang="en-US" sz="3600" dirty="0" err="1" smtClean="0">
                <a:latin typeface="Kruti Dev 010" pitchFamily="2" charset="0"/>
              </a:rPr>
              <a:t>ds</a:t>
            </a:r>
            <a:r>
              <a:rPr lang="en-US" sz="3600" dirty="0" smtClean="0">
                <a:latin typeface="Kruti Dev 010" pitchFamily="2" charset="0"/>
              </a:rPr>
              <a:t> </a:t>
            </a:r>
            <a:r>
              <a:rPr lang="en-US" sz="3600" dirty="0" err="1" smtClean="0">
                <a:latin typeface="Kruti Dev 010" pitchFamily="2" charset="0"/>
              </a:rPr>
              <a:t>fuoZgu</a:t>
            </a:r>
            <a:r>
              <a:rPr lang="en-US" sz="3600" dirty="0" smtClean="0">
                <a:latin typeface="Kruti Dev 010" pitchFamily="2" charset="0"/>
              </a:rPr>
              <a:t> </a:t>
            </a:r>
            <a:r>
              <a:rPr lang="en-US" sz="3600" dirty="0" err="1" smtClean="0">
                <a:latin typeface="Kruti Dev 010" pitchFamily="2" charset="0"/>
              </a:rPr>
              <a:t>gsrq</a:t>
            </a:r>
            <a:r>
              <a:rPr lang="en-US" sz="3600" dirty="0" smtClean="0">
                <a:latin typeface="Kruti Dev 010" pitchFamily="2" charset="0"/>
              </a:rPr>
              <a:t> </a:t>
            </a:r>
            <a:r>
              <a:rPr lang="en-US" sz="3600" dirty="0" err="1" smtClean="0">
                <a:latin typeface="Kruti Dev 010" pitchFamily="2" charset="0"/>
              </a:rPr>
              <a:t>cuk;k</a:t>
            </a:r>
            <a:r>
              <a:rPr lang="en-US" sz="3600" dirty="0" smtClean="0">
                <a:latin typeface="Kruti Dev 010" pitchFamily="2" charset="0"/>
              </a:rPr>
              <a:t> </a:t>
            </a:r>
            <a:r>
              <a:rPr lang="en-US" sz="3600" dirty="0" err="1" smtClean="0">
                <a:latin typeface="Kruti Dev 010" pitchFamily="2" charset="0"/>
              </a:rPr>
              <a:t>x;k</a:t>
            </a:r>
            <a:r>
              <a:rPr lang="en-US" sz="3600" dirty="0" smtClean="0">
                <a:latin typeface="Kruti Dev 010" pitchFamily="2" charset="0"/>
              </a:rPr>
              <a:t> </a:t>
            </a:r>
            <a:r>
              <a:rPr lang="en-US" sz="3600" dirty="0" err="1" smtClean="0">
                <a:latin typeface="Kruti Dev 010" pitchFamily="2" charset="0"/>
              </a:rPr>
              <a:t>gSA</a:t>
            </a:r>
            <a:r>
              <a:rPr lang="en-US" sz="3600" dirty="0" smtClean="0">
                <a:latin typeface="Kruti Dev 010" pitchFamily="2" charset="0"/>
              </a:rPr>
              <a:t> ;g </a:t>
            </a:r>
            <a:r>
              <a:rPr lang="en-US" sz="3600" dirty="0" err="1" smtClean="0">
                <a:latin typeface="Kruti Dev 010" pitchFamily="2" charset="0"/>
              </a:rPr>
              <a:t>ih-ih-Vh</a:t>
            </a:r>
            <a:r>
              <a:rPr lang="en-US" sz="3600" dirty="0" smtClean="0">
                <a:latin typeface="Kruti Dev 010" pitchFamily="2" charset="0"/>
              </a:rPr>
              <a:t>- </a:t>
            </a:r>
            <a:r>
              <a:rPr lang="en-US" sz="3600" dirty="0" err="1" smtClean="0">
                <a:latin typeface="Kruti Dev 010" pitchFamily="2" charset="0"/>
              </a:rPr>
              <a:t>lkekU</a:t>
            </a:r>
            <a:r>
              <a:rPr lang="en-US" sz="3600" dirty="0" smtClean="0">
                <a:latin typeface="Kruti Dev 010" pitchFamily="2" charset="0"/>
              </a:rPr>
              <a:t>; </a:t>
            </a:r>
            <a:r>
              <a:rPr lang="en-US" sz="3600" dirty="0" err="1" smtClean="0">
                <a:latin typeface="Kruti Dev 010" pitchFamily="2" charset="0"/>
              </a:rPr>
              <a:t>tkudkjh</a:t>
            </a:r>
            <a:r>
              <a:rPr lang="en-US" sz="3600" dirty="0" smtClean="0">
                <a:latin typeface="Kruti Dev 010" pitchFamily="2" charset="0"/>
              </a:rPr>
              <a:t> </a:t>
            </a:r>
            <a:r>
              <a:rPr lang="en-US" sz="3600" dirty="0" err="1" smtClean="0">
                <a:latin typeface="Kruti Dev 010" pitchFamily="2" charset="0"/>
              </a:rPr>
              <a:t>izLrqr</a:t>
            </a:r>
            <a:r>
              <a:rPr lang="en-US" sz="3600" dirty="0" smtClean="0">
                <a:latin typeface="Kruti Dev 010" pitchFamily="2" charset="0"/>
              </a:rPr>
              <a:t> </a:t>
            </a:r>
            <a:r>
              <a:rPr lang="en-US" sz="3600" dirty="0" err="1" smtClean="0">
                <a:latin typeface="Kruti Dev 010" pitchFamily="2" charset="0"/>
              </a:rPr>
              <a:t>djrh</a:t>
            </a:r>
            <a:r>
              <a:rPr lang="en-US" sz="3600" dirty="0" smtClean="0">
                <a:latin typeface="Kruti Dev 010" pitchFamily="2" charset="0"/>
              </a:rPr>
              <a:t> </a:t>
            </a:r>
            <a:r>
              <a:rPr lang="en-US" sz="3600" dirty="0" err="1" smtClean="0">
                <a:latin typeface="Kruti Dev 010" pitchFamily="2" charset="0"/>
              </a:rPr>
              <a:t>gS</a:t>
            </a:r>
            <a:r>
              <a:rPr lang="en-US" sz="3600" dirty="0" smtClean="0">
                <a:latin typeface="Kruti Dev 010" pitchFamily="2" charset="0"/>
              </a:rPr>
              <a:t> A </a:t>
            </a:r>
            <a:r>
              <a:rPr lang="en-US" sz="3600" dirty="0" err="1" smtClean="0">
                <a:latin typeface="Kruti Dev 010" pitchFamily="2" charset="0"/>
              </a:rPr>
              <a:t>bl</a:t>
            </a:r>
            <a:r>
              <a:rPr lang="en-US" sz="3600" dirty="0" smtClean="0">
                <a:latin typeface="Kruti Dev 010" pitchFamily="2" charset="0"/>
              </a:rPr>
              <a:t> </a:t>
            </a:r>
            <a:r>
              <a:rPr lang="en-US" sz="3600" dirty="0" err="1" smtClean="0">
                <a:latin typeface="Kruti Dev 010" pitchFamily="2" charset="0"/>
              </a:rPr>
              <a:t>izLrqrhdj.k</a:t>
            </a:r>
            <a:r>
              <a:rPr lang="en-US" sz="3600" dirty="0" smtClean="0">
                <a:latin typeface="Kruti Dev 010" pitchFamily="2" charset="0"/>
              </a:rPr>
              <a:t> </a:t>
            </a:r>
            <a:r>
              <a:rPr lang="en-US" sz="3600" dirty="0" err="1" smtClean="0">
                <a:latin typeface="Kruti Dev 010" pitchFamily="2" charset="0"/>
              </a:rPr>
              <a:t>esa</a:t>
            </a:r>
            <a:r>
              <a:rPr lang="en-US" sz="3600" dirty="0" smtClean="0">
                <a:latin typeface="Kruti Dev 010" pitchFamily="2" charset="0"/>
              </a:rPr>
              <a:t> ;fn ,</a:t>
            </a:r>
            <a:r>
              <a:rPr lang="en-US" sz="3600" dirty="0" err="1" smtClean="0">
                <a:latin typeface="Kruti Dev 010" pitchFamily="2" charset="0"/>
              </a:rPr>
              <a:t>slh</a:t>
            </a:r>
            <a:r>
              <a:rPr lang="en-US" sz="3600" dirty="0" smtClean="0">
                <a:latin typeface="Kruti Dev 010" pitchFamily="2" charset="0"/>
              </a:rPr>
              <a:t> </a:t>
            </a:r>
            <a:r>
              <a:rPr lang="en-US" sz="3600" dirty="0" err="1" smtClean="0">
                <a:latin typeface="Kruti Dev 010" pitchFamily="2" charset="0"/>
              </a:rPr>
              <a:t>dksbZ</a:t>
            </a:r>
            <a:r>
              <a:rPr lang="en-US" sz="3600" dirty="0" smtClean="0">
                <a:latin typeface="Kruti Dev 010" pitchFamily="2" charset="0"/>
              </a:rPr>
              <a:t> </a:t>
            </a:r>
            <a:r>
              <a:rPr lang="en-US" sz="3600" dirty="0" err="1" smtClean="0">
                <a:latin typeface="Kruti Dev 010" pitchFamily="2" charset="0"/>
              </a:rPr>
              <a:t>ckr</a:t>
            </a:r>
            <a:r>
              <a:rPr lang="en-US" sz="3600" dirty="0" smtClean="0">
                <a:latin typeface="Kruti Dev 010" pitchFamily="2" charset="0"/>
              </a:rPr>
              <a:t> </a:t>
            </a:r>
            <a:r>
              <a:rPr lang="en-US" sz="3600" dirty="0" err="1" smtClean="0">
                <a:latin typeface="Kruti Dev 010" pitchFamily="2" charset="0"/>
              </a:rPr>
              <a:t>yxrh</a:t>
            </a:r>
            <a:r>
              <a:rPr lang="en-US" sz="3600" dirty="0" smtClean="0">
                <a:latin typeface="Kruti Dev 010" pitchFamily="2" charset="0"/>
              </a:rPr>
              <a:t> </a:t>
            </a:r>
            <a:r>
              <a:rPr lang="en-US" sz="3600" dirty="0" err="1" smtClean="0">
                <a:latin typeface="Kruti Dev 010" pitchFamily="2" charset="0"/>
              </a:rPr>
              <a:t>gS</a:t>
            </a:r>
            <a:r>
              <a:rPr lang="en-US" sz="3600" dirty="0" smtClean="0">
                <a:latin typeface="Kruti Dev 010" pitchFamily="2" charset="0"/>
              </a:rPr>
              <a:t>] </a:t>
            </a:r>
            <a:r>
              <a:rPr lang="en-US" sz="3600" dirty="0" err="1" smtClean="0">
                <a:latin typeface="Kruti Dev 010" pitchFamily="2" charset="0"/>
              </a:rPr>
              <a:t>ftldk</a:t>
            </a:r>
            <a:r>
              <a:rPr lang="en-US" sz="3600" dirty="0" smtClean="0">
                <a:latin typeface="Kruti Dev 010" pitchFamily="2" charset="0"/>
              </a:rPr>
              <a:t> </a:t>
            </a:r>
            <a:r>
              <a:rPr lang="en-US" sz="3600" dirty="0" err="1" smtClean="0">
                <a:latin typeface="Kruti Dev 010" pitchFamily="2" charset="0"/>
              </a:rPr>
              <a:t>lek</a:t>
            </a:r>
            <a:r>
              <a:rPr lang="en-US" sz="3600" dirty="0" smtClean="0">
                <a:latin typeface="Kruti Dev 010" pitchFamily="2" charset="0"/>
              </a:rPr>
              <a:t>/</a:t>
            </a:r>
            <a:r>
              <a:rPr lang="en-US" sz="3600" dirty="0" err="1" smtClean="0">
                <a:latin typeface="Kruti Dev 010" pitchFamily="2" charset="0"/>
              </a:rPr>
              <a:t>kku</a:t>
            </a:r>
            <a:r>
              <a:rPr lang="en-US" sz="3600" dirty="0" smtClean="0">
                <a:latin typeface="Kruti Dev 010" pitchFamily="2" charset="0"/>
              </a:rPr>
              <a:t> </a:t>
            </a:r>
            <a:r>
              <a:rPr lang="en-US" sz="3600" dirty="0" err="1" smtClean="0">
                <a:latin typeface="Kruti Dev 010" pitchFamily="2" charset="0"/>
              </a:rPr>
              <a:t>fd;k</a:t>
            </a:r>
            <a:r>
              <a:rPr lang="en-US" sz="3600" dirty="0" smtClean="0">
                <a:latin typeface="Kruti Dev 010" pitchFamily="2" charset="0"/>
              </a:rPr>
              <a:t> </a:t>
            </a:r>
            <a:r>
              <a:rPr lang="en-US" sz="3600" dirty="0" err="1" smtClean="0">
                <a:latin typeface="Kruti Dev 010" pitchFamily="2" charset="0"/>
              </a:rPr>
              <a:t>tkuk</a:t>
            </a:r>
            <a:r>
              <a:rPr lang="en-US" sz="3600" dirty="0" smtClean="0">
                <a:latin typeface="Kruti Dev 010" pitchFamily="2" charset="0"/>
              </a:rPr>
              <a:t> </a:t>
            </a:r>
            <a:r>
              <a:rPr lang="en-US" sz="3600" dirty="0" err="1" smtClean="0">
                <a:latin typeface="Kruti Dev 010" pitchFamily="2" charset="0"/>
              </a:rPr>
              <a:t>vko’;d</a:t>
            </a:r>
            <a:r>
              <a:rPr lang="en-US" sz="3600" dirty="0" smtClean="0">
                <a:latin typeface="Kruti Dev 010" pitchFamily="2" charset="0"/>
              </a:rPr>
              <a:t> </a:t>
            </a:r>
            <a:r>
              <a:rPr lang="en-US" sz="3600" dirty="0" err="1" smtClean="0">
                <a:latin typeface="Kruti Dev 010" pitchFamily="2" charset="0"/>
              </a:rPr>
              <a:t>gS</a:t>
            </a:r>
            <a:r>
              <a:rPr lang="en-US" sz="3600" dirty="0" smtClean="0">
                <a:latin typeface="Kruti Dev 010" pitchFamily="2" charset="0"/>
              </a:rPr>
              <a:t>] </a:t>
            </a:r>
            <a:r>
              <a:rPr lang="en-US" sz="3600" dirty="0" err="1" smtClean="0">
                <a:latin typeface="Kruti Dev 010" pitchFamily="2" charset="0"/>
              </a:rPr>
              <a:t>rks</a:t>
            </a:r>
            <a:r>
              <a:rPr lang="en-US" sz="3600" dirty="0" smtClean="0">
                <a:latin typeface="Kruti Dev 010" pitchFamily="2" charset="0"/>
              </a:rPr>
              <a:t> </a:t>
            </a:r>
            <a:r>
              <a:rPr lang="en-US" sz="3600" dirty="0" err="1" smtClean="0">
                <a:latin typeface="Kruti Dev 010" pitchFamily="2" charset="0"/>
              </a:rPr>
              <a:t>fjVfuaZx</a:t>
            </a:r>
            <a:r>
              <a:rPr lang="en-US" sz="3600" dirty="0" smtClean="0">
                <a:latin typeface="Kruti Dev 010" pitchFamily="2" charset="0"/>
              </a:rPr>
              <a:t> </a:t>
            </a:r>
            <a:r>
              <a:rPr lang="en-US" sz="3600" dirty="0" err="1" smtClean="0">
                <a:latin typeface="Kruti Dev 010" pitchFamily="2" charset="0"/>
              </a:rPr>
              <a:t>vf</a:t>
            </a:r>
            <a:r>
              <a:rPr lang="en-US" sz="3600" dirty="0" smtClean="0">
                <a:latin typeface="Kruti Dev 010" pitchFamily="2" charset="0"/>
              </a:rPr>
              <a:t>/</a:t>
            </a:r>
            <a:r>
              <a:rPr lang="en-US" sz="3600" dirty="0" err="1" smtClean="0">
                <a:latin typeface="Kruti Dev 010" pitchFamily="2" charset="0"/>
              </a:rPr>
              <a:t>kdkjh</a:t>
            </a:r>
            <a:r>
              <a:rPr lang="en-US" sz="3600" dirty="0" smtClean="0">
                <a:latin typeface="Kruti Dev 010" pitchFamily="2" charset="0"/>
              </a:rPr>
              <a:t> </a:t>
            </a:r>
            <a:r>
              <a:rPr lang="en-US" sz="3600" dirty="0" err="1" smtClean="0">
                <a:latin typeface="Kruti Dev 010" pitchFamily="2" charset="0"/>
              </a:rPr>
              <a:t>lqlaxr</a:t>
            </a:r>
            <a:r>
              <a:rPr lang="en-US" sz="3600" dirty="0" smtClean="0">
                <a:latin typeface="Kruti Dev 010" pitchFamily="2" charset="0"/>
              </a:rPr>
              <a:t> </a:t>
            </a:r>
            <a:r>
              <a:rPr lang="en-US" sz="3600" dirty="0" err="1" smtClean="0">
                <a:latin typeface="Kruti Dev 010" pitchFamily="2" charset="0"/>
              </a:rPr>
              <a:t>vf</a:t>
            </a:r>
            <a:r>
              <a:rPr lang="en-US" sz="3600" dirty="0" smtClean="0">
                <a:latin typeface="Kruti Dev 010" pitchFamily="2" charset="0"/>
              </a:rPr>
              <a:t>/</a:t>
            </a:r>
            <a:r>
              <a:rPr lang="en-US" sz="3600" dirty="0" err="1" smtClean="0">
                <a:latin typeface="Kruti Dev 010" pitchFamily="2" charset="0"/>
              </a:rPr>
              <a:t>kfu;e</a:t>
            </a:r>
            <a:r>
              <a:rPr lang="en-US" sz="3600" dirty="0" smtClean="0">
                <a:latin typeface="Kruti Dev 010" pitchFamily="2" charset="0"/>
              </a:rPr>
              <a:t>] </a:t>
            </a:r>
            <a:r>
              <a:rPr lang="en-US" sz="3600" dirty="0" err="1" smtClean="0">
                <a:latin typeface="Kruti Dev 010" pitchFamily="2" charset="0"/>
              </a:rPr>
              <a:t>fu;e</a:t>
            </a:r>
            <a:r>
              <a:rPr lang="en-US" sz="3600" dirty="0" smtClean="0">
                <a:latin typeface="Kruti Dev 010" pitchFamily="2" charset="0"/>
              </a:rPr>
              <a:t>] </a:t>
            </a:r>
            <a:r>
              <a:rPr lang="en-US" sz="3600" dirty="0" err="1" smtClean="0">
                <a:latin typeface="Kruti Dev 010" pitchFamily="2" charset="0"/>
              </a:rPr>
              <a:t>izko</a:t>
            </a:r>
            <a:r>
              <a:rPr lang="en-US" sz="3600" dirty="0" smtClean="0">
                <a:latin typeface="Kruti Dev 010" pitchFamily="2" charset="0"/>
              </a:rPr>
              <a:t>/</a:t>
            </a:r>
            <a:r>
              <a:rPr lang="en-US" sz="3600" dirty="0" err="1" smtClean="0">
                <a:latin typeface="Kruti Dev 010" pitchFamily="2" charset="0"/>
              </a:rPr>
              <a:t>kku</a:t>
            </a:r>
            <a:r>
              <a:rPr lang="en-US" sz="3600" dirty="0" smtClean="0">
                <a:latin typeface="Kruti Dev 010" pitchFamily="2" charset="0"/>
              </a:rPr>
              <a:t>] </a:t>
            </a:r>
            <a:r>
              <a:rPr lang="en-US" sz="3600" dirty="0" err="1" smtClean="0">
                <a:latin typeface="Kruti Dev 010" pitchFamily="2" charset="0"/>
              </a:rPr>
              <a:t>jkti</a:t>
            </a:r>
            <a:r>
              <a:rPr lang="en-US" sz="3600" dirty="0" smtClean="0">
                <a:latin typeface="Kruti Dev 010" pitchFamily="2" charset="0"/>
              </a:rPr>
              <a:t>= ,</a:t>
            </a:r>
            <a:r>
              <a:rPr lang="en-US" sz="3600" dirty="0" err="1" smtClean="0">
                <a:latin typeface="Kruti Dev 010" pitchFamily="2" charset="0"/>
              </a:rPr>
              <a:t>oa</a:t>
            </a:r>
            <a:r>
              <a:rPr lang="en-US" sz="3600" dirty="0" smtClean="0">
                <a:latin typeface="Kruti Dev 010" pitchFamily="2" charset="0"/>
              </a:rPr>
              <a:t> </a:t>
            </a:r>
            <a:r>
              <a:rPr lang="en-US" sz="3600" dirty="0" err="1" smtClean="0">
                <a:latin typeface="Kruti Dev 010" pitchFamily="2" charset="0"/>
              </a:rPr>
              <a:t>vk;ksx</a:t>
            </a:r>
            <a:r>
              <a:rPr lang="en-US" sz="3600" dirty="0" smtClean="0">
                <a:latin typeface="Kruti Dev 010" pitchFamily="2" charset="0"/>
              </a:rPr>
              <a:t> dh </a:t>
            </a:r>
            <a:r>
              <a:rPr lang="en-US" sz="3600" dirty="0" err="1" smtClean="0">
                <a:latin typeface="Kruti Dev 010" pitchFamily="2" charset="0"/>
              </a:rPr>
              <a:t>osclkbZV</a:t>
            </a:r>
            <a:r>
              <a:rPr lang="en-US" sz="3600" dirty="0" smtClean="0">
                <a:latin typeface="Kruti Dev 010" pitchFamily="2" charset="0"/>
              </a:rPr>
              <a:t> </a:t>
            </a:r>
            <a:r>
              <a:rPr lang="en-US" sz="3600" dirty="0" err="1" smtClean="0">
                <a:latin typeface="Kruti Dev 010" pitchFamily="2" charset="0"/>
              </a:rPr>
              <a:t>dk</a:t>
            </a:r>
            <a:r>
              <a:rPr lang="en-US" sz="3600" dirty="0" smtClean="0">
                <a:latin typeface="Kruti Dev 010" pitchFamily="2" charset="0"/>
              </a:rPr>
              <a:t> </a:t>
            </a:r>
            <a:r>
              <a:rPr lang="en-US" sz="3600" dirty="0" err="1" smtClean="0">
                <a:latin typeface="Kruti Dev 010" pitchFamily="2" charset="0"/>
              </a:rPr>
              <a:t>fujarj</a:t>
            </a:r>
            <a:r>
              <a:rPr lang="en-US" sz="3600" dirty="0" smtClean="0">
                <a:latin typeface="Kruti Dev 010" pitchFamily="2" charset="0"/>
              </a:rPr>
              <a:t> </a:t>
            </a:r>
            <a:r>
              <a:rPr lang="en-US" sz="3600" dirty="0" err="1" smtClean="0">
                <a:latin typeface="Kruti Dev 010" pitchFamily="2" charset="0"/>
              </a:rPr>
              <a:t>voyksdu</a:t>
            </a:r>
            <a:r>
              <a:rPr lang="en-US" sz="3600" dirty="0" smtClean="0">
                <a:latin typeface="Kruti Dev 010" pitchFamily="2" charset="0"/>
              </a:rPr>
              <a:t> </a:t>
            </a:r>
            <a:r>
              <a:rPr lang="en-US" sz="3600" dirty="0" err="1" smtClean="0">
                <a:latin typeface="Kruti Dev 010" pitchFamily="2" charset="0"/>
              </a:rPr>
              <a:t>djrs</a:t>
            </a:r>
            <a:r>
              <a:rPr lang="en-US" sz="3600" dirty="0" smtClean="0">
                <a:latin typeface="Kruti Dev 010" pitchFamily="2" charset="0"/>
              </a:rPr>
              <a:t> </a:t>
            </a:r>
            <a:r>
              <a:rPr lang="en-US" sz="3600" dirty="0" err="1" smtClean="0">
                <a:latin typeface="Kruti Dev 010" pitchFamily="2" charset="0"/>
              </a:rPr>
              <a:t>jgsA</a:t>
            </a:r>
            <a:endParaRPr lang="en-US" dirty="0"/>
          </a:p>
        </p:txBody>
      </p:sp>
      <p:sp>
        <p:nvSpPr>
          <p:cNvPr id="6" name="Rectangle 4"/>
          <p:cNvSpPr>
            <a:spLocks noChangeArrowheads="1"/>
          </p:cNvSpPr>
          <p:nvPr/>
        </p:nvSpPr>
        <p:spPr bwMode="auto">
          <a:xfrm>
            <a:off x="2438400" y="341293"/>
            <a:ext cx="6248400" cy="11387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hi-IN" sz="32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हर वोट कीमती </a:t>
            </a:r>
            <a:r>
              <a:rPr kumimoji="0" lang="hi-IN" sz="36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a:t>
            </a:r>
            <a:r>
              <a:rPr kumimoji="0" lang="hi-IN" sz="32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a:t>
            </a:r>
          </a:p>
          <a:p>
            <a:pPr marL="0" marR="0" lvl="0" indent="0" algn="l" defTabSz="914400" rtl="0" eaLnBrk="0" fontAlgn="base" latinLnBrk="0" hangingPunct="0">
              <a:lnSpc>
                <a:spcPct val="100000"/>
              </a:lnSpc>
              <a:spcBef>
                <a:spcPct val="0"/>
              </a:spcBef>
              <a:spcAft>
                <a:spcPct val="0"/>
              </a:spcAft>
              <a:buClrTx/>
              <a:buSzTx/>
              <a:buFontTx/>
              <a:buNone/>
              <a:tabLst/>
            </a:pPr>
            <a:r>
              <a:rPr lang="hi-IN" sz="3200" dirty="0" smtClean="0">
                <a:latin typeface="Arial Unicode MS" pitchFamily="34" charset="-128"/>
                <a:ea typeface="Arial Unicode MS" pitchFamily="34" charset="-128"/>
                <a:cs typeface="Arial Unicode MS" pitchFamily="34" charset="-128"/>
              </a:rPr>
              <a:t>	</a:t>
            </a:r>
            <a:r>
              <a:rPr kumimoji="0" lang="hi-IN" sz="32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हर निकाय महत्‍वपूर्ण </a:t>
            </a:r>
            <a:endParaRPr kumimoji="0" lang="en-US"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endParaRPr>
          </a:p>
        </p:txBody>
      </p:sp>
      <p:pic>
        <p:nvPicPr>
          <p:cNvPr id="7" name="Picture 2" descr="C:\Users\HP\Downloads\nirwachan ayog symbol.png"/>
          <p:cNvPicPr>
            <a:picLocks noChangeAspect="1" noChangeArrowheads="1"/>
          </p:cNvPicPr>
          <p:nvPr/>
        </p:nvPicPr>
        <p:blipFill>
          <a:blip r:embed="rId2"/>
          <a:srcRect/>
          <a:stretch>
            <a:fillRect/>
          </a:stretch>
        </p:blipFill>
        <p:spPr bwMode="auto">
          <a:xfrm>
            <a:off x="-53975" y="100182"/>
            <a:ext cx="2810970" cy="1957218"/>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0"/>
            <a:ext cx="9143999" cy="58785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4000" b="1" i="0"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a:t>
            </a:r>
            <a:r>
              <a:rPr kumimoji="0" lang="hi-IN" sz="3200" b="1" i="0"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निर्वाचन के दौरान कानून एवं व्‍यवस्‍था 	</a:t>
            </a:r>
            <a:r>
              <a:rPr kumimoji="0" lang="hi-IN" sz="2800" b="1" i="0"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कानूनी प्रावधान  </a:t>
            </a:r>
            <a:endParaRPr kumimoji="0" lang="en-US" sz="1600" b="1" i="0" strike="noStrike" cap="none" normalizeH="0" baseline="0" dirty="0" smtClean="0">
              <a:ln>
                <a:noFill/>
              </a:ln>
              <a:solidFill>
                <a:schemeClr val="tx1"/>
              </a:solidFill>
              <a:effectLst/>
              <a:latin typeface="Arial" pitchFamily="34" charset="0"/>
              <a:cs typeface="Arial" pitchFamily="34" charset="0"/>
            </a:endParaRPr>
          </a:p>
          <a:p>
            <a:pPr lvl="2" eaLnBrk="0" fontAlgn="base" hangingPunct="0">
              <a:spcBef>
                <a:spcPct val="0"/>
              </a:spcBef>
              <a:spcAft>
                <a:spcPct val="0"/>
              </a:spcAft>
            </a:pP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lvl="3" eaLnBrk="0" fontAlgn="base" hangingPunct="0">
              <a:spcBef>
                <a:spcPct val="0"/>
              </a:spcBef>
              <a:spcAft>
                <a:spcPct val="0"/>
              </a:spcAft>
              <a:buFontTx/>
              <a:buAutoNum type="arabicPeriod"/>
            </a:pPr>
            <a:r>
              <a:rPr kumimoji="0" lang="hi-IN"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भारतीय दण्‍ड संहिता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lvl="3" eaLnBrk="0" fontAlgn="base" hangingPunct="0">
              <a:spcBef>
                <a:spcPct val="0"/>
              </a:spcBef>
              <a:spcAft>
                <a:spcPct val="0"/>
              </a:spcAft>
              <a:buFontTx/>
              <a:buAutoNum type="arabicPeriod"/>
            </a:pPr>
            <a:r>
              <a:rPr kumimoji="0" lang="hi-IN"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मध्‍य प्रदेश नगरपालिका निर्वाचन नियम</a:t>
            </a:r>
            <a:r>
              <a:rPr kumimoji="0" lang="en-US"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1994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lvl="3" eaLnBrk="0" fontAlgn="base" hangingPunct="0">
              <a:spcBef>
                <a:spcPct val="0"/>
              </a:spcBef>
              <a:spcAft>
                <a:spcPct val="0"/>
              </a:spcAft>
              <a:buFontTx/>
              <a:buAutoNum type="arabicPeriod"/>
            </a:pPr>
            <a:r>
              <a:rPr kumimoji="0" lang="hi-IN"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मध्‍यप्रदेश स्‍थानीय प्राधिकारी ( निर्वाचन अपराध ) अधिनियम</a:t>
            </a:r>
            <a:r>
              <a:rPr kumimoji="0" lang="en-US"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1964</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lvl="3" eaLnBrk="0" fontAlgn="base" hangingPunct="0">
              <a:spcBef>
                <a:spcPct val="0"/>
              </a:spcBef>
              <a:spcAft>
                <a:spcPct val="0"/>
              </a:spcAft>
              <a:buFontTx/>
              <a:buAutoNum type="arabicPeriod"/>
            </a:pPr>
            <a:r>
              <a:rPr kumimoji="0" lang="hi-IN"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मध्‍यप्रदेश कोलाहल नियत्रंण अधिनियम</a:t>
            </a:r>
            <a:r>
              <a:rPr kumimoji="0" lang="en-US"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1985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lvl="3" eaLnBrk="0" fontAlgn="base" hangingPunct="0">
              <a:spcBef>
                <a:spcPct val="0"/>
              </a:spcBef>
              <a:spcAft>
                <a:spcPct val="0"/>
              </a:spcAft>
              <a:buFontTx/>
              <a:buAutoNum type="arabicPeriod"/>
            </a:pPr>
            <a:r>
              <a:rPr kumimoji="0" lang="hi-IN"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मध्‍यप्रदेश संपत्ति विरूपण अधिनियम</a:t>
            </a:r>
            <a:r>
              <a:rPr kumimoji="0" lang="en-US"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1994 </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lvl="3" eaLnBrk="0" fontAlgn="base" hangingPunct="0">
              <a:spcBef>
                <a:spcPct val="0"/>
              </a:spcBef>
              <a:spcAft>
                <a:spcPct val="0"/>
              </a:spcAft>
              <a:buFontTx/>
              <a:buAutoNum type="arabicPeriod"/>
            </a:pPr>
            <a:r>
              <a:rPr kumimoji="0" lang="hi-IN"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अनुसूचित जाति एवं अनुसूचित जनजाति अत्‍याचार निवारण अधिनियम</a:t>
            </a:r>
            <a:r>
              <a:rPr kumimoji="0" lang="en-US"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1989</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lvl="3" eaLnBrk="0" fontAlgn="base" hangingPunct="0">
              <a:spcBef>
                <a:spcPct val="0"/>
              </a:spcBef>
              <a:spcAft>
                <a:spcPct val="0"/>
              </a:spcAft>
              <a:buFontTx/>
              <a:buAutoNum type="arabicPeriod"/>
            </a:pPr>
            <a:r>
              <a:rPr kumimoji="0" lang="hi-IN"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धार्मिक संस्‍थान (दुरूपयोग पर प्रतिबंध ) अधिनियम</a:t>
            </a:r>
            <a:r>
              <a:rPr kumimoji="0" lang="en-US"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1988 </a:t>
            </a:r>
            <a:r>
              <a:rPr kumimoji="0" lang="hi-IN"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धारा 1</a:t>
            </a:r>
            <a:r>
              <a:rPr kumimoji="0" lang="en-US"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a:t>
            </a:r>
            <a:r>
              <a:rPr kumimoji="0" lang="hi-IN"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2</a:t>
            </a:r>
            <a:r>
              <a:rPr kumimoji="0" lang="en-US"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a:t>
            </a:r>
            <a:r>
              <a:rPr kumimoji="0" lang="hi-IN"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3</a:t>
            </a:r>
            <a:r>
              <a:rPr kumimoji="0" lang="en-US"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a:t>
            </a:r>
            <a:r>
              <a:rPr kumimoji="0" lang="hi-IN"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4</a:t>
            </a:r>
            <a:r>
              <a:rPr kumimoji="0" lang="en-US"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a:t>
            </a:r>
            <a:r>
              <a:rPr kumimoji="0" lang="hi-IN"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5</a:t>
            </a:r>
            <a:r>
              <a:rPr kumimoji="0" lang="en-US"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a:t>
            </a:r>
            <a:r>
              <a:rPr kumimoji="0" lang="hi-IN" sz="28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6</a:t>
            </a:r>
            <a:endParaRPr kumimoji="0" lang="hi-IN" sz="4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228600" y="387489"/>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514350" marR="0" lvl="0" indent="-514350" algn="l" defTabSz="914400" rtl="0" eaLnBrk="1" fontAlgn="base" latinLnBrk="0" hangingPunct="1">
              <a:lnSpc>
                <a:spcPct val="100000"/>
              </a:lnSpc>
              <a:spcBef>
                <a:spcPct val="0"/>
              </a:spcBef>
              <a:spcAft>
                <a:spcPct val="0"/>
              </a:spcAft>
              <a:buClrTx/>
              <a:buSzTx/>
              <a:tabLst/>
            </a:pP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2.</a:t>
            </a:r>
            <a:r>
              <a:rPr kumimoji="0" lang="hi-IN" sz="2400" b="0" i="0" u="none" strike="noStrike" cap="none" normalizeH="0" dirty="0" smtClean="0">
                <a:ln>
                  <a:noFill/>
                </a:ln>
                <a:solidFill>
                  <a:schemeClr val="tx1"/>
                </a:solidFill>
                <a:effectLst/>
                <a:latin typeface="Arial Unicode MS" pitchFamily="34" charset="-128"/>
                <a:ea typeface="Arial Unicode MS" pitchFamily="34" charset="-128"/>
                <a:cs typeface="Arial Unicode MS" pitchFamily="34" charset="-128"/>
              </a:rPr>
              <a:t> </a:t>
            </a: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विशेष एवं स्‍थानीय अधिनियम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971550" lvl="1" indent="-514350" eaLnBrk="0" fontAlgn="base" hangingPunct="0">
              <a:spcBef>
                <a:spcPct val="0"/>
              </a:spcBef>
              <a:spcAft>
                <a:spcPct val="0"/>
              </a:spcAft>
              <a:buFont typeface="+mj-lt"/>
              <a:buAutoNum type="alphaLcParenR"/>
            </a:pP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पुलिस एक्‍ट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971550" lvl="1" indent="-514350" eaLnBrk="0" fontAlgn="base" hangingPunct="0">
              <a:spcBef>
                <a:spcPct val="0"/>
              </a:spcBef>
              <a:spcAft>
                <a:spcPct val="0"/>
              </a:spcAft>
              <a:buFont typeface="+mj-lt"/>
              <a:buAutoNum type="alphaLcParenR"/>
            </a:pP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आर्म्‍स एक्‍ट</a:t>
            </a:r>
            <a:r>
              <a:rPr kumimoji="0" lang="en-US"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1959 </a:t>
            </a: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धारा 3</a:t>
            </a:r>
            <a:r>
              <a:rPr kumimoji="0" lang="en-US"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a:t>
            </a: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4</a:t>
            </a:r>
            <a:r>
              <a:rPr kumimoji="0" lang="en-US"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a:t>
            </a: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5</a:t>
            </a:r>
            <a:r>
              <a:rPr kumimoji="0" lang="en-US"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a:t>
            </a: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6</a:t>
            </a:r>
            <a:r>
              <a:rPr kumimoji="0" lang="en-US"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a:t>
            </a: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7</a:t>
            </a:r>
            <a:r>
              <a:rPr kumimoji="0" lang="en-US"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a:t>
            </a: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8</a:t>
            </a:r>
            <a:r>
              <a:rPr kumimoji="0" lang="en-US"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a:t>
            </a: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9</a:t>
            </a:r>
            <a:r>
              <a:rPr kumimoji="0" lang="en-US"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a:t>
            </a: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10</a:t>
            </a:r>
            <a:r>
              <a:rPr kumimoji="0" lang="en-US"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17, 19, 20, </a:t>
            </a: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a:t>
            </a:r>
            <a:r>
              <a:rPr kumimoji="0" lang="en-US"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21,</a:t>
            </a: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a:t>
            </a:r>
            <a:r>
              <a:rPr kumimoji="0" lang="en-US"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22, 23, </a:t>
            </a: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a:t>
            </a:r>
            <a:r>
              <a:rPr kumimoji="0" lang="en-US"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24, 24</a:t>
            </a: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A</a:t>
            </a:r>
            <a:r>
              <a:rPr kumimoji="0" lang="en-US"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a:t>
            </a: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a:t>
            </a:r>
            <a:r>
              <a:rPr kumimoji="0" lang="en-US"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24</a:t>
            </a: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B</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971550" lvl="1" indent="-514350" eaLnBrk="0" fontAlgn="base" hangingPunct="0">
              <a:spcBef>
                <a:spcPct val="0"/>
              </a:spcBef>
              <a:spcAft>
                <a:spcPct val="0"/>
              </a:spcAft>
              <a:buFont typeface="+mj-lt"/>
              <a:buAutoNum type="alphaLcParenR"/>
            </a:pP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मोटर व्‍हीकल एक्‍ट</a:t>
            </a:r>
            <a:r>
              <a:rPr kumimoji="0" lang="en-US"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a:t>
            </a: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1988 धारा 177</a:t>
            </a:r>
            <a:r>
              <a:rPr kumimoji="0" lang="en-US"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179, 180, 181, 183, 184, 185, 186, 187, 188, 190, 192, 192</a:t>
            </a: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A</a:t>
            </a:r>
            <a:r>
              <a:rPr kumimoji="0" lang="en-US"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194, 196 ,197, 200, 201, 202, 203, 205, 206, 207 </a:t>
            </a:r>
            <a:endParaRPr lang="hi-IN" sz="2400" dirty="0" smtClean="0">
              <a:latin typeface="Arial Unicode MS" pitchFamily="34" charset="-128"/>
              <a:ea typeface="Arial Unicode MS" pitchFamily="34" charset="-128"/>
              <a:cs typeface="Arial Unicode MS" pitchFamily="34" charset="-128"/>
            </a:endParaRPr>
          </a:p>
          <a:p>
            <a:pPr marL="971550" lvl="1" indent="-881063" eaLnBrk="0" fontAlgn="base" hangingPunct="0">
              <a:spcBef>
                <a:spcPct val="0"/>
              </a:spcBef>
              <a:spcAft>
                <a:spcPct val="0"/>
              </a:spcAft>
            </a:pP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3.</a:t>
            </a:r>
            <a:r>
              <a:rPr kumimoji="0" lang="hi-IN" sz="2400" b="0" i="0" u="none" strike="noStrike" cap="none" normalizeH="0" dirty="0" smtClean="0">
                <a:ln>
                  <a:noFill/>
                </a:ln>
                <a:solidFill>
                  <a:schemeClr val="tx1"/>
                </a:solidFill>
                <a:effectLst/>
                <a:latin typeface="Arial Unicode MS" pitchFamily="34" charset="-128"/>
                <a:ea typeface="Arial Unicode MS" pitchFamily="34" charset="-128"/>
                <a:cs typeface="Arial Unicode MS" pitchFamily="34" charset="-128"/>
              </a:rPr>
              <a:t>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971550" lvl="1" indent="-514350" eaLnBrk="0" fontAlgn="base" hangingPunct="0">
              <a:spcBef>
                <a:spcPct val="0"/>
              </a:spcBef>
              <a:spcAft>
                <a:spcPct val="0"/>
              </a:spcAft>
              <a:buFont typeface="+mj-lt"/>
              <a:buAutoNum type="alphaLcParenR"/>
            </a:pP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वल्‍नरेबिलिटी मेपिंग मतदाताओं मे विश्‍वास बढ़ाने वाले उपाय एवं क्रिटिकल मतदान केन्‍द्रों की पहचान</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971550" lvl="1" indent="-514350" eaLnBrk="0" fontAlgn="base" hangingPunct="0">
              <a:spcBef>
                <a:spcPct val="0"/>
              </a:spcBef>
              <a:spcAft>
                <a:spcPct val="0"/>
              </a:spcAft>
              <a:buFont typeface="+mj-lt"/>
              <a:buAutoNum type="alphaLcParenR"/>
            </a:pP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प्रतिबंधात्‍मक कार्यवाहियां एवं संपत्ति विरूपण के संबंध की कार्यवाहियां</a:t>
            </a:r>
            <a:r>
              <a:rPr kumimoji="0" lang="en-US"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971550" lvl="1" indent="-514350" eaLnBrk="0" fontAlgn="base" hangingPunct="0">
              <a:spcBef>
                <a:spcPct val="0"/>
              </a:spcBef>
              <a:spcAft>
                <a:spcPct val="0"/>
              </a:spcAft>
              <a:buFont typeface="+mj-lt"/>
              <a:buAutoNum type="alphaLcParenR"/>
            </a:pP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नामांकन प्रक्रिया मे सुरक्षा व्‍यवस्‍था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971550" lvl="1" indent="-514350" eaLnBrk="0" fontAlgn="base" hangingPunct="0">
              <a:spcBef>
                <a:spcPct val="0"/>
              </a:spcBef>
              <a:spcAft>
                <a:spcPct val="0"/>
              </a:spcAft>
              <a:buFont typeface="+mj-lt"/>
              <a:buAutoNum type="alphaLcParenR"/>
            </a:pP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सांप्रदायिक सोहार्द्र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971550" lvl="1" indent="-514350" eaLnBrk="0" fontAlgn="base" hangingPunct="0">
              <a:spcBef>
                <a:spcPct val="0"/>
              </a:spcBef>
              <a:spcAft>
                <a:spcPct val="0"/>
              </a:spcAft>
              <a:buFont typeface="+mj-lt"/>
              <a:buAutoNum type="alphaLcParenR"/>
            </a:pP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मतदान एवं मदगणना दिवस की सुरक्षा व्‍यवस्‍था </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a:p>
            <a:pPr marL="971550" lvl="1" indent="-514350" eaLnBrk="0" fontAlgn="base" hangingPunct="0">
              <a:spcBef>
                <a:spcPct val="0"/>
              </a:spcBef>
              <a:spcAft>
                <a:spcPct val="0"/>
              </a:spcAft>
              <a:buFont typeface="+mj-lt"/>
              <a:buAutoNum type="alphaLcParenR"/>
            </a:pPr>
            <a:r>
              <a:rPr kumimoji="0" lang="hi-IN" sz="2400" b="0" i="0" u="none" strike="noStrike" cap="none" normalizeH="0" baseline="0" dirty="0" smtClean="0">
                <a:ln>
                  <a:noFill/>
                </a:ln>
                <a:solidFill>
                  <a:schemeClr val="tx1"/>
                </a:solidFill>
                <a:effectLst/>
                <a:latin typeface="Arial Unicode MS" pitchFamily="34" charset="-128"/>
                <a:ea typeface="Arial Unicode MS" pitchFamily="34" charset="-128"/>
                <a:cs typeface="Arial Unicode MS" pitchFamily="34" charset="-128"/>
              </a:rPr>
              <a:t>आदर्श आचरण संहिता </a:t>
            </a:r>
            <a:endParaRPr kumimoji="0" lang="hi-IN"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81000"/>
            <a:ext cx="8686800" cy="6172200"/>
          </a:xfrm>
        </p:spPr>
        <p:txBody>
          <a:bodyPr>
            <a:normAutofit/>
          </a:bodyPr>
          <a:lstStyle/>
          <a:p>
            <a:pPr lvl="0" algn="just">
              <a:buNone/>
            </a:pPr>
            <a:r>
              <a:rPr lang="en-US" sz="3900" b="1" dirty="0" smtClean="0">
                <a:latin typeface="Kruti Dev 010" pitchFamily="2" charset="0"/>
              </a:rPr>
              <a:t>              </a:t>
            </a:r>
            <a:r>
              <a:rPr lang="en-US" sz="3900" b="1" dirty="0" err="1" smtClean="0">
                <a:latin typeface="Kruti Dev 010" pitchFamily="2" charset="0"/>
              </a:rPr>
              <a:t>bysDVªkfud</a:t>
            </a:r>
            <a:r>
              <a:rPr lang="en-US" sz="3900" b="1" dirty="0" smtClean="0">
                <a:latin typeface="Kruti Dev 010" pitchFamily="2" charset="0"/>
              </a:rPr>
              <a:t> </a:t>
            </a:r>
            <a:r>
              <a:rPr lang="en-US" sz="3900" b="1" dirty="0" err="1" smtClean="0">
                <a:latin typeface="Kruti Dev 010" pitchFamily="2" charset="0"/>
              </a:rPr>
              <a:t>oksfVax</a:t>
            </a:r>
            <a:r>
              <a:rPr lang="en-US" sz="3900" b="1" dirty="0" smtClean="0">
                <a:latin typeface="Kruti Dev 010" pitchFamily="2" charset="0"/>
              </a:rPr>
              <a:t> </a:t>
            </a:r>
            <a:r>
              <a:rPr lang="en-US" sz="3900" b="1" dirty="0" err="1" smtClean="0">
                <a:latin typeface="Kruti Dev 010" pitchFamily="2" charset="0"/>
              </a:rPr>
              <a:t>e’khu</a:t>
            </a:r>
            <a:r>
              <a:rPr lang="en-US" sz="3900" b="1" dirty="0" smtClean="0">
                <a:latin typeface="Kruti Dev 010" pitchFamily="2" charset="0"/>
              </a:rPr>
              <a:t> </a:t>
            </a:r>
            <a:endParaRPr lang="en-US" sz="3900" dirty="0" smtClean="0">
              <a:latin typeface="Kruti Dev 010" pitchFamily="2" charset="0"/>
            </a:endParaRPr>
          </a:p>
          <a:p>
            <a:pPr algn="just">
              <a:buNone/>
            </a:pPr>
            <a:r>
              <a:rPr lang="en-US" dirty="0" smtClean="0">
                <a:latin typeface="Kruti Dev 010" pitchFamily="2" charset="0"/>
              </a:rPr>
              <a:t>  f=</a:t>
            </a:r>
            <a:r>
              <a:rPr lang="en-US" dirty="0" err="1" smtClean="0">
                <a:latin typeface="Kruti Dev 010" pitchFamily="2" charset="0"/>
              </a:rPr>
              <a:t>Lrjh</a:t>
            </a:r>
            <a:r>
              <a:rPr lang="en-US" dirty="0" smtClean="0">
                <a:latin typeface="Kruti Dev 010" pitchFamily="2" charset="0"/>
              </a:rPr>
              <a:t>; </a:t>
            </a:r>
            <a:r>
              <a:rPr lang="en-US" dirty="0" err="1" smtClean="0">
                <a:latin typeface="Kruti Dev 010" pitchFamily="2" charset="0"/>
              </a:rPr>
              <a:t>iapk;r</a:t>
            </a:r>
            <a:r>
              <a:rPr lang="en-US" dirty="0" smtClean="0">
                <a:latin typeface="Kruti Dev 010" pitchFamily="2" charset="0"/>
              </a:rPr>
              <a:t> </a:t>
            </a:r>
            <a:r>
              <a:rPr lang="en-US" dirty="0" err="1" smtClean="0">
                <a:latin typeface="Kruti Dev 010" pitchFamily="2" charset="0"/>
              </a:rPr>
              <a:t>fuokZpu</a:t>
            </a:r>
            <a:r>
              <a:rPr lang="en-US" dirty="0" smtClean="0">
                <a:latin typeface="Kruti Dev 010" pitchFamily="2" charset="0"/>
              </a:rPr>
              <a:t> ,</a:t>
            </a:r>
            <a:r>
              <a:rPr lang="en-US" dirty="0" err="1" smtClean="0">
                <a:latin typeface="Kruti Dev 010" pitchFamily="2" charset="0"/>
              </a:rPr>
              <a:t>oa</a:t>
            </a:r>
            <a:r>
              <a:rPr lang="en-US" dirty="0" smtClean="0">
                <a:latin typeface="Kruti Dev 010" pitchFamily="2" charset="0"/>
              </a:rPr>
              <a:t> </a:t>
            </a:r>
            <a:r>
              <a:rPr lang="en-US" dirty="0" err="1" smtClean="0">
                <a:latin typeface="Kruti Dev 010" pitchFamily="2" charset="0"/>
              </a:rPr>
              <a:t>uxjh</a:t>
            </a:r>
            <a:r>
              <a:rPr lang="en-US" dirty="0" smtClean="0">
                <a:latin typeface="Kruti Dev 010" pitchFamily="2" charset="0"/>
              </a:rPr>
              <a:t>; </a:t>
            </a:r>
            <a:r>
              <a:rPr lang="en-US" dirty="0" err="1" smtClean="0">
                <a:latin typeface="Kruti Dev 010" pitchFamily="2" charset="0"/>
              </a:rPr>
              <a:t>fuokZpu</a:t>
            </a:r>
            <a:r>
              <a:rPr lang="en-US" dirty="0" smtClean="0">
                <a:latin typeface="Kruti Dev 010" pitchFamily="2" charset="0"/>
              </a:rPr>
              <a:t> </a:t>
            </a:r>
            <a:r>
              <a:rPr lang="en-US" dirty="0" err="1" smtClean="0">
                <a:latin typeface="Kruti Dev 010" pitchFamily="2" charset="0"/>
              </a:rPr>
              <a:t>gsrq</a:t>
            </a:r>
            <a:r>
              <a:rPr lang="en-US" dirty="0" smtClean="0">
                <a:latin typeface="Kruti Dev 010" pitchFamily="2" charset="0"/>
              </a:rPr>
              <a:t> e/;</a:t>
            </a:r>
            <a:r>
              <a:rPr lang="en-US" dirty="0" err="1" smtClean="0">
                <a:latin typeface="Kruti Dev 010" pitchFamily="2" charset="0"/>
              </a:rPr>
              <a:t>izns'k</a:t>
            </a:r>
            <a:r>
              <a:rPr lang="en-US" dirty="0" smtClean="0">
                <a:latin typeface="Kruti Dev 010" pitchFamily="2" charset="0"/>
              </a:rPr>
              <a:t> </a:t>
            </a:r>
            <a:r>
              <a:rPr lang="en-US" dirty="0" err="1" smtClean="0">
                <a:latin typeface="Kruti Dev 010" pitchFamily="2" charset="0"/>
              </a:rPr>
              <a:t>jkT</a:t>
            </a:r>
            <a:r>
              <a:rPr lang="en-US" dirty="0" smtClean="0">
                <a:latin typeface="Kruti Dev 010" pitchFamily="2" charset="0"/>
              </a:rPr>
              <a:t>; </a:t>
            </a:r>
            <a:r>
              <a:rPr lang="en-US" dirty="0" err="1" smtClean="0">
                <a:latin typeface="Kruti Dev 010" pitchFamily="2" charset="0"/>
              </a:rPr>
              <a:t>fuokZpu</a:t>
            </a:r>
            <a:r>
              <a:rPr lang="en-US" dirty="0" smtClean="0">
                <a:latin typeface="Kruti Dev 010" pitchFamily="2" charset="0"/>
              </a:rPr>
              <a:t> </a:t>
            </a:r>
            <a:r>
              <a:rPr lang="en-US" dirty="0" err="1" smtClean="0">
                <a:latin typeface="Kruti Dev 010" pitchFamily="2" charset="0"/>
              </a:rPr>
              <a:t>vk;ksx</a:t>
            </a:r>
            <a:r>
              <a:rPr lang="en-US" dirty="0" smtClean="0">
                <a:latin typeface="Kruti Dev 010" pitchFamily="2" charset="0"/>
              </a:rPr>
              <a:t> us </a:t>
            </a:r>
            <a:r>
              <a:rPr lang="en-US" dirty="0" err="1" smtClean="0">
                <a:latin typeface="Kruti Dev 010" pitchFamily="2" charset="0"/>
              </a:rPr>
              <a:t>tuin</a:t>
            </a:r>
            <a:r>
              <a:rPr lang="en-US" dirty="0" smtClean="0">
                <a:latin typeface="Kruti Dev 010" pitchFamily="2" charset="0"/>
              </a:rPr>
              <a:t> </a:t>
            </a:r>
            <a:r>
              <a:rPr lang="en-US" dirty="0" err="1" smtClean="0">
                <a:latin typeface="Kruti Dev 010" pitchFamily="2" charset="0"/>
              </a:rPr>
              <a:t>iapk;r</a:t>
            </a:r>
            <a:r>
              <a:rPr lang="en-US" dirty="0" smtClean="0">
                <a:latin typeface="Kruti Dev 010" pitchFamily="2" charset="0"/>
              </a:rPr>
              <a:t> </a:t>
            </a:r>
            <a:r>
              <a:rPr lang="en-US" dirty="0" err="1" smtClean="0">
                <a:latin typeface="Kruti Dev 010" pitchFamily="2" charset="0"/>
              </a:rPr>
              <a:t>lnL</a:t>
            </a:r>
            <a:r>
              <a:rPr lang="en-US" dirty="0" smtClean="0">
                <a:latin typeface="Kruti Dev 010" pitchFamily="2" charset="0"/>
              </a:rPr>
              <a:t>; </a:t>
            </a:r>
            <a:r>
              <a:rPr lang="en-US" dirty="0" err="1" smtClean="0">
                <a:latin typeface="Kruti Dev 010" pitchFamily="2" charset="0"/>
              </a:rPr>
              <a:t>vkSj</a:t>
            </a:r>
            <a:r>
              <a:rPr lang="en-US" dirty="0" smtClean="0">
                <a:latin typeface="Kruti Dev 010" pitchFamily="2" charset="0"/>
              </a:rPr>
              <a:t> </a:t>
            </a:r>
            <a:r>
              <a:rPr lang="en-US" dirty="0" err="1" smtClean="0">
                <a:latin typeface="Kruti Dev 010" pitchFamily="2" charset="0"/>
              </a:rPr>
              <a:t>ftyk</a:t>
            </a:r>
            <a:r>
              <a:rPr lang="en-US" dirty="0" smtClean="0">
                <a:latin typeface="Kruti Dev 010" pitchFamily="2" charset="0"/>
              </a:rPr>
              <a:t> </a:t>
            </a:r>
            <a:r>
              <a:rPr lang="en-US" dirty="0" err="1" smtClean="0">
                <a:latin typeface="Kruti Dev 010" pitchFamily="2" charset="0"/>
              </a:rPr>
              <a:t>iapk;r</a:t>
            </a:r>
            <a:r>
              <a:rPr lang="en-US" dirty="0" smtClean="0">
                <a:latin typeface="Kruti Dev 010" pitchFamily="2" charset="0"/>
              </a:rPr>
              <a:t> </a:t>
            </a:r>
            <a:r>
              <a:rPr lang="en-US" dirty="0" err="1" smtClean="0">
                <a:latin typeface="Kruti Dev 010" pitchFamily="2" charset="0"/>
              </a:rPr>
              <a:t>lnL</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fuokZpu</a:t>
            </a:r>
            <a:r>
              <a:rPr lang="en-US" dirty="0" smtClean="0">
                <a:latin typeface="Kruti Dev 010" pitchFamily="2" charset="0"/>
              </a:rPr>
              <a:t> </a:t>
            </a:r>
            <a:r>
              <a:rPr lang="en-US" dirty="0" err="1" smtClean="0">
                <a:latin typeface="Kruti Dev 010" pitchFamily="2" charset="0"/>
              </a:rPr>
              <a:t>rFkk</a:t>
            </a:r>
            <a:r>
              <a:rPr lang="en-US" dirty="0" smtClean="0">
                <a:latin typeface="Kruti Dev 010" pitchFamily="2" charset="0"/>
              </a:rPr>
              <a:t> v/;{</a:t>
            </a:r>
            <a:r>
              <a:rPr lang="en-US" dirty="0" err="1" smtClean="0">
                <a:latin typeface="Kruti Dev 010" pitchFamily="2" charset="0"/>
              </a:rPr>
              <a:t>k@egkikSj</a:t>
            </a:r>
            <a:r>
              <a:rPr lang="en-US" dirty="0" smtClean="0">
                <a:latin typeface="Kruti Dev 010" pitchFamily="2" charset="0"/>
              </a:rPr>
              <a:t> ,</a:t>
            </a:r>
            <a:r>
              <a:rPr lang="en-US" dirty="0" err="1" smtClean="0">
                <a:latin typeface="Kruti Dev 010" pitchFamily="2" charset="0"/>
              </a:rPr>
              <a:t>oa</a:t>
            </a:r>
            <a:r>
              <a:rPr lang="en-US" dirty="0" smtClean="0">
                <a:latin typeface="Kruti Dev 010" pitchFamily="2" charset="0"/>
              </a:rPr>
              <a:t> </a:t>
            </a:r>
            <a:r>
              <a:rPr lang="en-US" dirty="0" err="1" smtClean="0">
                <a:latin typeface="Kruti Dev 010" pitchFamily="2" charset="0"/>
              </a:rPr>
              <a:t>ik"kZn</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fuokZpu</a:t>
            </a:r>
            <a:r>
              <a:rPr lang="en-US" dirty="0" smtClean="0">
                <a:latin typeface="Kruti Dev 010" pitchFamily="2" charset="0"/>
              </a:rPr>
              <a:t> </a:t>
            </a:r>
            <a:r>
              <a:rPr lang="en-US" dirty="0" err="1" smtClean="0">
                <a:latin typeface="Kruti Dev 010" pitchFamily="2" charset="0"/>
              </a:rPr>
              <a:t>dk</a:t>
            </a:r>
            <a:r>
              <a:rPr lang="en-US" dirty="0" smtClean="0">
                <a:latin typeface="Kruti Dev 010" pitchFamily="2" charset="0"/>
              </a:rPr>
              <a:t> </a:t>
            </a:r>
            <a:r>
              <a:rPr lang="en-US" dirty="0" err="1" smtClean="0">
                <a:latin typeface="Kruti Dev 010" pitchFamily="2" charset="0"/>
              </a:rPr>
              <a:t>dk;Z</a:t>
            </a:r>
            <a:r>
              <a:rPr lang="en-US" dirty="0" smtClean="0">
                <a:latin typeface="Kruti Dev 010" pitchFamily="2" charset="0"/>
              </a:rPr>
              <a:t> </a:t>
            </a:r>
            <a:r>
              <a:rPr lang="en-US" dirty="0" err="1" smtClean="0">
                <a:latin typeface="Kruti Dev 010" pitchFamily="2" charset="0"/>
              </a:rPr>
              <a:t>bZ-Ogh-,e</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kjk</a:t>
            </a:r>
            <a:r>
              <a:rPr lang="en-US" dirty="0" smtClean="0">
                <a:latin typeface="Kruti Dev 010" pitchFamily="2" charset="0"/>
              </a:rPr>
              <a:t> </a:t>
            </a:r>
            <a:r>
              <a:rPr lang="en-US" dirty="0" err="1" smtClean="0">
                <a:latin typeface="Kruti Dev 010" pitchFamily="2" charset="0"/>
              </a:rPr>
              <a:t>djk;s</a:t>
            </a:r>
            <a:r>
              <a:rPr lang="en-US" dirty="0" smtClean="0">
                <a:latin typeface="Kruti Dev 010" pitchFamily="2" charset="0"/>
              </a:rPr>
              <a:t> </a:t>
            </a:r>
            <a:r>
              <a:rPr lang="en-US" dirty="0" err="1" smtClean="0">
                <a:latin typeface="Kruti Dev 010" pitchFamily="2" charset="0"/>
              </a:rPr>
              <a:t>tkus</a:t>
            </a:r>
            <a:r>
              <a:rPr lang="en-US" dirty="0" smtClean="0">
                <a:latin typeface="Kruti Dev 010" pitchFamily="2" charset="0"/>
              </a:rPr>
              <a:t> </a:t>
            </a:r>
            <a:r>
              <a:rPr lang="en-US" dirty="0" err="1" smtClean="0">
                <a:latin typeface="Kruti Dev 010" pitchFamily="2" charset="0"/>
              </a:rPr>
              <a:t>dk</a:t>
            </a:r>
            <a:r>
              <a:rPr lang="en-US" dirty="0" smtClean="0">
                <a:latin typeface="Kruti Dev 010" pitchFamily="2" charset="0"/>
              </a:rPr>
              <a:t> </a:t>
            </a:r>
            <a:r>
              <a:rPr lang="en-US" dirty="0" err="1" smtClean="0">
                <a:latin typeface="Kruti Dev 010" pitchFamily="2" charset="0"/>
              </a:rPr>
              <a:t>fu.kZ</a:t>
            </a:r>
            <a:r>
              <a:rPr lang="en-US" dirty="0" smtClean="0">
                <a:latin typeface="Kruti Dev 010" pitchFamily="2" charset="0"/>
              </a:rPr>
              <a:t>; </a:t>
            </a:r>
            <a:r>
              <a:rPr lang="en-US" dirty="0" err="1" smtClean="0">
                <a:latin typeface="Kruti Dev 010" pitchFamily="2" charset="0"/>
              </a:rPr>
              <a:t>fy;k</a:t>
            </a:r>
            <a:r>
              <a:rPr lang="en-US" dirty="0" smtClean="0">
                <a:latin typeface="Kruti Dev 010" pitchFamily="2" charset="0"/>
              </a:rPr>
              <a:t> </a:t>
            </a:r>
            <a:r>
              <a:rPr lang="en-US" dirty="0" err="1" smtClean="0">
                <a:latin typeface="Kruti Dev 010" pitchFamily="2" charset="0"/>
              </a:rPr>
              <a:t>gSA</a:t>
            </a:r>
            <a:r>
              <a:rPr lang="en-US" dirty="0" smtClean="0">
                <a:latin typeface="Kruti Dev 010" pitchFamily="2" charset="0"/>
              </a:rPr>
              <a:t> </a:t>
            </a:r>
            <a:r>
              <a:rPr lang="en-US" dirty="0" err="1" smtClean="0">
                <a:latin typeface="Kruti Dev 010" pitchFamily="2" charset="0"/>
              </a:rPr>
              <a:t>tcfd</a:t>
            </a:r>
            <a:r>
              <a:rPr lang="en-US" dirty="0" smtClean="0">
                <a:latin typeface="Kruti Dev 010" pitchFamily="2" charset="0"/>
              </a:rPr>
              <a:t> </a:t>
            </a:r>
            <a:r>
              <a:rPr lang="en-US" dirty="0" err="1" smtClean="0">
                <a:latin typeface="Kruti Dev 010" pitchFamily="2" charset="0"/>
              </a:rPr>
              <a:t>jkT</a:t>
            </a:r>
            <a:r>
              <a:rPr lang="en-US" dirty="0" smtClean="0">
                <a:latin typeface="Kruti Dev 010" pitchFamily="2" charset="0"/>
              </a:rPr>
              <a:t>; </a:t>
            </a:r>
            <a:r>
              <a:rPr lang="en-US" dirty="0" err="1" smtClean="0">
                <a:latin typeface="Kruti Dev 010" pitchFamily="2" charset="0"/>
              </a:rPr>
              <a:t>esa</a:t>
            </a:r>
            <a:r>
              <a:rPr lang="en-US" dirty="0" smtClean="0">
                <a:latin typeface="Kruti Dev 010" pitchFamily="2" charset="0"/>
              </a:rPr>
              <a:t> </a:t>
            </a:r>
            <a:r>
              <a:rPr lang="en-US" dirty="0" err="1" smtClean="0">
                <a:latin typeface="Kruti Dev 010" pitchFamily="2" charset="0"/>
              </a:rPr>
              <a:t>fLFkr</a:t>
            </a:r>
            <a:r>
              <a:rPr lang="en-US" dirty="0" smtClean="0">
                <a:latin typeface="Kruti Dev 010" pitchFamily="2" charset="0"/>
              </a:rPr>
              <a:t> </a:t>
            </a:r>
            <a:r>
              <a:rPr lang="en-US" dirty="0" err="1" smtClean="0">
                <a:latin typeface="Kruti Dev 010" pitchFamily="2" charset="0"/>
              </a:rPr>
              <a:t>lHkh</a:t>
            </a:r>
            <a:r>
              <a:rPr lang="en-US" dirty="0" smtClean="0">
                <a:latin typeface="Kruti Dev 010" pitchFamily="2" charset="0"/>
              </a:rPr>
              <a:t> </a:t>
            </a:r>
            <a:r>
              <a:rPr lang="en-US" dirty="0" err="1" smtClean="0">
                <a:latin typeface="Kruti Dev 010" pitchFamily="2" charset="0"/>
              </a:rPr>
              <a:t>iapk;rksa</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leLr</a:t>
            </a:r>
            <a:r>
              <a:rPr lang="en-US" dirty="0" smtClean="0">
                <a:latin typeface="Kruti Dev 010" pitchFamily="2" charset="0"/>
              </a:rPr>
              <a:t> </a:t>
            </a:r>
            <a:r>
              <a:rPr lang="en-US" dirty="0" err="1" smtClean="0">
                <a:latin typeface="Kruti Dev 010" pitchFamily="2" charset="0"/>
              </a:rPr>
              <a:t>okMksZa</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iapksa</a:t>
            </a:r>
            <a:r>
              <a:rPr lang="en-US" dirty="0" smtClean="0">
                <a:latin typeface="Kruti Dev 010" pitchFamily="2" charset="0"/>
              </a:rPr>
              <a:t>] </a:t>
            </a:r>
            <a:r>
              <a:rPr lang="en-US" dirty="0" err="1" smtClean="0">
                <a:latin typeface="Kruti Dev 010" pitchFamily="2" charset="0"/>
              </a:rPr>
              <a:t>ljiap</a:t>
            </a:r>
            <a:r>
              <a:rPr lang="en-US" dirty="0" smtClean="0">
                <a:latin typeface="Kruti Dev 010" pitchFamily="2" charset="0"/>
              </a:rPr>
              <a:t> </a:t>
            </a:r>
            <a:r>
              <a:rPr lang="en-US" dirty="0" err="1" smtClean="0">
                <a:latin typeface="Kruti Dev 010" pitchFamily="2" charset="0"/>
              </a:rPr>
              <a:t>dk</a:t>
            </a:r>
            <a:r>
              <a:rPr lang="en-US" dirty="0" smtClean="0">
                <a:latin typeface="Kruti Dev 010" pitchFamily="2" charset="0"/>
              </a:rPr>
              <a:t> </a:t>
            </a:r>
            <a:r>
              <a:rPr lang="en-US" dirty="0" err="1" smtClean="0">
                <a:latin typeface="Kruti Dev 010" pitchFamily="2" charset="0"/>
              </a:rPr>
              <a:t>fuokZpu</a:t>
            </a:r>
            <a:r>
              <a:rPr lang="en-US" dirty="0" smtClean="0">
                <a:latin typeface="Kruti Dev 010" pitchFamily="2" charset="0"/>
              </a:rPr>
              <a:t> </a:t>
            </a:r>
            <a:r>
              <a:rPr lang="en-US" dirty="0" err="1" smtClean="0">
                <a:latin typeface="Kruti Dev 010" pitchFamily="2" charset="0"/>
              </a:rPr>
              <a:t>ikjaifjd</a:t>
            </a:r>
            <a:r>
              <a:rPr lang="en-US" dirty="0" smtClean="0">
                <a:latin typeface="Kruti Dev 010" pitchFamily="2" charset="0"/>
              </a:rPr>
              <a:t> </a:t>
            </a:r>
            <a:r>
              <a:rPr lang="en-US" dirty="0" err="1" smtClean="0">
                <a:latin typeface="Kruti Dev 010" pitchFamily="2" charset="0"/>
              </a:rPr>
              <a:t>i</a:t>
            </a:r>
            <a:r>
              <a:rPr lang="en-US" dirty="0" smtClean="0">
                <a:latin typeface="Kruti Dev 010" pitchFamily="2" charset="0"/>
              </a:rPr>
              <a:t>)</a:t>
            </a:r>
            <a:r>
              <a:rPr lang="en-US" dirty="0" err="1" smtClean="0">
                <a:latin typeface="Kruti Dev 010" pitchFamily="2" charset="0"/>
              </a:rPr>
              <a:t>fr</a:t>
            </a:r>
            <a:r>
              <a:rPr lang="en-US" dirty="0" smtClean="0">
                <a:latin typeface="Kruti Dev 010" pitchFamily="2" charset="0"/>
              </a:rPr>
              <a:t> </a:t>
            </a:r>
            <a:r>
              <a:rPr lang="en-US" dirty="0" err="1" smtClean="0">
                <a:latin typeface="Kruti Dev 010" pitchFamily="2" charset="0"/>
              </a:rPr>
              <a:t>ls</a:t>
            </a:r>
            <a:r>
              <a:rPr lang="en-US" dirty="0" smtClean="0">
                <a:latin typeface="Kruti Dev 010" pitchFamily="2" charset="0"/>
              </a:rPr>
              <a:t> </a:t>
            </a:r>
            <a:r>
              <a:rPr lang="en-US" dirty="0" err="1" smtClean="0">
                <a:latin typeface="Kruti Dev 010" pitchFamily="2" charset="0"/>
              </a:rPr>
              <a:t>eri</a:t>
            </a:r>
            <a:r>
              <a:rPr lang="en-US" dirty="0" smtClean="0">
                <a:latin typeface="Kruti Dev 010" pitchFamily="2" charset="0"/>
              </a:rPr>
              <a:t>=</a:t>
            </a:r>
            <a:r>
              <a:rPr lang="en-US" dirty="0" err="1" smtClean="0">
                <a:latin typeface="Kruti Dev 010" pitchFamily="2" charset="0"/>
              </a:rPr>
              <a:t>ksaa</a:t>
            </a:r>
            <a:r>
              <a:rPr lang="en-US" dirty="0" smtClean="0">
                <a:latin typeface="Kruti Dev 010" pitchFamily="2" charset="0"/>
              </a:rPr>
              <a:t> </a:t>
            </a:r>
            <a:r>
              <a:rPr lang="en-US" dirty="0" err="1" smtClean="0">
                <a:latin typeface="Kruti Dev 010" pitchFamily="2" charset="0"/>
              </a:rPr>
              <a:t>dk</a:t>
            </a:r>
            <a:r>
              <a:rPr lang="en-US" dirty="0" smtClean="0">
                <a:latin typeface="Kruti Dev 010" pitchFamily="2" charset="0"/>
              </a:rPr>
              <a:t> </a:t>
            </a:r>
            <a:r>
              <a:rPr lang="en-US" dirty="0" err="1" smtClean="0">
                <a:latin typeface="Kruti Dev 010" pitchFamily="2" charset="0"/>
              </a:rPr>
              <a:t>mi;ksx</a:t>
            </a:r>
            <a:r>
              <a:rPr lang="en-US" dirty="0" smtClean="0">
                <a:latin typeface="Kruti Dev 010" pitchFamily="2" charset="0"/>
              </a:rPr>
              <a:t> </a:t>
            </a:r>
            <a:r>
              <a:rPr lang="en-US" dirty="0" err="1" smtClean="0">
                <a:latin typeface="Kruti Dev 010" pitchFamily="2" charset="0"/>
              </a:rPr>
              <a:t>dj</a:t>
            </a:r>
            <a:r>
              <a:rPr lang="en-US" dirty="0" smtClean="0">
                <a:latin typeface="Kruti Dev 010" pitchFamily="2" charset="0"/>
              </a:rPr>
              <a:t> </a:t>
            </a:r>
            <a:r>
              <a:rPr lang="en-US" dirty="0" err="1" smtClean="0">
                <a:latin typeface="Kruti Dev 010" pitchFamily="2" charset="0"/>
              </a:rPr>
              <a:t>djk;k</a:t>
            </a:r>
            <a:r>
              <a:rPr lang="en-US" dirty="0" smtClean="0">
                <a:latin typeface="Kruti Dev 010" pitchFamily="2" charset="0"/>
              </a:rPr>
              <a:t> </a:t>
            </a:r>
            <a:r>
              <a:rPr lang="en-US" dirty="0" err="1" smtClean="0">
                <a:latin typeface="Kruti Dev 010" pitchFamily="2" charset="0"/>
              </a:rPr>
              <a:t>tk,xk</a:t>
            </a:r>
            <a:r>
              <a:rPr lang="hi-IN" dirty="0" smtClean="0">
                <a:latin typeface="Kruti Dev 010" pitchFamily="2" charset="0"/>
              </a:rPr>
              <a:t> A </a:t>
            </a:r>
            <a:r>
              <a:rPr lang="en-US" dirty="0" smtClean="0">
                <a:latin typeface="Kruti Dev 010" pitchFamily="2" charset="0"/>
              </a:rPr>
              <a:t>;g </a:t>
            </a:r>
            <a:r>
              <a:rPr lang="en-US" dirty="0" err="1" smtClean="0">
                <a:latin typeface="Kruti Dev 010" pitchFamily="2" charset="0"/>
              </a:rPr>
              <a:t>bZ-Ogh-,e</a:t>
            </a:r>
            <a:r>
              <a:rPr lang="en-US" dirty="0" smtClean="0">
                <a:latin typeface="Kruti Dev 010" pitchFamily="2" charset="0"/>
              </a:rPr>
              <a:t>- </a:t>
            </a:r>
            <a:r>
              <a:rPr lang="en-US" dirty="0" err="1" smtClean="0">
                <a:latin typeface="Kruti Dev 010" pitchFamily="2" charset="0"/>
              </a:rPr>
              <a:t>Hkkjr</a:t>
            </a:r>
            <a:r>
              <a:rPr lang="en-US" dirty="0" smtClean="0">
                <a:latin typeface="Kruti Dev 010" pitchFamily="2" charset="0"/>
              </a:rPr>
              <a:t> </a:t>
            </a:r>
            <a:r>
              <a:rPr lang="en-US" dirty="0" err="1" smtClean="0">
                <a:latin typeface="Kruti Dev 010" pitchFamily="2" charset="0"/>
              </a:rPr>
              <a:t>fuokZpu</a:t>
            </a:r>
            <a:r>
              <a:rPr lang="en-US" dirty="0" smtClean="0">
                <a:latin typeface="Kruti Dev 010" pitchFamily="2" charset="0"/>
              </a:rPr>
              <a:t> </a:t>
            </a:r>
            <a:r>
              <a:rPr lang="en-US" dirty="0" err="1" smtClean="0">
                <a:latin typeface="Kruti Dev 010" pitchFamily="2" charset="0"/>
              </a:rPr>
              <a:t>vk;ksx</a:t>
            </a:r>
            <a:r>
              <a:rPr lang="en-US" dirty="0" smtClean="0">
                <a:latin typeface="Kruti Dev 010" pitchFamily="2" charset="0"/>
              </a:rPr>
              <a:t> }</a:t>
            </a:r>
            <a:r>
              <a:rPr lang="en-US" dirty="0" err="1" smtClean="0">
                <a:latin typeface="Kruti Dev 010" pitchFamily="2" charset="0"/>
              </a:rPr>
              <a:t>kjk</a:t>
            </a:r>
            <a:r>
              <a:rPr lang="en-US" dirty="0" smtClean="0">
                <a:latin typeface="Kruti Dev 010" pitchFamily="2" charset="0"/>
              </a:rPr>
              <a:t> </a:t>
            </a:r>
            <a:r>
              <a:rPr lang="en-US" dirty="0" err="1" smtClean="0">
                <a:latin typeface="Kruti Dev 010" pitchFamily="2" charset="0"/>
              </a:rPr>
              <a:t>yksdlHkk</a:t>
            </a:r>
            <a:r>
              <a:rPr lang="en-US" dirty="0" smtClean="0">
                <a:latin typeface="Kruti Dev 010" pitchFamily="2" charset="0"/>
              </a:rPr>
              <a:t> </a:t>
            </a:r>
            <a:r>
              <a:rPr lang="en-US" dirty="0" err="1" smtClean="0">
                <a:latin typeface="Kruti Dev 010" pitchFamily="2" charset="0"/>
              </a:rPr>
              <a:t>vkSj</a:t>
            </a:r>
            <a:r>
              <a:rPr lang="en-US" dirty="0" smtClean="0">
                <a:latin typeface="Kruti Dev 010" pitchFamily="2" charset="0"/>
              </a:rPr>
              <a:t> </a:t>
            </a:r>
            <a:r>
              <a:rPr lang="en-US" dirty="0" err="1" smtClean="0">
                <a:latin typeface="Kruti Dev 010" pitchFamily="2" charset="0"/>
              </a:rPr>
              <a:t>fo</a:t>
            </a:r>
            <a:r>
              <a:rPr lang="en-US" dirty="0" smtClean="0">
                <a:latin typeface="Kruti Dev 010" pitchFamily="2" charset="0"/>
              </a:rPr>
              <a:t>/</a:t>
            </a:r>
            <a:r>
              <a:rPr lang="en-US" dirty="0" err="1" smtClean="0">
                <a:latin typeface="Kruti Dev 010" pitchFamily="2" charset="0"/>
              </a:rPr>
              <a:t>kkulHkk</a:t>
            </a:r>
            <a:r>
              <a:rPr lang="en-US" dirty="0" smtClean="0">
                <a:latin typeface="Kruti Dev 010" pitchFamily="2" charset="0"/>
              </a:rPr>
              <a:t> </a:t>
            </a:r>
            <a:r>
              <a:rPr lang="en-US" dirty="0" err="1" smtClean="0">
                <a:latin typeface="Kruti Dev 010" pitchFamily="2" charset="0"/>
              </a:rPr>
              <a:t>fuokZpu</a:t>
            </a:r>
            <a:r>
              <a:rPr lang="en-US" dirty="0" smtClean="0">
                <a:latin typeface="Kruti Dev 010" pitchFamily="2" charset="0"/>
              </a:rPr>
              <a:t> </a:t>
            </a:r>
            <a:r>
              <a:rPr lang="en-US" dirty="0" err="1" smtClean="0">
                <a:latin typeface="Kruti Dev 010" pitchFamily="2" charset="0"/>
              </a:rPr>
              <a:t>esa</a:t>
            </a:r>
            <a:r>
              <a:rPr lang="en-US" dirty="0" smtClean="0">
                <a:latin typeface="Kruti Dev 010" pitchFamily="2" charset="0"/>
              </a:rPr>
              <a:t> </a:t>
            </a:r>
            <a:r>
              <a:rPr lang="en-US" dirty="0" err="1" smtClean="0">
                <a:latin typeface="Kruti Dev 010" pitchFamily="2" charset="0"/>
              </a:rPr>
              <a:t>iz;ksx</a:t>
            </a:r>
            <a:r>
              <a:rPr lang="en-US" dirty="0" smtClean="0">
                <a:latin typeface="Kruti Dev 010" pitchFamily="2" charset="0"/>
              </a:rPr>
              <a:t> </a:t>
            </a:r>
            <a:r>
              <a:rPr lang="en-US" dirty="0" err="1" smtClean="0">
                <a:latin typeface="Kruti Dev 010" pitchFamily="2" charset="0"/>
              </a:rPr>
              <a:t>esa</a:t>
            </a:r>
            <a:r>
              <a:rPr lang="en-US" dirty="0" smtClean="0">
                <a:latin typeface="Kruti Dev 010" pitchFamily="2" charset="0"/>
              </a:rPr>
              <a:t> </a:t>
            </a:r>
            <a:r>
              <a:rPr lang="en-US" dirty="0" err="1" smtClean="0">
                <a:latin typeface="Kruti Dev 010" pitchFamily="2" charset="0"/>
              </a:rPr>
              <a:t>yk;h</a:t>
            </a:r>
            <a:r>
              <a:rPr lang="en-US" dirty="0" smtClean="0">
                <a:latin typeface="Kruti Dev 010" pitchFamily="2" charset="0"/>
              </a:rPr>
              <a:t> </a:t>
            </a:r>
            <a:r>
              <a:rPr lang="en-US" dirty="0" err="1" smtClean="0">
                <a:latin typeface="Kruti Dev 010" pitchFamily="2" charset="0"/>
              </a:rPr>
              <a:t>tk</a:t>
            </a:r>
            <a:r>
              <a:rPr lang="en-US" dirty="0" smtClean="0">
                <a:latin typeface="Kruti Dev 010" pitchFamily="2" charset="0"/>
              </a:rPr>
              <a:t> </a:t>
            </a:r>
            <a:r>
              <a:rPr lang="en-US" dirty="0" err="1" smtClean="0">
                <a:latin typeface="Kruti Dev 010" pitchFamily="2" charset="0"/>
              </a:rPr>
              <a:t>jgh</a:t>
            </a:r>
            <a:r>
              <a:rPr lang="en-US" dirty="0" smtClean="0">
                <a:latin typeface="Kruti Dev 010" pitchFamily="2" charset="0"/>
              </a:rPr>
              <a:t> </a:t>
            </a:r>
            <a:r>
              <a:rPr lang="en-US" dirty="0" err="1" smtClean="0">
                <a:latin typeface="Kruti Dev 010" pitchFamily="2" charset="0"/>
              </a:rPr>
              <a:t>oksfVax</a:t>
            </a:r>
            <a:r>
              <a:rPr lang="en-US" dirty="0" smtClean="0">
                <a:latin typeface="Kruti Dev 010" pitchFamily="2" charset="0"/>
              </a:rPr>
              <a:t> </a:t>
            </a:r>
            <a:r>
              <a:rPr lang="en-US" dirty="0" err="1" smtClean="0">
                <a:latin typeface="Kruti Dev 010" pitchFamily="2" charset="0"/>
              </a:rPr>
              <a:t>e'khu</a:t>
            </a:r>
            <a:r>
              <a:rPr lang="en-US" dirty="0" smtClean="0">
                <a:latin typeface="Kruti Dev 010" pitchFamily="2" charset="0"/>
              </a:rPr>
              <a:t> </a:t>
            </a:r>
            <a:r>
              <a:rPr lang="en-US" dirty="0" err="1" smtClean="0">
                <a:latin typeface="Kruti Dev 010" pitchFamily="2" charset="0"/>
              </a:rPr>
              <a:t>ls</a:t>
            </a:r>
            <a:r>
              <a:rPr lang="en-US" dirty="0" smtClean="0">
                <a:latin typeface="Kruti Dev 010" pitchFamily="2" charset="0"/>
              </a:rPr>
              <a:t> </a:t>
            </a:r>
            <a:r>
              <a:rPr lang="en-US" dirty="0" err="1" smtClean="0">
                <a:latin typeface="Kruti Dev 010" pitchFamily="2" charset="0"/>
              </a:rPr>
              <a:t>cukoV</a:t>
            </a:r>
            <a:r>
              <a:rPr lang="en-US" dirty="0" smtClean="0">
                <a:latin typeface="Kruti Dev 010" pitchFamily="2" charset="0"/>
              </a:rPr>
              <a:t> </a:t>
            </a:r>
            <a:r>
              <a:rPr lang="en-US" dirty="0" err="1" smtClean="0">
                <a:latin typeface="Kruti Dev 010" pitchFamily="2" charset="0"/>
              </a:rPr>
              <a:t>vkSj</a:t>
            </a:r>
            <a:r>
              <a:rPr lang="en-US" dirty="0" smtClean="0">
                <a:latin typeface="Kruti Dev 010" pitchFamily="2" charset="0"/>
              </a:rPr>
              <a:t> </a:t>
            </a:r>
            <a:r>
              <a:rPr lang="en-US" dirty="0" err="1" smtClean="0">
                <a:latin typeface="Kruti Dev 010" pitchFamily="2" charset="0"/>
              </a:rPr>
              <a:t>rduhdh</a:t>
            </a:r>
            <a:r>
              <a:rPr lang="en-US" dirty="0" smtClean="0">
                <a:latin typeface="Kruti Dev 010" pitchFamily="2" charset="0"/>
              </a:rPr>
              <a:t> </a:t>
            </a:r>
            <a:r>
              <a:rPr lang="en-US" dirty="0" err="1" smtClean="0">
                <a:latin typeface="Kruti Dev 010" pitchFamily="2" charset="0"/>
              </a:rPr>
              <a:t>n`f"V</a:t>
            </a:r>
            <a:r>
              <a:rPr lang="en-US" dirty="0" smtClean="0">
                <a:latin typeface="Kruti Dev 010" pitchFamily="2" charset="0"/>
              </a:rPr>
              <a:t> </a:t>
            </a:r>
            <a:r>
              <a:rPr lang="en-US" dirty="0" err="1" smtClean="0">
                <a:latin typeface="Kruti Dev 010" pitchFamily="2" charset="0"/>
              </a:rPr>
              <a:t>ls</a:t>
            </a:r>
            <a:r>
              <a:rPr lang="en-US" dirty="0" smtClean="0">
                <a:latin typeface="Kruti Dev 010" pitchFamily="2" charset="0"/>
              </a:rPr>
              <a:t> </a:t>
            </a:r>
            <a:r>
              <a:rPr lang="en-US" dirty="0" err="1" smtClean="0">
                <a:latin typeface="Kruti Dev 010" pitchFamily="2" charset="0"/>
              </a:rPr>
              <a:t>fHkUu</a:t>
            </a:r>
            <a:r>
              <a:rPr lang="en-US" dirty="0" smtClean="0">
                <a:latin typeface="Kruti Dev 010" pitchFamily="2" charset="0"/>
              </a:rPr>
              <a:t> </a:t>
            </a:r>
            <a:r>
              <a:rPr lang="en-US" dirty="0" err="1" smtClean="0">
                <a:latin typeface="Kruti Dev 010" pitchFamily="2" charset="0"/>
              </a:rPr>
              <a:t>vkSj</a:t>
            </a:r>
            <a:r>
              <a:rPr lang="en-US" dirty="0" smtClean="0">
                <a:latin typeface="Kruti Dev 010" pitchFamily="2" charset="0"/>
              </a:rPr>
              <a:t> </a:t>
            </a:r>
            <a:r>
              <a:rPr lang="en-US" dirty="0" err="1" smtClean="0">
                <a:latin typeface="Kruti Dev 010" pitchFamily="2" charset="0"/>
              </a:rPr>
              <a:t>ifjpkyu</a:t>
            </a:r>
            <a:r>
              <a:rPr lang="en-US" dirty="0" smtClean="0">
                <a:latin typeface="Kruti Dev 010" pitchFamily="2" charset="0"/>
              </a:rPr>
              <a:t> </a:t>
            </a:r>
            <a:r>
              <a:rPr lang="en-US" dirty="0" err="1" smtClean="0">
                <a:latin typeface="Kruti Dev 010" pitchFamily="2" charset="0"/>
              </a:rPr>
              <a:t>esa</a:t>
            </a:r>
            <a:r>
              <a:rPr lang="en-US" dirty="0" smtClean="0">
                <a:latin typeface="Kruti Dev 010" pitchFamily="2" charset="0"/>
              </a:rPr>
              <a:t> </a:t>
            </a:r>
            <a:r>
              <a:rPr lang="en-US" dirty="0" err="1" smtClean="0">
                <a:latin typeface="Kruti Dev 010" pitchFamily="2" charset="0"/>
              </a:rPr>
              <a:t>vyx</a:t>
            </a:r>
            <a:r>
              <a:rPr lang="en-US" dirty="0" smtClean="0">
                <a:latin typeface="Kruti Dev 010" pitchFamily="2" charset="0"/>
              </a:rPr>
              <a:t> </a:t>
            </a:r>
            <a:r>
              <a:rPr lang="en-US" dirty="0" err="1" smtClean="0">
                <a:latin typeface="Kruti Dev 010" pitchFamily="2" charset="0"/>
              </a:rPr>
              <a:t>gSA</a:t>
            </a:r>
            <a:r>
              <a:rPr lang="en-US" dirty="0" smtClean="0">
                <a:latin typeface="Kruti Dev 010" pitchFamily="2" charset="0"/>
              </a:rPr>
              <a:t> </a:t>
            </a:r>
          </a:p>
          <a:p>
            <a:pPr algn="just"/>
            <a:endParaRPr lang="en-US" dirty="0">
              <a:latin typeface="Kruti Dev 010" pitchFamily="2"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304800" y="381000"/>
            <a:ext cx="8686800" cy="6172200"/>
          </a:xfrm>
        </p:spPr>
        <p:txBody>
          <a:bodyPr>
            <a:normAutofit lnSpcReduction="10000"/>
          </a:bodyPr>
          <a:lstStyle/>
          <a:p>
            <a:pPr algn="ctr">
              <a:buNone/>
            </a:pPr>
            <a:r>
              <a:rPr lang="en-US" sz="3600" b="1" dirty="0" smtClean="0">
                <a:latin typeface="Kruti Dev 010" pitchFamily="2" charset="0"/>
              </a:rPr>
              <a:t> </a:t>
            </a:r>
            <a:r>
              <a:rPr lang="en-US" sz="3600" b="1" dirty="0" err="1" smtClean="0">
                <a:latin typeface="Kruti Dev 010" pitchFamily="2" charset="0"/>
              </a:rPr>
              <a:t>bysDVªkfud</a:t>
            </a:r>
            <a:r>
              <a:rPr lang="en-US" sz="3600" b="1" dirty="0" smtClean="0">
                <a:latin typeface="Kruti Dev 010" pitchFamily="2" charset="0"/>
              </a:rPr>
              <a:t> </a:t>
            </a:r>
            <a:r>
              <a:rPr lang="en-US" sz="3600" b="1" dirty="0" err="1" smtClean="0">
                <a:latin typeface="Kruti Dev 010" pitchFamily="2" charset="0"/>
              </a:rPr>
              <a:t>oksfVax</a:t>
            </a:r>
            <a:r>
              <a:rPr lang="en-US" sz="3600" b="1" dirty="0" smtClean="0">
                <a:latin typeface="Kruti Dev 010" pitchFamily="2" charset="0"/>
              </a:rPr>
              <a:t> </a:t>
            </a:r>
            <a:r>
              <a:rPr lang="en-US" sz="3600" b="1" dirty="0" err="1" smtClean="0">
                <a:latin typeface="Kruti Dev 010" pitchFamily="2" charset="0"/>
              </a:rPr>
              <a:t>e’khu</a:t>
            </a:r>
            <a:r>
              <a:rPr lang="en-US" sz="3600" b="1" dirty="0" smtClean="0">
                <a:latin typeface="Kruti Dev 010" pitchFamily="2" charset="0"/>
              </a:rPr>
              <a:t> </a:t>
            </a:r>
          </a:p>
          <a:p>
            <a:pPr>
              <a:buNone/>
            </a:pPr>
            <a:endParaRPr lang="hi-IN" dirty="0" smtClean="0">
              <a:latin typeface="DevLys 010" pitchFamily="2" charset="0"/>
            </a:endParaRPr>
          </a:p>
          <a:p>
            <a:pPr>
              <a:buNone/>
            </a:pPr>
            <a:r>
              <a:rPr lang="en-US" dirty="0" err="1" smtClean="0">
                <a:latin typeface="DevLys 010" pitchFamily="2" charset="0"/>
              </a:rPr>
              <a:t>bl</a:t>
            </a:r>
            <a:r>
              <a:rPr lang="en-US" dirty="0" smtClean="0">
                <a:latin typeface="DevLys 010" pitchFamily="2" charset="0"/>
              </a:rPr>
              <a:t> </a:t>
            </a:r>
            <a:r>
              <a:rPr lang="en-US" dirty="0" err="1">
                <a:latin typeface="DevLys 010" pitchFamily="2" charset="0"/>
              </a:rPr>
              <a:t>bZ-Ogh-,e</a:t>
            </a:r>
            <a:r>
              <a:rPr lang="en-US" dirty="0">
                <a:latin typeface="DevLys 010" pitchFamily="2" charset="0"/>
              </a:rPr>
              <a:t>- </a:t>
            </a:r>
            <a:r>
              <a:rPr lang="en-US" dirty="0" err="1">
                <a:latin typeface="DevLys 010" pitchFamily="2" charset="0"/>
              </a:rPr>
              <a:t>esa</a:t>
            </a:r>
            <a:r>
              <a:rPr lang="en-US" dirty="0">
                <a:latin typeface="DevLys 010" pitchFamily="2" charset="0"/>
              </a:rPr>
              <a:t> </a:t>
            </a:r>
            <a:r>
              <a:rPr lang="en-US" dirty="0" err="1">
                <a:latin typeface="DevLys 010" pitchFamily="2" charset="0"/>
              </a:rPr>
              <a:t>eq</a:t>
            </a:r>
            <a:r>
              <a:rPr lang="en-US" dirty="0">
                <a:latin typeface="DevLys 010" pitchFamily="2" charset="0"/>
              </a:rPr>
              <a:t>[;r% </a:t>
            </a:r>
            <a:r>
              <a:rPr lang="en-US" dirty="0" err="1">
                <a:latin typeface="DevLys 010" pitchFamily="2" charset="0"/>
              </a:rPr>
              <a:t>nks</a:t>
            </a:r>
            <a:r>
              <a:rPr lang="en-US" dirty="0">
                <a:latin typeface="DevLys 010" pitchFamily="2" charset="0"/>
              </a:rPr>
              <a:t> </a:t>
            </a:r>
            <a:r>
              <a:rPr lang="en-US" dirty="0" err="1">
                <a:latin typeface="DevLys 010" pitchFamily="2" charset="0"/>
              </a:rPr>
              <a:t>fgLls</a:t>
            </a:r>
            <a:r>
              <a:rPr lang="en-US" dirty="0">
                <a:latin typeface="DevLys 010" pitchFamily="2" charset="0"/>
              </a:rPr>
              <a:t> </a:t>
            </a:r>
            <a:r>
              <a:rPr lang="en-US" dirty="0" err="1">
                <a:latin typeface="DevLys 010" pitchFamily="2" charset="0"/>
              </a:rPr>
              <a:t>gksrs</a:t>
            </a:r>
            <a:r>
              <a:rPr lang="en-US" dirty="0">
                <a:latin typeface="DevLys 010" pitchFamily="2" charset="0"/>
              </a:rPr>
              <a:t> </a:t>
            </a:r>
            <a:r>
              <a:rPr lang="en-US" dirty="0" err="1">
                <a:latin typeface="DevLys 010" pitchFamily="2" charset="0"/>
              </a:rPr>
              <a:t>gSa</a:t>
            </a:r>
            <a:r>
              <a:rPr lang="en-US" dirty="0">
                <a:latin typeface="DevLys 010" pitchFamily="2" charset="0"/>
              </a:rPr>
              <a:t> %&amp; </a:t>
            </a:r>
          </a:p>
          <a:p>
            <a:pPr lvl="0"/>
            <a:r>
              <a:rPr lang="en-US" dirty="0" err="1">
                <a:latin typeface="DevLys 010" pitchFamily="2" charset="0"/>
              </a:rPr>
              <a:t>ernku</a:t>
            </a:r>
            <a:r>
              <a:rPr lang="en-US" dirty="0">
                <a:latin typeface="DevLys 010" pitchFamily="2" charset="0"/>
              </a:rPr>
              <a:t> </a:t>
            </a:r>
            <a:r>
              <a:rPr lang="en-US" dirty="0" err="1" smtClean="0">
                <a:latin typeface="DevLys 010" pitchFamily="2" charset="0"/>
              </a:rPr>
              <a:t>bdkbZ</a:t>
            </a:r>
            <a:r>
              <a:rPr lang="hi-IN" dirty="0" smtClean="0">
                <a:latin typeface="DevLys 010" pitchFamily="2" charset="0"/>
              </a:rPr>
              <a:t> </a:t>
            </a:r>
            <a:r>
              <a:rPr lang="hi-IN" sz="2600" dirty="0" smtClean="0">
                <a:latin typeface="Arial Unicode MS" pitchFamily="34" charset="-128"/>
                <a:ea typeface="Arial Unicode MS" pitchFamily="34" charset="-128"/>
                <a:cs typeface="Arial Unicode MS" pitchFamily="34" charset="-128"/>
              </a:rPr>
              <a:t>Ballot Unit (B.U.)</a:t>
            </a:r>
            <a:r>
              <a:rPr lang="en-US" sz="2600" dirty="0" smtClean="0">
                <a:latin typeface="DevLys 010" pitchFamily="2" charset="0"/>
              </a:rPr>
              <a:t>A </a:t>
            </a:r>
            <a:endParaRPr lang="en-US" sz="2600" dirty="0">
              <a:latin typeface="DevLys 010" pitchFamily="2" charset="0"/>
            </a:endParaRPr>
          </a:p>
          <a:p>
            <a:pPr lvl="0"/>
            <a:r>
              <a:rPr lang="en-US" dirty="0" err="1">
                <a:latin typeface="DevLys 010" pitchFamily="2" charset="0"/>
              </a:rPr>
              <a:t>fu;a</a:t>
            </a:r>
            <a:r>
              <a:rPr lang="en-US" dirty="0">
                <a:latin typeface="DevLys 010" pitchFamily="2" charset="0"/>
              </a:rPr>
              <a:t>=.k </a:t>
            </a:r>
            <a:r>
              <a:rPr lang="en-US" dirty="0" err="1" smtClean="0">
                <a:latin typeface="DevLys 010" pitchFamily="2" charset="0"/>
              </a:rPr>
              <a:t>bdkbZ</a:t>
            </a:r>
            <a:r>
              <a:rPr lang="hi-IN" dirty="0" smtClean="0">
                <a:latin typeface="DevLys 010" pitchFamily="2" charset="0"/>
              </a:rPr>
              <a:t> </a:t>
            </a:r>
            <a:r>
              <a:rPr lang="hi-IN" sz="2800" dirty="0" smtClean="0">
                <a:latin typeface="Arial Unicode MS" pitchFamily="34" charset="-128"/>
                <a:ea typeface="Arial Unicode MS" pitchFamily="34" charset="-128"/>
                <a:cs typeface="Arial Unicode MS" pitchFamily="34" charset="-128"/>
              </a:rPr>
              <a:t>Control Unit</a:t>
            </a:r>
            <a:endParaRPr lang="en-US" dirty="0">
              <a:latin typeface="DevLys 010" pitchFamily="2" charset="0"/>
            </a:endParaRPr>
          </a:p>
          <a:p>
            <a:pPr algn="just">
              <a:buNone/>
            </a:pPr>
            <a:r>
              <a:rPr lang="en-US" dirty="0" smtClean="0">
                <a:latin typeface="DevLys 010" pitchFamily="2" charset="0"/>
              </a:rPr>
              <a:t> </a:t>
            </a:r>
            <a:r>
              <a:rPr lang="en-US" dirty="0">
                <a:latin typeface="DevLys 010" pitchFamily="2" charset="0"/>
              </a:rPr>
              <a:t>	</a:t>
            </a:r>
            <a:r>
              <a:rPr lang="en-US" dirty="0" err="1">
                <a:latin typeface="DevLys 010" pitchFamily="2" charset="0"/>
              </a:rPr>
              <a:t>jkT</a:t>
            </a:r>
            <a:r>
              <a:rPr lang="en-US" dirty="0">
                <a:latin typeface="DevLys 010" pitchFamily="2" charset="0"/>
              </a:rPr>
              <a:t>; </a:t>
            </a:r>
            <a:r>
              <a:rPr lang="en-US" dirty="0" err="1">
                <a:latin typeface="DevLys 010" pitchFamily="2" charset="0"/>
              </a:rPr>
              <a:t>fuokZpu</a:t>
            </a:r>
            <a:r>
              <a:rPr lang="en-US" dirty="0">
                <a:latin typeface="DevLys 010" pitchFamily="2" charset="0"/>
              </a:rPr>
              <a:t> </a:t>
            </a:r>
            <a:r>
              <a:rPr lang="en-US" dirty="0" err="1">
                <a:latin typeface="DevLys 010" pitchFamily="2" charset="0"/>
              </a:rPr>
              <a:t>vk;ksx</a:t>
            </a:r>
            <a:r>
              <a:rPr lang="en-US" dirty="0">
                <a:latin typeface="DevLys 010" pitchFamily="2" charset="0"/>
              </a:rPr>
              <a:t> </a:t>
            </a:r>
            <a:r>
              <a:rPr lang="hi-IN" dirty="0" smtClean="0">
                <a:latin typeface="DevLys 010" pitchFamily="2" charset="0"/>
              </a:rPr>
              <a:t>dh</a:t>
            </a:r>
            <a:r>
              <a:rPr lang="en-US" dirty="0" smtClean="0">
                <a:latin typeface="DevLys 010" pitchFamily="2" charset="0"/>
              </a:rPr>
              <a:t> </a:t>
            </a:r>
            <a:r>
              <a:rPr lang="hi-IN" sz="2800" dirty="0" smtClean="0">
                <a:latin typeface="Arial Unicode MS" pitchFamily="34" charset="-128"/>
                <a:ea typeface="Arial Unicode MS" pitchFamily="34" charset="-128"/>
                <a:cs typeface="Arial Unicode MS" pitchFamily="34" charset="-128"/>
              </a:rPr>
              <a:t>B.U.</a:t>
            </a:r>
            <a:r>
              <a:rPr lang="hi-IN" dirty="0" smtClean="0">
                <a:latin typeface="Arial Unicode MS" pitchFamily="34" charset="-128"/>
                <a:ea typeface="Arial Unicode MS" pitchFamily="34" charset="-128"/>
                <a:cs typeface="Arial Unicode MS" pitchFamily="34" charset="-128"/>
              </a:rPr>
              <a:t> </a:t>
            </a:r>
            <a:r>
              <a:rPr lang="hi-IN" dirty="0" smtClean="0">
                <a:latin typeface="Kruti Dev 010" pitchFamily="2" charset="0"/>
                <a:ea typeface="Arial Unicode MS" pitchFamily="34" charset="-128"/>
                <a:cs typeface="Arial Unicode MS" pitchFamily="34" charset="-128"/>
              </a:rPr>
              <a:t>es </a:t>
            </a:r>
            <a:r>
              <a:rPr lang="en-US" dirty="0" err="1" smtClean="0">
                <a:latin typeface="DevLys 010" pitchFamily="2" charset="0"/>
              </a:rPr>
              <a:t>dqy</a:t>
            </a:r>
            <a:r>
              <a:rPr lang="en-US" dirty="0" smtClean="0">
                <a:latin typeface="DevLys 010" pitchFamily="2" charset="0"/>
              </a:rPr>
              <a:t> 16 </a:t>
            </a:r>
            <a:r>
              <a:rPr lang="en-US" dirty="0" err="1">
                <a:latin typeface="DevLys 010" pitchFamily="2" charset="0"/>
              </a:rPr>
              <a:t>cVusa</a:t>
            </a:r>
            <a:r>
              <a:rPr lang="en-US" dirty="0">
                <a:latin typeface="DevLys 010" pitchFamily="2" charset="0"/>
              </a:rPr>
              <a:t> </a:t>
            </a:r>
            <a:r>
              <a:rPr lang="en-US" dirty="0" err="1">
                <a:latin typeface="DevLys 010" pitchFamily="2" charset="0"/>
              </a:rPr>
              <a:t>gksrh</a:t>
            </a:r>
            <a:r>
              <a:rPr lang="en-US" dirty="0">
                <a:latin typeface="DevLys 010" pitchFamily="2" charset="0"/>
              </a:rPr>
              <a:t> </a:t>
            </a:r>
            <a:r>
              <a:rPr lang="en-US" dirty="0" err="1">
                <a:latin typeface="DevLys 010" pitchFamily="2" charset="0"/>
              </a:rPr>
              <a:t>gSa</a:t>
            </a:r>
            <a:r>
              <a:rPr lang="en-US" dirty="0">
                <a:latin typeface="DevLys 010" pitchFamily="2" charset="0"/>
              </a:rPr>
              <a:t> </a:t>
            </a:r>
            <a:r>
              <a:rPr lang="en-US" dirty="0" err="1">
                <a:latin typeface="DevLys 010" pitchFamily="2" charset="0"/>
              </a:rPr>
              <a:t>ftlesa</a:t>
            </a:r>
            <a:r>
              <a:rPr lang="en-US" dirty="0">
                <a:latin typeface="DevLys 010" pitchFamily="2" charset="0"/>
              </a:rPr>
              <a:t> </a:t>
            </a:r>
            <a:r>
              <a:rPr lang="en-US" dirty="0" err="1">
                <a:latin typeface="DevLys 010" pitchFamily="2" charset="0"/>
              </a:rPr>
              <a:t>vafre</a:t>
            </a:r>
            <a:r>
              <a:rPr lang="en-US" dirty="0">
                <a:latin typeface="DevLys 010" pitchFamily="2" charset="0"/>
              </a:rPr>
              <a:t> </a:t>
            </a:r>
            <a:r>
              <a:rPr lang="en-US" dirty="0" err="1">
                <a:latin typeface="DevLys 010" pitchFamily="2" charset="0"/>
              </a:rPr>
              <a:t>lksygoha</a:t>
            </a:r>
            <a:r>
              <a:rPr lang="en-US" dirty="0">
                <a:latin typeface="DevLys 010" pitchFamily="2" charset="0"/>
              </a:rPr>
              <a:t> </a:t>
            </a:r>
            <a:r>
              <a:rPr lang="en-US" dirty="0" err="1">
                <a:latin typeface="DevLys 010" pitchFamily="2" charset="0"/>
              </a:rPr>
              <a:t>cVu</a:t>
            </a:r>
            <a:r>
              <a:rPr lang="en-US" dirty="0">
                <a:latin typeface="DevLys 010" pitchFamily="2" charset="0"/>
              </a:rPr>
              <a:t> </a:t>
            </a:r>
            <a:r>
              <a:rPr lang="en-US" dirty="0" err="1">
                <a:latin typeface="DevLys 010" pitchFamily="2" charset="0"/>
              </a:rPr>
              <a:t>yky</a:t>
            </a:r>
            <a:r>
              <a:rPr lang="en-US" dirty="0">
                <a:latin typeface="DevLys 010" pitchFamily="2" charset="0"/>
              </a:rPr>
              <a:t> </a:t>
            </a:r>
            <a:r>
              <a:rPr lang="en-US" dirty="0" err="1">
                <a:latin typeface="DevLys 010" pitchFamily="2" charset="0"/>
              </a:rPr>
              <a:t>jax</a:t>
            </a:r>
            <a:r>
              <a:rPr lang="en-US" dirty="0">
                <a:latin typeface="DevLys 010" pitchFamily="2" charset="0"/>
              </a:rPr>
              <a:t> dh </a:t>
            </a:r>
            <a:r>
              <a:rPr lang="en-US" dirty="0" err="1">
                <a:latin typeface="DevLys 010" pitchFamily="2" charset="0"/>
              </a:rPr>
              <a:t>gksrh</a:t>
            </a:r>
            <a:r>
              <a:rPr lang="en-US" dirty="0">
                <a:latin typeface="DevLys 010" pitchFamily="2" charset="0"/>
              </a:rPr>
              <a:t> </a:t>
            </a:r>
            <a:r>
              <a:rPr lang="en-US" dirty="0" err="1">
                <a:latin typeface="DevLys 010" pitchFamily="2" charset="0"/>
              </a:rPr>
              <a:t>gS</a:t>
            </a:r>
            <a:r>
              <a:rPr lang="en-US" dirty="0">
                <a:latin typeface="DevLys 010" pitchFamily="2" charset="0"/>
              </a:rPr>
              <a:t>] </a:t>
            </a:r>
            <a:r>
              <a:rPr lang="en-US" dirty="0" err="1">
                <a:latin typeface="DevLys 010" pitchFamily="2" charset="0"/>
              </a:rPr>
              <a:t>ftl</a:t>
            </a:r>
            <a:r>
              <a:rPr lang="en-US" dirty="0">
                <a:latin typeface="DevLys 010" pitchFamily="2" charset="0"/>
              </a:rPr>
              <a:t> </a:t>
            </a:r>
            <a:r>
              <a:rPr lang="en-US" dirty="0" err="1">
                <a:latin typeface="DevLys 010" pitchFamily="2" charset="0"/>
              </a:rPr>
              <a:t>ij</a:t>
            </a:r>
            <a:r>
              <a:rPr lang="en-US" dirty="0">
                <a:latin typeface="DevLys 010" pitchFamily="2" charset="0"/>
              </a:rPr>
              <a:t> </a:t>
            </a:r>
            <a:r>
              <a:rPr lang="en-US" sz="2400" dirty="0">
                <a:latin typeface="Arial" pitchFamily="34" charset="0"/>
                <a:cs typeface="Arial" pitchFamily="34" charset="0"/>
              </a:rPr>
              <a:t>END</a:t>
            </a:r>
            <a:r>
              <a:rPr lang="en-US" dirty="0">
                <a:latin typeface="DevLys 010" pitchFamily="2" charset="0"/>
              </a:rPr>
              <a:t> </a:t>
            </a:r>
            <a:r>
              <a:rPr lang="en-US" dirty="0" err="1">
                <a:latin typeface="DevLys 010" pitchFamily="2" charset="0"/>
              </a:rPr>
              <a:t>eqfnzr</a:t>
            </a:r>
            <a:r>
              <a:rPr lang="en-US" dirty="0">
                <a:latin typeface="DevLys 010" pitchFamily="2" charset="0"/>
              </a:rPr>
              <a:t> </a:t>
            </a:r>
            <a:r>
              <a:rPr lang="en-US" dirty="0" err="1">
                <a:latin typeface="DevLys 010" pitchFamily="2" charset="0"/>
              </a:rPr>
              <a:t>gksrk</a:t>
            </a:r>
            <a:r>
              <a:rPr lang="en-US" dirty="0">
                <a:latin typeface="DevLys 010" pitchFamily="2" charset="0"/>
              </a:rPr>
              <a:t> </a:t>
            </a:r>
            <a:r>
              <a:rPr lang="en-US" dirty="0" err="1">
                <a:latin typeface="DevLys 010" pitchFamily="2" charset="0"/>
              </a:rPr>
              <a:t>gSaA</a:t>
            </a:r>
            <a:r>
              <a:rPr lang="en-US" dirty="0">
                <a:latin typeface="DevLys 010" pitchFamily="2" charset="0"/>
              </a:rPr>
              <a:t> </a:t>
            </a:r>
            <a:r>
              <a:rPr lang="en-US" dirty="0" err="1">
                <a:latin typeface="DevLys 010" pitchFamily="2" charset="0"/>
              </a:rPr>
              <a:t>bldk</a:t>
            </a:r>
            <a:r>
              <a:rPr lang="en-US" dirty="0">
                <a:latin typeface="DevLys 010" pitchFamily="2" charset="0"/>
              </a:rPr>
              <a:t> </a:t>
            </a:r>
            <a:r>
              <a:rPr lang="en-US" dirty="0" err="1">
                <a:latin typeface="DevLys 010" pitchFamily="2" charset="0"/>
              </a:rPr>
              <a:t>mi;ksx</a:t>
            </a:r>
            <a:r>
              <a:rPr lang="en-US" dirty="0">
                <a:latin typeface="DevLys 010" pitchFamily="2" charset="0"/>
              </a:rPr>
              <a:t> </a:t>
            </a:r>
            <a:r>
              <a:rPr lang="en-US" dirty="0" err="1">
                <a:latin typeface="DevLys 010" pitchFamily="2" charset="0"/>
              </a:rPr>
              <a:t>fjVfuZax</a:t>
            </a:r>
            <a:r>
              <a:rPr lang="en-US" dirty="0">
                <a:latin typeface="DevLys 010" pitchFamily="2" charset="0"/>
              </a:rPr>
              <a:t> </a:t>
            </a:r>
            <a:r>
              <a:rPr lang="en-US" dirty="0" err="1">
                <a:latin typeface="DevLys 010" pitchFamily="2" charset="0"/>
              </a:rPr>
              <a:t>vkWfQlj</a:t>
            </a:r>
            <a:r>
              <a:rPr lang="en-US" dirty="0">
                <a:latin typeface="DevLys 010" pitchFamily="2" charset="0"/>
              </a:rPr>
              <a:t> </a:t>
            </a:r>
            <a:r>
              <a:rPr lang="en-US" dirty="0" err="1">
                <a:latin typeface="DevLys 010" pitchFamily="2" charset="0"/>
              </a:rPr>
              <a:t>fdlh</a:t>
            </a:r>
            <a:r>
              <a:rPr lang="en-US" dirty="0">
                <a:latin typeface="DevLys 010" pitchFamily="2" charset="0"/>
              </a:rPr>
              <a:t> </a:t>
            </a:r>
            <a:r>
              <a:rPr lang="en-US" dirty="0" err="1">
                <a:latin typeface="DevLys 010" pitchFamily="2" charset="0"/>
              </a:rPr>
              <a:t>fuokZpu</a:t>
            </a:r>
            <a:r>
              <a:rPr lang="en-US" dirty="0">
                <a:latin typeface="DevLys 010" pitchFamily="2" charset="0"/>
              </a:rPr>
              <a:t> </a:t>
            </a:r>
            <a:r>
              <a:rPr lang="en-US" dirty="0" err="1">
                <a:latin typeface="DevLys 010" pitchFamily="2" charset="0"/>
              </a:rPr>
              <a:t>fo’ks"k</a:t>
            </a:r>
            <a:r>
              <a:rPr lang="en-US" dirty="0">
                <a:latin typeface="DevLys 010" pitchFamily="2" charset="0"/>
              </a:rPr>
              <a:t> </a:t>
            </a:r>
            <a:r>
              <a:rPr lang="en-US" dirty="0" err="1">
                <a:latin typeface="DevLys 010" pitchFamily="2" charset="0"/>
              </a:rPr>
              <a:t>ds</a:t>
            </a:r>
            <a:r>
              <a:rPr lang="en-US" dirty="0">
                <a:latin typeface="DevLys 010" pitchFamily="2" charset="0"/>
              </a:rPr>
              <a:t> </a:t>
            </a:r>
            <a:r>
              <a:rPr lang="en-US" dirty="0" err="1">
                <a:latin typeface="DevLys 010" pitchFamily="2" charset="0"/>
              </a:rPr>
              <a:t>fy</a:t>
            </a:r>
            <a:r>
              <a:rPr lang="en-US" dirty="0">
                <a:latin typeface="DevLys 010" pitchFamily="2" charset="0"/>
              </a:rPr>
              <a:t>, </a:t>
            </a:r>
            <a:r>
              <a:rPr lang="en-US" dirty="0" err="1">
                <a:latin typeface="DevLys 010" pitchFamily="2" charset="0"/>
              </a:rPr>
              <a:t>e’khu</a:t>
            </a:r>
            <a:r>
              <a:rPr lang="en-US" dirty="0">
                <a:latin typeface="DevLys 010" pitchFamily="2" charset="0"/>
              </a:rPr>
              <a:t> </a:t>
            </a:r>
            <a:r>
              <a:rPr lang="en-US" dirty="0" err="1">
                <a:latin typeface="DevLys 010" pitchFamily="2" charset="0"/>
              </a:rPr>
              <a:t>dks</a:t>
            </a:r>
            <a:r>
              <a:rPr lang="en-US" dirty="0">
                <a:latin typeface="DevLys 010" pitchFamily="2" charset="0"/>
              </a:rPr>
              <a:t> </a:t>
            </a:r>
            <a:r>
              <a:rPr lang="en-US" dirty="0" err="1">
                <a:latin typeface="DevLys 010" pitchFamily="2" charset="0"/>
              </a:rPr>
              <a:t>rS;kj</a:t>
            </a:r>
            <a:r>
              <a:rPr lang="en-US" dirty="0">
                <a:latin typeface="DevLys 010" pitchFamily="2" charset="0"/>
              </a:rPr>
              <a:t> </a:t>
            </a:r>
            <a:r>
              <a:rPr lang="en-US" dirty="0" err="1">
                <a:latin typeface="DevLys 010" pitchFamily="2" charset="0"/>
              </a:rPr>
              <a:t>djus</a:t>
            </a:r>
            <a:r>
              <a:rPr lang="en-US" dirty="0">
                <a:latin typeface="DevLys 010" pitchFamily="2" charset="0"/>
              </a:rPr>
              <a:t> </a:t>
            </a:r>
            <a:r>
              <a:rPr lang="en-US" dirty="0" err="1">
                <a:latin typeface="DevLys 010" pitchFamily="2" charset="0"/>
              </a:rPr>
              <a:t>ds</a:t>
            </a:r>
            <a:r>
              <a:rPr lang="en-US" dirty="0">
                <a:latin typeface="DevLys 010" pitchFamily="2" charset="0"/>
              </a:rPr>
              <a:t> </a:t>
            </a:r>
            <a:r>
              <a:rPr lang="en-US" dirty="0" err="1">
                <a:latin typeface="DevLys 010" pitchFamily="2" charset="0"/>
              </a:rPr>
              <a:t>fy</a:t>
            </a:r>
            <a:r>
              <a:rPr lang="en-US" dirty="0">
                <a:latin typeface="DevLys 010" pitchFamily="2" charset="0"/>
              </a:rPr>
              <a:t>, </a:t>
            </a:r>
            <a:r>
              <a:rPr lang="en-US" dirty="0" err="1">
                <a:latin typeface="DevLys 010" pitchFamily="2" charset="0"/>
              </a:rPr>
              <a:t>djrk</a:t>
            </a:r>
            <a:r>
              <a:rPr lang="en-US" dirty="0">
                <a:latin typeface="DevLys 010" pitchFamily="2" charset="0"/>
              </a:rPr>
              <a:t> </a:t>
            </a:r>
            <a:r>
              <a:rPr lang="en-US" dirty="0" err="1">
                <a:latin typeface="DevLys 010" pitchFamily="2" charset="0"/>
              </a:rPr>
              <a:t>gSA</a:t>
            </a:r>
            <a:r>
              <a:rPr lang="en-US" dirty="0">
                <a:latin typeface="DevLys 010" pitchFamily="2" charset="0"/>
              </a:rPr>
              <a:t> ;g </a:t>
            </a:r>
            <a:r>
              <a:rPr lang="en-US" dirty="0" err="1">
                <a:latin typeface="DevLys 010" pitchFamily="2" charset="0"/>
              </a:rPr>
              <a:t>yky</a:t>
            </a:r>
            <a:r>
              <a:rPr lang="en-US" dirty="0">
                <a:latin typeface="DevLys 010" pitchFamily="2" charset="0"/>
              </a:rPr>
              <a:t> </a:t>
            </a:r>
            <a:r>
              <a:rPr lang="en-US" dirty="0" err="1">
                <a:latin typeface="DevLys 010" pitchFamily="2" charset="0"/>
              </a:rPr>
              <a:t>jax</a:t>
            </a:r>
            <a:r>
              <a:rPr lang="en-US" dirty="0">
                <a:latin typeface="DevLys 010" pitchFamily="2" charset="0"/>
              </a:rPr>
              <a:t> </a:t>
            </a:r>
            <a:r>
              <a:rPr lang="en-US" dirty="0" err="1">
                <a:latin typeface="DevLys 010" pitchFamily="2" charset="0"/>
              </a:rPr>
              <a:t>dk</a:t>
            </a:r>
            <a:r>
              <a:rPr lang="en-US" dirty="0">
                <a:latin typeface="DevLys 010" pitchFamily="2" charset="0"/>
              </a:rPr>
              <a:t> </a:t>
            </a:r>
            <a:r>
              <a:rPr lang="en-US" sz="2400" dirty="0" smtClean="0">
                <a:latin typeface="Arial" pitchFamily="34" charset="0"/>
                <a:cs typeface="Arial" pitchFamily="34" charset="0"/>
              </a:rPr>
              <a:t>END</a:t>
            </a:r>
            <a:r>
              <a:rPr lang="en-US" dirty="0" smtClean="0">
                <a:latin typeface="DevLys 010" pitchFamily="2" charset="0"/>
              </a:rPr>
              <a:t> </a:t>
            </a:r>
            <a:r>
              <a:rPr lang="en-US" dirty="0" err="1">
                <a:latin typeface="DevLys 010" pitchFamily="2" charset="0"/>
              </a:rPr>
              <a:t>cVu</a:t>
            </a:r>
            <a:r>
              <a:rPr lang="en-US" dirty="0">
                <a:latin typeface="DevLys 010" pitchFamily="2" charset="0"/>
              </a:rPr>
              <a:t>] </a:t>
            </a:r>
            <a:r>
              <a:rPr lang="en-US" dirty="0" err="1">
                <a:latin typeface="DevLys 010" pitchFamily="2" charset="0"/>
              </a:rPr>
              <a:t>fjVfuZax</a:t>
            </a:r>
            <a:r>
              <a:rPr lang="en-US" dirty="0">
                <a:latin typeface="DevLys 010" pitchFamily="2" charset="0"/>
              </a:rPr>
              <a:t> </a:t>
            </a:r>
            <a:r>
              <a:rPr lang="en-US" dirty="0" err="1">
                <a:latin typeface="DevLys 010" pitchFamily="2" charset="0"/>
              </a:rPr>
              <a:t>vkWfQlj</a:t>
            </a:r>
            <a:r>
              <a:rPr lang="en-US" dirty="0">
                <a:latin typeface="DevLys 010" pitchFamily="2" charset="0"/>
              </a:rPr>
              <a:t> </a:t>
            </a:r>
            <a:r>
              <a:rPr lang="en-US" dirty="0" err="1">
                <a:latin typeface="DevLys 010" pitchFamily="2" charset="0"/>
              </a:rPr>
              <a:t>Lrj</a:t>
            </a:r>
            <a:r>
              <a:rPr lang="en-US" dirty="0">
                <a:latin typeface="DevLys 010" pitchFamily="2" charset="0"/>
              </a:rPr>
              <a:t> </a:t>
            </a:r>
            <a:r>
              <a:rPr lang="en-US" dirty="0" err="1">
                <a:latin typeface="DevLys 010" pitchFamily="2" charset="0"/>
              </a:rPr>
              <a:t>ij</a:t>
            </a:r>
            <a:r>
              <a:rPr lang="en-US" dirty="0">
                <a:latin typeface="DevLys 010" pitchFamily="2" charset="0"/>
              </a:rPr>
              <a:t>] </a:t>
            </a:r>
            <a:r>
              <a:rPr lang="en-US" dirty="0" err="1">
                <a:latin typeface="DevLys 010" pitchFamily="2" charset="0"/>
              </a:rPr>
              <a:t>bZ-Ogh-,e</a:t>
            </a:r>
            <a:r>
              <a:rPr lang="en-US" dirty="0">
                <a:latin typeface="DevLys 010" pitchFamily="2" charset="0"/>
              </a:rPr>
              <a:t>- </a:t>
            </a:r>
            <a:r>
              <a:rPr lang="en-US" dirty="0" err="1">
                <a:latin typeface="DevLys 010" pitchFamily="2" charset="0"/>
              </a:rPr>
              <a:t>esa</a:t>
            </a:r>
            <a:r>
              <a:rPr lang="en-US" dirty="0">
                <a:latin typeface="DevLys 010" pitchFamily="2" charset="0"/>
              </a:rPr>
              <a:t> </a:t>
            </a:r>
            <a:r>
              <a:rPr lang="en-US" dirty="0" err="1">
                <a:latin typeface="DevLys 010" pitchFamily="2" charset="0"/>
              </a:rPr>
              <a:t>okMZ</a:t>
            </a:r>
            <a:r>
              <a:rPr lang="en-US" dirty="0">
                <a:latin typeface="DevLys 010" pitchFamily="2" charset="0"/>
              </a:rPr>
              <a:t> </a:t>
            </a:r>
            <a:r>
              <a:rPr lang="en-US" dirty="0" err="1">
                <a:latin typeface="DevLys 010" pitchFamily="2" charset="0"/>
              </a:rPr>
              <a:t>Øzekad</a:t>
            </a:r>
            <a:r>
              <a:rPr lang="en-US" dirty="0">
                <a:latin typeface="DevLys 010" pitchFamily="2" charset="0"/>
              </a:rPr>
              <a:t> </a:t>
            </a:r>
            <a:r>
              <a:rPr lang="en-US" dirty="0" err="1">
                <a:latin typeface="DevLys 010" pitchFamily="2" charset="0"/>
              </a:rPr>
              <a:t>vkSj</a:t>
            </a:r>
            <a:r>
              <a:rPr lang="en-US" dirty="0">
                <a:latin typeface="DevLys 010" pitchFamily="2" charset="0"/>
              </a:rPr>
              <a:t> </a:t>
            </a:r>
            <a:r>
              <a:rPr lang="en-US" dirty="0" err="1">
                <a:latin typeface="DevLys 010" pitchFamily="2" charset="0"/>
              </a:rPr>
              <a:t>ernku</a:t>
            </a:r>
            <a:r>
              <a:rPr lang="en-US" dirty="0">
                <a:latin typeface="DevLys 010" pitchFamily="2" charset="0"/>
              </a:rPr>
              <a:t> </a:t>
            </a:r>
            <a:r>
              <a:rPr lang="en-US" dirty="0" err="1">
                <a:latin typeface="DevLys 010" pitchFamily="2" charset="0"/>
              </a:rPr>
              <a:t>dsUnz</a:t>
            </a:r>
            <a:r>
              <a:rPr lang="en-US" dirty="0">
                <a:latin typeface="DevLys 010" pitchFamily="2" charset="0"/>
              </a:rPr>
              <a:t> </a:t>
            </a:r>
            <a:r>
              <a:rPr lang="en-US" dirty="0" err="1">
                <a:latin typeface="DevLys 010" pitchFamily="2" charset="0"/>
              </a:rPr>
              <a:t>Øekad</a:t>
            </a:r>
            <a:r>
              <a:rPr lang="en-US" dirty="0">
                <a:latin typeface="DevLys 010" pitchFamily="2" charset="0"/>
              </a:rPr>
              <a:t> </a:t>
            </a:r>
            <a:r>
              <a:rPr lang="en-US" dirty="0" err="1">
                <a:latin typeface="DevLys 010" pitchFamily="2" charset="0"/>
              </a:rPr>
              <a:t>tSls</a:t>
            </a:r>
            <a:r>
              <a:rPr lang="en-US" dirty="0">
                <a:latin typeface="DevLys 010" pitchFamily="2" charset="0"/>
              </a:rPr>
              <a:t> </a:t>
            </a:r>
            <a:r>
              <a:rPr lang="en-US" dirty="0" err="1">
                <a:latin typeface="DevLys 010" pitchFamily="2" charset="0"/>
              </a:rPr>
              <a:t>fooj.k</a:t>
            </a:r>
            <a:r>
              <a:rPr lang="en-US" dirty="0">
                <a:latin typeface="DevLys 010" pitchFamily="2" charset="0"/>
              </a:rPr>
              <a:t>] </a:t>
            </a:r>
            <a:r>
              <a:rPr lang="en-US" dirty="0" err="1">
                <a:latin typeface="DevLys 010" pitchFamily="2" charset="0"/>
              </a:rPr>
              <a:t>ntZ</a:t>
            </a:r>
            <a:r>
              <a:rPr lang="en-US" dirty="0">
                <a:latin typeface="DevLys 010" pitchFamily="2" charset="0"/>
              </a:rPr>
              <a:t> </a:t>
            </a:r>
            <a:r>
              <a:rPr lang="en-US" dirty="0" err="1">
                <a:latin typeface="DevLys 010" pitchFamily="2" charset="0"/>
              </a:rPr>
              <a:t>djus</a:t>
            </a:r>
            <a:r>
              <a:rPr lang="en-US" dirty="0">
                <a:latin typeface="DevLys 010" pitchFamily="2" charset="0"/>
              </a:rPr>
              <a:t> </a:t>
            </a:r>
            <a:r>
              <a:rPr lang="en-US" dirty="0" err="1">
                <a:latin typeface="DevLys 010" pitchFamily="2" charset="0"/>
              </a:rPr>
              <a:t>gsrq</a:t>
            </a:r>
            <a:r>
              <a:rPr lang="en-US" dirty="0">
                <a:latin typeface="DevLys 010" pitchFamily="2" charset="0"/>
              </a:rPr>
              <a:t> </a:t>
            </a:r>
            <a:r>
              <a:rPr lang="en-US" dirty="0" err="1">
                <a:latin typeface="DevLys 010" pitchFamily="2" charset="0"/>
              </a:rPr>
              <a:t>vko’;d</a:t>
            </a:r>
            <a:r>
              <a:rPr lang="en-US" dirty="0">
                <a:latin typeface="DevLys 010" pitchFamily="2" charset="0"/>
              </a:rPr>
              <a:t> </a:t>
            </a:r>
            <a:r>
              <a:rPr lang="en-US" dirty="0" err="1">
                <a:latin typeface="DevLys 010" pitchFamily="2" charset="0"/>
              </a:rPr>
              <a:t>gksrk</a:t>
            </a:r>
            <a:r>
              <a:rPr lang="en-US" dirty="0">
                <a:latin typeface="DevLys 010" pitchFamily="2" charset="0"/>
              </a:rPr>
              <a:t> </a:t>
            </a:r>
            <a:r>
              <a:rPr lang="en-US" dirty="0" err="1">
                <a:latin typeface="DevLys 010" pitchFamily="2" charset="0"/>
              </a:rPr>
              <a:t>gSA</a:t>
            </a:r>
            <a:endParaRPr lang="en-US" dirty="0">
              <a:latin typeface="DevLys 010" pitchFamily="2" charset="0"/>
            </a:endParaRPr>
          </a:p>
          <a:p>
            <a:endParaRPr lang="en-US" dirty="0">
              <a:latin typeface="Kruti Dev 010" pitchFamily="2" charset="0"/>
            </a:endParaRPr>
          </a:p>
        </p:txBody>
      </p:sp>
      <p:pic>
        <p:nvPicPr>
          <p:cNvPr id="8" name="Picture 2" descr="C:\Users\HP\Downloads\nirwachan ayog symbol.png"/>
          <p:cNvPicPr>
            <a:picLocks noChangeAspect="1" noChangeArrowheads="1"/>
          </p:cNvPicPr>
          <p:nvPr/>
        </p:nvPicPr>
        <p:blipFill>
          <a:blip r:embed="rId2"/>
          <a:srcRect/>
          <a:stretch>
            <a:fillRect/>
          </a:stretch>
        </p:blipFill>
        <p:spPr bwMode="auto">
          <a:xfrm>
            <a:off x="403225" y="60664"/>
            <a:ext cx="1882775" cy="1310936"/>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533400"/>
            <a:ext cx="8229600" cy="5592763"/>
          </a:xfrm>
        </p:spPr>
        <p:txBody>
          <a:bodyPr>
            <a:noAutofit/>
          </a:bodyPr>
          <a:lstStyle/>
          <a:p>
            <a:pPr algn="ctr">
              <a:buNone/>
            </a:pPr>
            <a:r>
              <a:rPr lang="en-US" b="1" dirty="0" smtClean="0">
                <a:latin typeface="Kruti Dev 010" pitchFamily="2" charset="0"/>
              </a:rPr>
              <a:t> </a:t>
            </a:r>
            <a:r>
              <a:rPr lang="en-US" b="1" dirty="0" err="1" smtClean="0">
                <a:latin typeface="Kruti Dev 010" pitchFamily="2" charset="0"/>
              </a:rPr>
              <a:t>bysDVªkfud</a:t>
            </a:r>
            <a:r>
              <a:rPr lang="en-US" b="1" dirty="0" smtClean="0">
                <a:latin typeface="Kruti Dev 010" pitchFamily="2" charset="0"/>
              </a:rPr>
              <a:t> </a:t>
            </a:r>
            <a:r>
              <a:rPr lang="en-US" b="1" dirty="0" err="1" smtClean="0">
                <a:latin typeface="Kruti Dev 010" pitchFamily="2" charset="0"/>
              </a:rPr>
              <a:t>oksfVax</a:t>
            </a:r>
            <a:r>
              <a:rPr lang="en-US" b="1" dirty="0" smtClean="0">
                <a:latin typeface="Kruti Dev 010" pitchFamily="2" charset="0"/>
              </a:rPr>
              <a:t> </a:t>
            </a:r>
            <a:r>
              <a:rPr lang="en-US" b="1" dirty="0" err="1" smtClean="0">
                <a:latin typeface="Kruti Dev 010" pitchFamily="2" charset="0"/>
              </a:rPr>
              <a:t>e’khu</a:t>
            </a:r>
            <a:r>
              <a:rPr lang="en-US" b="1" dirty="0" smtClean="0">
                <a:latin typeface="Kruti Dev 010" pitchFamily="2" charset="0"/>
              </a:rPr>
              <a:t> </a:t>
            </a:r>
          </a:p>
          <a:p>
            <a:pPr algn="just">
              <a:lnSpc>
                <a:spcPct val="160000"/>
              </a:lnSpc>
              <a:buNone/>
            </a:pPr>
            <a:r>
              <a:rPr lang="en-US" sz="2500" dirty="0" smtClean="0">
                <a:latin typeface="DevLys 010" pitchFamily="2" charset="0"/>
              </a:rPr>
              <a:t>  ;</a:t>
            </a:r>
            <a:r>
              <a:rPr lang="en-US" sz="2500" dirty="0">
                <a:latin typeface="DevLys 010" pitchFamily="2" charset="0"/>
              </a:rPr>
              <a:t>g </a:t>
            </a:r>
            <a:r>
              <a:rPr lang="hi-IN" sz="2500" dirty="0" smtClean="0">
                <a:latin typeface="DevLys 010" pitchFamily="2" charset="0"/>
              </a:rPr>
              <a:t>dUVzksy ;wfuV </a:t>
            </a:r>
            <a:r>
              <a:rPr lang="en-US" sz="2500" dirty="0" err="1" smtClean="0">
                <a:latin typeface="DevLys 010" pitchFamily="2" charset="0"/>
              </a:rPr>
              <a:t>fcuk</a:t>
            </a:r>
            <a:r>
              <a:rPr lang="en-US" sz="2500" dirty="0" smtClean="0">
                <a:latin typeface="DevLys 010" pitchFamily="2" charset="0"/>
              </a:rPr>
              <a:t> </a:t>
            </a:r>
            <a:r>
              <a:rPr lang="en-US" sz="2500" dirty="0" err="1">
                <a:latin typeface="DevLys 010" pitchFamily="2" charset="0"/>
              </a:rPr>
              <a:t>Mh-,e-,e</a:t>
            </a:r>
            <a:r>
              <a:rPr lang="en-US" sz="2500" dirty="0">
                <a:latin typeface="DevLys 010" pitchFamily="2" charset="0"/>
              </a:rPr>
              <a:t>- </a:t>
            </a:r>
            <a:r>
              <a:rPr lang="en-US" sz="2500" dirty="0" err="1">
                <a:latin typeface="DevLys 010" pitchFamily="2" charset="0"/>
              </a:rPr>
              <a:t>ds</a:t>
            </a:r>
            <a:r>
              <a:rPr lang="en-US" sz="2500" dirty="0">
                <a:latin typeface="DevLys 010" pitchFamily="2" charset="0"/>
              </a:rPr>
              <a:t> </a:t>
            </a:r>
            <a:r>
              <a:rPr lang="en-US" sz="2500" dirty="0" err="1">
                <a:latin typeface="DevLys 010" pitchFamily="2" charset="0"/>
              </a:rPr>
              <a:t>dke</a:t>
            </a:r>
            <a:r>
              <a:rPr lang="en-US" sz="2500" dirty="0">
                <a:latin typeface="DevLys 010" pitchFamily="2" charset="0"/>
              </a:rPr>
              <a:t> </a:t>
            </a:r>
            <a:r>
              <a:rPr lang="en-US" sz="2500" dirty="0" err="1">
                <a:latin typeface="DevLys 010" pitchFamily="2" charset="0"/>
              </a:rPr>
              <a:t>ugha</a:t>
            </a:r>
            <a:r>
              <a:rPr lang="en-US" sz="2500" dirty="0">
                <a:latin typeface="DevLys 010" pitchFamily="2" charset="0"/>
              </a:rPr>
              <a:t> </a:t>
            </a:r>
            <a:r>
              <a:rPr lang="en-US" sz="2500" dirty="0" err="1">
                <a:latin typeface="DevLys 010" pitchFamily="2" charset="0"/>
              </a:rPr>
              <a:t>djrh</a:t>
            </a:r>
            <a:r>
              <a:rPr lang="en-US" sz="2500" dirty="0">
                <a:latin typeface="DevLys 010" pitchFamily="2" charset="0"/>
              </a:rPr>
              <a:t> </a:t>
            </a:r>
            <a:r>
              <a:rPr lang="en-US" sz="2500" dirty="0" err="1">
                <a:latin typeface="DevLys 010" pitchFamily="2" charset="0"/>
              </a:rPr>
              <a:t>gSA</a:t>
            </a:r>
            <a:r>
              <a:rPr lang="en-US" sz="2500" dirty="0">
                <a:latin typeface="DevLys 010" pitchFamily="2" charset="0"/>
              </a:rPr>
              <a:t> </a:t>
            </a:r>
            <a:r>
              <a:rPr lang="en-US" sz="2500" dirty="0" err="1">
                <a:latin typeface="DevLys 010" pitchFamily="2" charset="0"/>
              </a:rPr>
              <a:t>izR;sd</a:t>
            </a:r>
            <a:r>
              <a:rPr lang="en-US" sz="2500" dirty="0">
                <a:latin typeface="DevLys 010" pitchFamily="2" charset="0"/>
              </a:rPr>
              <a:t> </a:t>
            </a:r>
            <a:r>
              <a:rPr lang="hi-IN" sz="2500" dirty="0" smtClean="0">
                <a:latin typeface="DevLys 010" pitchFamily="2" charset="0"/>
              </a:rPr>
              <a:t>dUVzksy ;wfuV </a:t>
            </a:r>
            <a:r>
              <a:rPr lang="en-US" sz="2500" dirty="0" smtClean="0">
                <a:latin typeface="DevLys 010" pitchFamily="2" charset="0"/>
              </a:rPr>
              <a:t>dh </a:t>
            </a:r>
            <a:r>
              <a:rPr lang="en-US" sz="2500" dirty="0" err="1">
                <a:latin typeface="DevLys 010" pitchFamily="2" charset="0"/>
              </a:rPr>
              <a:t>viuh</a:t>
            </a:r>
            <a:r>
              <a:rPr lang="en-US" sz="2500" dirty="0">
                <a:latin typeface="DevLys 010" pitchFamily="2" charset="0"/>
              </a:rPr>
              <a:t> </a:t>
            </a:r>
            <a:r>
              <a:rPr lang="en-US" sz="2500" dirty="0" err="1">
                <a:latin typeface="DevLys 010" pitchFamily="2" charset="0"/>
              </a:rPr>
              <a:t>vkarfjd</a:t>
            </a:r>
            <a:r>
              <a:rPr lang="en-US" sz="2500" dirty="0">
                <a:latin typeface="DevLys 010" pitchFamily="2" charset="0"/>
              </a:rPr>
              <a:t> </a:t>
            </a:r>
            <a:r>
              <a:rPr lang="en-US" sz="2500" dirty="0" err="1">
                <a:latin typeface="DevLys 010" pitchFamily="2" charset="0"/>
              </a:rPr>
              <a:t>eseksjh</a:t>
            </a:r>
            <a:r>
              <a:rPr lang="en-US" sz="2500" dirty="0">
                <a:latin typeface="DevLys 010" pitchFamily="2" charset="0"/>
              </a:rPr>
              <a:t> </a:t>
            </a:r>
            <a:r>
              <a:rPr lang="en-US" sz="2500" dirty="0" err="1">
                <a:latin typeface="DevLys 010" pitchFamily="2" charset="0"/>
              </a:rPr>
              <a:t>rks</a:t>
            </a:r>
            <a:r>
              <a:rPr lang="en-US" sz="2500" dirty="0">
                <a:latin typeface="DevLys 010" pitchFamily="2" charset="0"/>
              </a:rPr>
              <a:t> </a:t>
            </a:r>
            <a:r>
              <a:rPr lang="en-US" sz="2500" dirty="0" err="1">
                <a:latin typeface="DevLys 010" pitchFamily="2" charset="0"/>
              </a:rPr>
              <a:t>gksrh</a:t>
            </a:r>
            <a:r>
              <a:rPr lang="en-US" sz="2500" dirty="0">
                <a:latin typeface="DevLys 010" pitchFamily="2" charset="0"/>
              </a:rPr>
              <a:t> </a:t>
            </a:r>
            <a:r>
              <a:rPr lang="en-US" sz="2500" dirty="0" err="1">
                <a:latin typeface="DevLys 010" pitchFamily="2" charset="0"/>
              </a:rPr>
              <a:t>gh</a:t>
            </a:r>
            <a:r>
              <a:rPr lang="en-US" sz="2500" dirty="0">
                <a:latin typeface="DevLys 010" pitchFamily="2" charset="0"/>
              </a:rPr>
              <a:t> </a:t>
            </a:r>
            <a:r>
              <a:rPr lang="en-US" sz="2500" dirty="0" err="1">
                <a:latin typeface="DevLys 010" pitchFamily="2" charset="0"/>
              </a:rPr>
              <a:t>gS</a:t>
            </a:r>
            <a:r>
              <a:rPr lang="en-US" sz="2500" dirty="0">
                <a:latin typeface="DevLys 010" pitchFamily="2" charset="0"/>
              </a:rPr>
              <a:t>] </a:t>
            </a:r>
            <a:r>
              <a:rPr lang="en-US" sz="2500" dirty="0" err="1">
                <a:latin typeface="DevLys 010" pitchFamily="2" charset="0"/>
              </a:rPr>
              <a:t>Mh-,e-,e</a:t>
            </a:r>
            <a:r>
              <a:rPr lang="en-US" sz="2500" dirty="0">
                <a:latin typeface="DevLys 010" pitchFamily="2" charset="0"/>
              </a:rPr>
              <a:t>- ,d </a:t>
            </a:r>
            <a:r>
              <a:rPr lang="en-US" sz="2500" dirty="0" err="1">
                <a:latin typeface="DevLys 010" pitchFamily="2" charset="0"/>
              </a:rPr>
              <a:t>lekukarj</a:t>
            </a:r>
            <a:r>
              <a:rPr lang="en-US" sz="2500" dirty="0">
                <a:latin typeface="DevLys 010" pitchFamily="2" charset="0"/>
              </a:rPr>
              <a:t> </a:t>
            </a:r>
            <a:r>
              <a:rPr lang="en-US" sz="2500" dirty="0" err="1">
                <a:latin typeface="DevLys 010" pitchFamily="2" charset="0"/>
              </a:rPr>
              <a:t>eseksjh</a:t>
            </a:r>
            <a:r>
              <a:rPr lang="en-US" sz="2500" dirty="0">
                <a:latin typeface="DevLys 010" pitchFamily="2" charset="0"/>
              </a:rPr>
              <a:t> </a:t>
            </a:r>
            <a:r>
              <a:rPr lang="en-US" sz="2500" dirty="0" err="1">
                <a:latin typeface="DevLys 010" pitchFamily="2" charset="0"/>
              </a:rPr>
              <a:t>HkaMkj</a:t>
            </a:r>
            <a:r>
              <a:rPr lang="en-US" sz="2500" dirty="0">
                <a:latin typeface="DevLys 010" pitchFamily="2" charset="0"/>
              </a:rPr>
              <a:t> </a:t>
            </a:r>
            <a:r>
              <a:rPr lang="en-US" sz="2500" dirty="0" err="1">
                <a:latin typeface="DevLys 010" pitchFamily="2" charset="0"/>
              </a:rPr>
              <a:t>ds</a:t>
            </a:r>
            <a:r>
              <a:rPr lang="en-US" sz="2500" dirty="0">
                <a:latin typeface="DevLys 010" pitchFamily="2" charset="0"/>
              </a:rPr>
              <a:t> :</a:t>
            </a:r>
            <a:r>
              <a:rPr lang="en-US" sz="2500" dirty="0" err="1">
                <a:latin typeface="DevLys 010" pitchFamily="2" charset="0"/>
              </a:rPr>
              <a:t>Ik</a:t>
            </a:r>
            <a:r>
              <a:rPr lang="en-US" sz="2500" dirty="0">
                <a:latin typeface="DevLys 010" pitchFamily="2" charset="0"/>
              </a:rPr>
              <a:t> </a:t>
            </a:r>
            <a:r>
              <a:rPr lang="en-US" sz="2500" dirty="0" err="1">
                <a:latin typeface="DevLys 010" pitchFamily="2" charset="0"/>
              </a:rPr>
              <a:t>esa</a:t>
            </a:r>
            <a:r>
              <a:rPr lang="en-US" sz="2500" dirty="0">
                <a:latin typeface="DevLys 010" pitchFamily="2" charset="0"/>
              </a:rPr>
              <a:t> </a:t>
            </a:r>
            <a:r>
              <a:rPr lang="en-US" sz="2500" dirty="0" err="1">
                <a:latin typeface="DevLys 010" pitchFamily="2" charset="0"/>
              </a:rPr>
              <a:t>dke</a:t>
            </a:r>
            <a:r>
              <a:rPr lang="en-US" sz="2500" dirty="0">
                <a:latin typeface="DevLys 010" pitchFamily="2" charset="0"/>
              </a:rPr>
              <a:t> </a:t>
            </a:r>
            <a:r>
              <a:rPr lang="en-US" sz="2500" dirty="0" err="1">
                <a:latin typeface="DevLys 010" pitchFamily="2" charset="0"/>
              </a:rPr>
              <a:t>djrk</a:t>
            </a:r>
            <a:r>
              <a:rPr lang="en-US" sz="2500" dirty="0">
                <a:latin typeface="DevLys 010" pitchFamily="2" charset="0"/>
              </a:rPr>
              <a:t> </a:t>
            </a:r>
            <a:r>
              <a:rPr lang="en-US" sz="2500" dirty="0" err="1">
                <a:latin typeface="DevLys 010" pitchFamily="2" charset="0"/>
              </a:rPr>
              <a:t>gSA</a:t>
            </a:r>
            <a:r>
              <a:rPr lang="en-US" sz="2500" dirty="0">
                <a:latin typeface="DevLys 010" pitchFamily="2" charset="0"/>
              </a:rPr>
              <a:t> </a:t>
            </a:r>
            <a:r>
              <a:rPr lang="en-US" sz="2500" dirty="0" err="1">
                <a:latin typeface="DevLys 010" pitchFamily="2" charset="0"/>
              </a:rPr>
              <a:t>fdlh</a:t>
            </a:r>
            <a:r>
              <a:rPr lang="en-US" sz="2500" dirty="0">
                <a:latin typeface="DevLys 010" pitchFamily="2" charset="0"/>
              </a:rPr>
              <a:t> </a:t>
            </a:r>
            <a:r>
              <a:rPr lang="en-US" sz="2500" dirty="0" err="1">
                <a:latin typeface="DevLys 010" pitchFamily="2" charset="0"/>
              </a:rPr>
              <a:t>fu;a</a:t>
            </a:r>
            <a:r>
              <a:rPr lang="en-US" sz="2500" dirty="0">
                <a:latin typeface="DevLys 010" pitchFamily="2" charset="0"/>
              </a:rPr>
              <a:t>=.k </a:t>
            </a:r>
            <a:r>
              <a:rPr lang="en-US" sz="2500" dirty="0" err="1">
                <a:latin typeface="DevLys 010" pitchFamily="2" charset="0"/>
              </a:rPr>
              <a:t>bdkbZ</a:t>
            </a:r>
            <a:r>
              <a:rPr lang="en-US" sz="2500" dirty="0">
                <a:latin typeface="DevLys 010" pitchFamily="2" charset="0"/>
              </a:rPr>
              <a:t> dh </a:t>
            </a:r>
            <a:r>
              <a:rPr lang="en-US" sz="2500" dirty="0" err="1">
                <a:latin typeface="DevLys 010" pitchFamily="2" charset="0"/>
              </a:rPr>
              <a:t>gh</a:t>
            </a:r>
            <a:r>
              <a:rPr lang="en-US" sz="2500" dirty="0">
                <a:latin typeface="DevLys 010" pitchFamily="2" charset="0"/>
              </a:rPr>
              <a:t> </a:t>
            </a:r>
            <a:r>
              <a:rPr lang="en-US" sz="2500" dirty="0" err="1">
                <a:latin typeface="DevLys 010" pitchFamily="2" charset="0"/>
              </a:rPr>
              <a:t>rjg</a:t>
            </a:r>
            <a:r>
              <a:rPr lang="en-US" sz="2500" dirty="0">
                <a:latin typeface="DevLys 010" pitchFamily="2" charset="0"/>
              </a:rPr>
              <a:t>] </a:t>
            </a:r>
            <a:r>
              <a:rPr lang="en-US" sz="2500" dirty="0" err="1">
                <a:latin typeface="DevLys 010" pitchFamily="2" charset="0"/>
              </a:rPr>
              <a:t>izR;sd</a:t>
            </a:r>
            <a:r>
              <a:rPr lang="en-US" sz="2500" dirty="0">
                <a:latin typeface="DevLys 010" pitchFamily="2" charset="0"/>
              </a:rPr>
              <a:t> </a:t>
            </a:r>
            <a:r>
              <a:rPr lang="en-US" sz="2500" dirty="0" err="1">
                <a:latin typeface="DevLys 010" pitchFamily="2" charset="0"/>
              </a:rPr>
              <a:t>Mh-,e-,e</a:t>
            </a:r>
            <a:r>
              <a:rPr lang="en-US" sz="2500" dirty="0">
                <a:latin typeface="DevLys 010" pitchFamily="2" charset="0"/>
              </a:rPr>
              <a:t>- </a:t>
            </a:r>
            <a:r>
              <a:rPr lang="en-US" sz="2500" dirty="0" err="1">
                <a:latin typeface="DevLys 010" pitchFamily="2" charset="0"/>
              </a:rPr>
              <a:t>dks</a:t>
            </a:r>
            <a:r>
              <a:rPr lang="en-US" sz="2500" dirty="0">
                <a:latin typeface="DevLys 010" pitchFamily="2" charset="0"/>
              </a:rPr>
              <a:t> </a:t>
            </a:r>
            <a:r>
              <a:rPr lang="en-US" sz="2500" dirty="0" err="1">
                <a:latin typeface="DevLys 010" pitchFamily="2" charset="0"/>
              </a:rPr>
              <a:t>fuekZrk</a:t>
            </a:r>
            <a:r>
              <a:rPr lang="en-US" sz="2500" dirty="0">
                <a:latin typeface="DevLys 010" pitchFamily="2" charset="0"/>
              </a:rPr>
              <a:t> </a:t>
            </a:r>
            <a:r>
              <a:rPr lang="en-US" sz="2500" dirty="0" err="1">
                <a:latin typeface="DevLys 010" pitchFamily="2" charset="0"/>
              </a:rPr>
              <a:t>ds</a:t>
            </a:r>
            <a:r>
              <a:rPr lang="en-US" sz="2500" dirty="0">
                <a:latin typeface="DevLys 010" pitchFamily="2" charset="0"/>
              </a:rPr>
              <a:t> }</a:t>
            </a:r>
            <a:r>
              <a:rPr lang="en-US" sz="2500" dirty="0" err="1">
                <a:latin typeface="DevLys 010" pitchFamily="2" charset="0"/>
              </a:rPr>
              <a:t>kjk</a:t>
            </a:r>
            <a:r>
              <a:rPr lang="en-US" sz="2500" dirty="0">
                <a:latin typeface="DevLys 010" pitchFamily="2" charset="0"/>
              </a:rPr>
              <a:t> ,d ;</a:t>
            </a:r>
            <a:r>
              <a:rPr lang="en-US" sz="2500" dirty="0" err="1">
                <a:latin typeface="DevLys 010" pitchFamily="2" charset="0"/>
              </a:rPr>
              <a:t>wfud</a:t>
            </a:r>
            <a:r>
              <a:rPr lang="en-US" sz="2500" dirty="0">
                <a:latin typeface="DevLys 010" pitchFamily="2" charset="0"/>
              </a:rPr>
              <a:t> </a:t>
            </a:r>
            <a:r>
              <a:rPr lang="en-US" sz="2500" dirty="0" err="1">
                <a:latin typeface="DevLys 010" pitchFamily="2" charset="0"/>
              </a:rPr>
              <a:t>igpku</a:t>
            </a:r>
            <a:r>
              <a:rPr lang="en-US" sz="2500" dirty="0">
                <a:latin typeface="DevLys 010" pitchFamily="2" charset="0"/>
              </a:rPr>
              <a:t> </a:t>
            </a:r>
            <a:r>
              <a:rPr lang="en-US" sz="2500" dirty="0" err="1">
                <a:latin typeface="DevLys 010" pitchFamily="2" charset="0"/>
              </a:rPr>
              <a:t>Øekad</a:t>
            </a:r>
            <a:r>
              <a:rPr lang="en-US" sz="2500" dirty="0">
                <a:latin typeface="DevLys 010" pitchFamily="2" charset="0"/>
              </a:rPr>
              <a:t> </a:t>
            </a:r>
            <a:r>
              <a:rPr lang="en-US" sz="2500" dirty="0" err="1">
                <a:latin typeface="DevLys 010" pitchFamily="2" charset="0"/>
              </a:rPr>
              <a:t>fn;k</a:t>
            </a:r>
            <a:r>
              <a:rPr lang="en-US" sz="2500" dirty="0">
                <a:latin typeface="DevLys 010" pitchFamily="2" charset="0"/>
              </a:rPr>
              <a:t> </a:t>
            </a:r>
            <a:r>
              <a:rPr lang="en-US" sz="2500" dirty="0" err="1">
                <a:latin typeface="DevLys 010" pitchFamily="2" charset="0"/>
              </a:rPr>
              <a:t>x;k</a:t>
            </a:r>
            <a:r>
              <a:rPr lang="en-US" sz="2500" dirty="0">
                <a:latin typeface="DevLys 010" pitchFamily="2" charset="0"/>
              </a:rPr>
              <a:t> </a:t>
            </a:r>
            <a:r>
              <a:rPr lang="en-US" sz="2500" dirty="0" err="1">
                <a:latin typeface="DevLys 010" pitchFamily="2" charset="0"/>
              </a:rPr>
              <a:t>gksrk</a:t>
            </a:r>
            <a:r>
              <a:rPr lang="en-US" sz="2500" dirty="0">
                <a:latin typeface="DevLys 010" pitchFamily="2" charset="0"/>
              </a:rPr>
              <a:t> </a:t>
            </a:r>
            <a:r>
              <a:rPr lang="en-US" sz="2500" dirty="0" err="1">
                <a:latin typeface="DevLys 010" pitchFamily="2" charset="0"/>
              </a:rPr>
              <a:t>gSA</a:t>
            </a:r>
            <a:r>
              <a:rPr lang="en-US" sz="2500" dirty="0">
                <a:latin typeface="DevLys 010" pitchFamily="2" charset="0"/>
              </a:rPr>
              <a:t> </a:t>
            </a:r>
            <a:r>
              <a:rPr lang="en-US" sz="2500" dirty="0" err="1">
                <a:latin typeface="DevLys 010" pitchFamily="2" charset="0"/>
              </a:rPr>
              <a:t>tc</a:t>
            </a:r>
            <a:r>
              <a:rPr lang="en-US" sz="2500" dirty="0">
                <a:latin typeface="DevLys 010" pitchFamily="2" charset="0"/>
              </a:rPr>
              <a:t> </a:t>
            </a:r>
            <a:r>
              <a:rPr lang="en-US" sz="2500" dirty="0" err="1">
                <a:latin typeface="DevLys 010" pitchFamily="2" charset="0"/>
              </a:rPr>
              <a:t>Hkh</a:t>
            </a:r>
            <a:r>
              <a:rPr lang="en-US" sz="2500" dirty="0">
                <a:latin typeface="DevLys 010" pitchFamily="2" charset="0"/>
              </a:rPr>
              <a:t> </a:t>
            </a:r>
            <a:r>
              <a:rPr lang="en-US" sz="2500" dirty="0" err="1">
                <a:latin typeface="DevLys 010" pitchFamily="2" charset="0"/>
              </a:rPr>
              <a:t>bZ</a:t>
            </a:r>
            <a:r>
              <a:rPr lang="en-US" sz="2500" dirty="0">
                <a:latin typeface="DevLys 010" pitchFamily="2" charset="0"/>
              </a:rPr>
              <a:t>]</a:t>
            </a:r>
            <a:r>
              <a:rPr lang="en-US" sz="2500" dirty="0" err="1">
                <a:latin typeface="DevLys 010" pitchFamily="2" charset="0"/>
              </a:rPr>
              <a:t>Ogh-,e</a:t>
            </a:r>
            <a:r>
              <a:rPr lang="en-US" sz="2500" dirty="0">
                <a:latin typeface="DevLys 010" pitchFamily="2" charset="0"/>
              </a:rPr>
              <a:t>- </a:t>
            </a:r>
            <a:r>
              <a:rPr lang="en-US" sz="2500" dirty="0" err="1">
                <a:latin typeface="DevLys 010" pitchFamily="2" charset="0"/>
              </a:rPr>
              <a:t>vkWu</a:t>
            </a:r>
            <a:r>
              <a:rPr lang="en-US" sz="2500" dirty="0">
                <a:latin typeface="DevLys 010" pitchFamily="2" charset="0"/>
              </a:rPr>
              <a:t> dh </a:t>
            </a:r>
            <a:r>
              <a:rPr lang="en-US" sz="2500" dirty="0" err="1">
                <a:latin typeface="DevLys 010" pitchFamily="2" charset="0"/>
              </a:rPr>
              <a:t>tkrh</a:t>
            </a:r>
            <a:r>
              <a:rPr lang="en-US" sz="2500" dirty="0">
                <a:latin typeface="DevLys 010" pitchFamily="2" charset="0"/>
              </a:rPr>
              <a:t> </a:t>
            </a:r>
            <a:r>
              <a:rPr lang="en-US" sz="2500" dirty="0" err="1">
                <a:latin typeface="DevLys 010" pitchFamily="2" charset="0"/>
              </a:rPr>
              <a:t>gS</a:t>
            </a:r>
            <a:r>
              <a:rPr lang="en-US" sz="2500" dirty="0">
                <a:latin typeface="DevLys 010" pitchFamily="2" charset="0"/>
              </a:rPr>
              <a:t> </a:t>
            </a:r>
            <a:r>
              <a:rPr lang="en-US" sz="2500" dirty="0" err="1">
                <a:latin typeface="DevLys 010" pitchFamily="2" charset="0"/>
              </a:rPr>
              <a:t>rks</a:t>
            </a:r>
            <a:r>
              <a:rPr lang="en-US" sz="2500" dirty="0">
                <a:latin typeface="DevLys 010" pitchFamily="2" charset="0"/>
              </a:rPr>
              <a:t> </a:t>
            </a:r>
            <a:r>
              <a:rPr lang="en-US" sz="2500" dirty="0" err="1">
                <a:latin typeface="DevLys 010" pitchFamily="2" charset="0"/>
              </a:rPr>
              <a:t>vU</a:t>
            </a:r>
            <a:r>
              <a:rPr lang="en-US" sz="2500" dirty="0">
                <a:latin typeface="DevLys 010" pitchFamily="2" charset="0"/>
              </a:rPr>
              <a:t>; </a:t>
            </a:r>
            <a:r>
              <a:rPr lang="en-US" sz="2500" dirty="0" err="1">
                <a:latin typeface="DevLys 010" pitchFamily="2" charset="0"/>
              </a:rPr>
              <a:t>lwpuk</a:t>
            </a:r>
            <a:r>
              <a:rPr lang="en-US" sz="2500" dirty="0">
                <a:latin typeface="DevLys 010" pitchFamily="2" charset="0"/>
              </a:rPr>
              <a:t> </a:t>
            </a:r>
            <a:r>
              <a:rPr lang="en-US" sz="2500" dirty="0" err="1">
                <a:latin typeface="DevLys 010" pitchFamily="2" charset="0"/>
              </a:rPr>
              <a:t>izn’kZu</a:t>
            </a:r>
            <a:r>
              <a:rPr lang="en-US" sz="2500" dirty="0">
                <a:latin typeface="DevLys 010" pitchFamily="2" charset="0"/>
              </a:rPr>
              <a:t> </a:t>
            </a:r>
            <a:r>
              <a:rPr lang="en-US" sz="2500" dirty="0" err="1">
                <a:latin typeface="DevLys 010" pitchFamily="2" charset="0"/>
              </a:rPr>
              <a:t>ds</a:t>
            </a:r>
            <a:r>
              <a:rPr lang="en-US" sz="2500" dirty="0">
                <a:latin typeface="DevLys 010" pitchFamily="2" charset="0"/>
              </a:rPr>
              <a:t> </a:t>
            </a:r>
            <a:r>
              <a:rPr lang="en-US" sz="2500" dirty="0" err="1">
                <a:latin typeface="DevLys 010" pitchFamily="2" charset="0"/>
              </a:rPr>
              <a:t>lkFk</a:t>
            </a:r>
            <a:r>
              <a:rPr lang="en-US" sz="2500" dirty="0">
                <a:latin typeface="DevLys 010" pitchFamily="2" charset="0"/>
              </a:rPr>
              <a:t> </a:t>
            </a:r>
            <a:r>
              <a:rPr lang="en-US" sz="2500" dirty="0" err="1">
                <a:latin typeface="DevLys 010" pitchFamily="2" charset="0"/>
              </a:rPr>
              <a:t>fu;a</a:t>
            </a:r>
            <a:r>
              <a:rPr lang="en-US" sz="2500" dirty="0">
                <a:latin typeface="DevLys 010" pitchFamily="2" charset="0"/>
              </a:rPr>
              <a:t>=.k </a:t>
            </a:r>
            <a:r>
              <a:rPr lang="en-US" sz="2500" dirty="0" err="1">
                <a:latin typeface="DevLys 010" pitchFamily="2" charset="0"/>
              </a:rPr>
              <a:t>bdkbZ</a:t>
            </a:r>
            <a:r>
              <a:rPr lang="en-US" sz="2500" dirty="0">
                <a:latin typeface="DevLys 010" pitchFamily="2" charset="0"/>
              </a:rPr>
              <a:t> </a:t>
            </a:r>
            <a:r>
              <a:rPr lang="en-US" sz="2500" dirty="0" err="1">
                <a:latin typeface="DevLys 010" pitchFamily="2" charset="0"/>
              </a:rPr>
              <a:t>ds</a:t>
            </a:r>
            <a:r>
              <a:rPr lang="en-US" sz="2500" dirty="0">
                <a:latin typeface="DevLys 010" pitchFamily="2" charset="0"/>
              </a:rPr>
              <a:t> </a:t>
            </a:r>
            <a:r>
              <a:rPr lang="en-US" sz="2500" dirty="0" err="1">
                <a:latin typeface="DevLys 010" pitchFamily="2" charset="0"/>
              </a:rPr>
              <a:t>lkFk</a:t>
            </a:r>
            <a:r>
              <a:rPr lang="en-US" sz="2500" dirty="0">
                <a:latin typeface="DevLys 010" pitchFamily="2" charset="0"/>
              </a:rPr>
              <a:t> </a:t>
            </a:r>
            <a:r>
              <a:rPr lang="en-US" sz="2500" dirty="0" err="1">
                <a:latin typeface="DevLys 010" pitchFamily="2" charset="0"/>
              </a:rPr>
              <a:t>Mh-,e-,e</a:t>
            </a:r>
            <a:r>
              <a:rPr lang="en-US" sz="2500" dirty="0">
                <a:latin typeface="DevLys 010" pitchFamily="2" charset="0"/>
              </a:rPr>
              <a:t>- </a:t>
            </a:r>
            <a:r>
              <a:rPr lang="en-US" sz="2500" dirty="0" err="1">
                <a:latin typeface="DevLys 010" pitchFamily="2" charset="0"/>
              </a:rPr>
              <a:t>dk</a:t>
            </a:r>
            <a:r>
              <a:rPr lang="en-US" sz="2500" dirty="0">
                <a:latin typeface="DevLys 010" pitchFamily="2" charset="0"/>
              </a:rPr>
              <a:t> </a:t>
            </a:r>
            <a:r>
              <a:rPr lang="en-US" sz="2500" dirty="0" err="1">
                <a:latin typeface="DevLys 010" pitchFamily="2" charset="0"/>
              </a:rPr>
              <a:t>fof’k"V</a:t>
            </a:r>
            <a:r>
              <a:rPr lang="en-US" sz="2500" dirty="0">
                <a:latin typeface="DevLys 010" pitchFamily="2" charset="0"/>
              </a:rPr>
              <a:t> </a:t>
            </a:r>
            <a:r>
              <a:rPr lang="en-US" sz="2500" dirty="0" err="1">
                <a:latin typeface="DevLys 010" pitchFamily="2" charset="0"/>
              </a:rPr>
              <a:t>igpku</a:t>
            </a:r>
            <a:r>
              <a:rPr lang="en-US" sz="2500" dirty="0">
                <a:latin typeface="DevLys 010" pitchFamily="2" charset="0"/>
              </a:rPr>
              <a:t> </a:t>
            </a:r>
            <a:r>
              <a:rPr lang="en-US" sz="2500" dirty="0" err="1">
                <a:latin typeface="DevLys 010" pitchFamily="2" charset="0"/>
              </a:rPr>
              <a:t>Øekad</a:t>
            </a:r>
            <a:r>
              <a:rPr lang="en-US" sz="2500" dirty="0">
                <a:latin typeface="DevLys 010" pitchFamily="2" charset="0"/>
              </a:rPr>
              <a:t> </a:t>
            </a:r>
            <a:r>
              <a:rPr lang="en-US" sz="2500" dirty="0" err="1">
                <a:latin typeface="DevLys 010" pitchFamily="2" charset="0"/>
              </a:rPr>
              <a:t>Hkh</a:t>
            </a:r>
            <a:r>
              <a:rPr lang="en-US" sz="2500" dirty="0">
                <a:latin typeface="DevLys 010" pitchFamily="2" charset="0"/>
              </a:rPr>
              <a:t> </a:t>
            </a:r>
            <a:r>
              <a:rPr lang="en-US" sz="2500" dirty="0" err="1">
                <a:latin typeface="DevLys 010" pitchFamily="2" charset="0"/>
              </a:rPr>
              <a:t>iznf’kZr</a:t>
            </a:r>
            <a:r>
              <a:rPr lang="en-US" sz="2500" dirty="0">
                <a:latin typeface="DevLys 010" pitchFamily="2" charset="0"/>
              </a:rPr>
              <a:t> </a:t>
            </a:r>
            <a:r>
              <a:rPr lang="en-US" sz="2500" dirty="0" err="1">
                <a:latin typeface="DevLys 010" pitchFamily="2" charset="0"/>
              </a:rPr>
              <a:t>gksrk</a:t>
            </a:r>
            <a:r>
              <a:rPr lang="en-US" sz="2500" dirty="0">
                <a:latin typeface="DevLys 010" pitchFamily="2" charset="0"/>
              </a:rPr>
              <a:t> </a:t>
            </a:r>
            <a:r>
              <a:rPr lang="en-US" sz="2500" dirty="0" err="1">
                <a:latin typeface="DevLys 010" pitchFamily="2" charset="0"/>
              </a:rPr>
              <a:t>gSA</a:t>
            </a:r>
            <a:r>
              <a:rPr lang="en-US" sz="2500" dirty="0">
                <a:latin typeface="DevLys 010" pitchFamily="2" charset="0"/>
              </a:rPr>
              <a:t> ;fn </a:t>
            </a:r>
            <a:r>
              <a:rPr lang="en-US" sz="2500" dirty="0" err="1">
                <a:latin typeface="DevLys 010" pitchFamily="2" charset="0"/>
              </a:rPr>
              <a:t>fdlh</a:t>
            </a:r>
            <a:r>
              <a:rPr lang="en-US" sz="2500" dirty="0">
                <a:latin typeface="DevLys 010" pitchFamily="2" charset="0"/>
              </a:rPr>
              <a:t> </a:t>
            </a:r>
            <a:r>
              <a:rPr lang="en-US" sz="2500" dirty="0" err="1">
                <a:latin typeface="DevLys 010" pitchFamily="2" charset="0"/>
              </a:rPr>
              <a:t>fu;a</a:t>
            </a:r>
            <a:r>
              <a:rPr lang="en-US" sz="2500" dirty="0">
                <a:latin typeface="DevLys 010" pitchFamily="2" charset="0"/>
              </a:rPr>
              <a:t>=.k </a:t>
            </a:r>
            <a:r>
              <a:rPr lang="en-US" sz="2500" dirty="0" err="1">
                <a:latin typeface="DevLys 010" pitchFamily="2" charset="0"/>
              </a:rPr>
              <a:t>bdkbZ</a:t>
            </a:r>
            <a:r>
              <a:rPr lang="en-US" sz="2500" dirty="0">
                <a:latin typeface="DevLys 010" pitchFamily="2" charset="0"/>
              </a:rPr>
              <a:t> </a:t>
            </a:r>
            <a:r>
              <a:rPr lang="en-US" sz="2500" dirty="0" err="1">
                <a:latin typeface="DevLys 010" pitchFamily="2" charset="0"/>
              </a:rPr>
              <a:t>ls</a:t>
            </a:r>
            <a:r>
              <a:rPr lang="en-US" sz="2500" dirty="0">
                <a:latin typeface="DevLys 010" pitchFamily="2" charset="0"/>
              </a:rPr>
              <a:t> </a:t>
            </a:r>
            <a:r>
              <a:rPr lang="en-US" sz="2500" dirty="0" err="1">
                <a:latin typeface="DevLys 010" pitchFamily="2" charset="0"/>
              </a:rPr>
              <a:t>mldk</a:t>
            </a:r>
            <a:r>
              <a:rPr lang="en-US" sz="2500" dirty="0">
                <a:latin typeface="DevLys 010" pitchFamily="2" charset="0"/>
              </a:rPr>
              <a:t> fu/</a:t>
            </a:r>
            <a:r>
              <a:rPr lang="en-US" sz="2500" dirty="0" err="1">
                <a:latin typeface="DevLys 010" pitchFamily="2" charset="0"/>
              </a:rPr>
              <a:t>kkZfjr</a:t>
            </a:r>
            <a:r>
              <a:rPr lang="en-US" sz="2500" dirty="0">
                <a:latin typeface="DevLys 010" pitchFamily="2" charset="0"/>
              </a:rPr>
              <a:t> </a:t>
            </a:r>
            <a:r>
              <a:rPr lang="en-US" sz="2500" dirty="0" err="1">
                <a:latin typeface="DevLys 010" pitchFamily="2" charset="0"/>
              </a:rPr>
              <a:t>Mh-,e-,e</a:t>
            </a:r>
            <a:r>
              <a:rPr lang="en-US" sz="2500" dirty="0">
                <a:latin typeface="DevLys 010" pitchFamily="2" charset="0"/>
              </a:rPr>
              <a:t>- </a:t>
            </a:r>
            <a:r>
              <a:rPr lang="en-US" sz="2500" dirty="0" err="1">
                <a:latin typeface="DevLys 010" pitchFamily="2" charset="0"/>
              </a:rPr>
              <a:t>fudky</a:t>
            </a:r>
            <a:r>
              <a:rPr lang="en-US" sz="2500" dirty="0">
                <a:latin typeface="DevLys 010" pitchFamily="2" charset="0"/>
              </a:rPr>
              <a:t> </a:t>
            </a:r>
            <a:r>
              <a:rPr lang="en-US" sz="2500" dirty="0" err="1">
                <a:latin typeface="DevLys 010" pitchFamily="2" charset="0"/>
              </a:rPr>
              <a:t>fn;k</a:t>
            </a:r>
            <a:r>
              <a:rPr lang="en-US" sz="2500" dirty="0">
                <a:latin typeface="DevLys 010" pitchFamily="2" charset="0"/>
              </a:rPr>
              <a:t> </a:t>
            </a:r>
            <a:r>
              <a:rPr lang="en-US" sz="2500" dirty="0" err="1">
                <a:latin typeface="DevLys 010" pitchFamily="2" charset="0"/>
              </a:rPr>
              <a:t>tk;s</a:t>
            </a:r>
            <a:r>
              <a:rPr lang="en-US" sz="2500" dirty="0">
                <a:latin typeface="DevLys 010" pitchFamily="2" charset="0"/>
              </a:rPr>
              <a:t> </a:t>
            </a:r>
            <a:r>
              <a:rPr lang="en-US" sz="2500" dirty="0" err="1">
                <a:latin typeface="DevLys 010" pitchFamily="2" charset="0"/>
              </a:rPr>
              <a:t>rks</a:t>
            </a:r>
            <a:r>
              <a:rPr lang="en-US" sz="2500" dirty="0">
                <a:latin typeface="DevLys 010" pitchFamily="2" charset="0"/>
              </a:rPr>
              <a:t> </a:t>
            </a:r>
            <a:r>
              <a:rPr lang="en-US" sz="2500" dirty="0" err="1">
                <a:latin typeface="DevLys 010" pitchFamily="2" charset="0"/>
              </a:rPr>
              <a:t>eseksjh</a:t>
            </a:r>
            <a:r>
              <a:rPr lang="en-US" sz="2500" dirty="0">
                <a:latin typeface="DevLys 010" pitchFamily="2" charset="0"/>
              </a:rPr>
              <a:t> </a:t>
            </a:r>
            <a:r>
              <a:rPr lang="en-US" sz="2500" dirty="0" err="1">
                <a:latin typeface="DevLys 010" pitchFamily="2" charset="0"/>
              </a:rPr>
              <a:t>psat</a:t>
            </a:r>
            <a:r>
              <a:rPr lang="en-US" sz="2500" dirty="0">
                <a:latin typeface="DevLys 010" pitchFamily="2" charset="0"/>
              </a:rPr>
              <a:t> </a:t>
            </a:r>
            <a:r>
              <a:rPr lang="en-US" sz="2500" dirty="0" err="1">
                <a:latin typeface="DevLys 010" pitchFamily="2" charset="0"/>
              </a:rPr>
              <a:t>dk</a:t>
            </a:r>
            <a:r>
              <a:rPr lang="en-US" sz="2500" dirty="0">
                <a:latin typeface="DevLys 010" pitchFamily="2" charset="0"/>
              </a:rPr>
              <a:t> </a:t>
            </a:r>
            <a:r>
              <a:rPr lang="en-US" sz="2500" dirty="0" err="1">
                <a:latin typeface="DevLys 010" pitchFamily="2" charset="0"/>
              </a:rPr>
              <a:t>lans’k</a:t>
            </a:r>
            <a:r>
              <a:rPr lang="en-US" sz="2500" dirty="0">
                <a:latin typeface="DevLys 010" pitchFamily="2" charset="0"/>
              </a:rPr>
              <a:t> fn[</a:t>
            </a:r>
            <a:r>
              <a:rPr lang="en-US" sz="2500" dirty="0" err="1">
                <a:latin typeface="DevLys 010" pitchFamily="2" charset="0"/>
              </a:rPr>
              <a:t>krk</a:t>
            </a:r>
            <a:r>
              <a:rPr lang="en-US" sz="2500" dirty="0">
                <a:latin typeface="DevLys 010" pitchFamily="2" charset="0"/>
              </a:rPr>
              <a:t> </a:t>
            </a:r>
            <a:r>
              <a:rPr lang="en-US" sz="2500" dirty="0" err="1">
                <a:latin typeface="DevLys 010" pitchFamily="2" charset="0"/>
              </a:rPr>
              <a:t>gSA</a:t>
            </a:r>
            <a:endParaRPr lang="en-US" sz="2500" dirty="0">
              <a:latin typeface="DevLys 010" pitchFamily="2" charset="0"/>
            </a:endParaRPr>
          </a:p>
        </p:txBody>
      </p:sp>
      <p:pic>
        <p:nvPicPr>
          <p:cNvPr id="19458" name="Picture 2" descr="C:\Users\HP\Downloads\nirwachan ayog symbol.png"/>
          <p:cNvPicPr>
            <a:picLocks noChangeAspect="1" noChangeArrowheads="1"/>
          </p:cNvPicPr>
          <p:nvPr/>
        </p:nvPicPr>
        <p:blipFill>
          <a:blip r:embed="rId2"/>
          <a:srcRect/>
          <a:stretch>
            <a:fillRect/>
          </a:stretch>
        </p:blipFill>
        <p:spPr bwMode="auto">
          <a:xfrm>
            <a:off x="-53975" y="-91736"/>
            <a:ext cx="1882775" cy="1310936"/>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381000"/>
            <a:ext cx="8229600" cy="5668963"/>
          </a:xfrm>
        </p:spPr>
        <p:txBody>
          <a:bodyPr>
            <a:normAutofit fontScale="85000" lnSpcReduction="10000"/>
          </a:bodyPr>
          <a:lstStyle/>
          <a:p>
            <a:pPr algn="ctr">
              <a:buNone/>
            </a:pPr>
            <a:r>
              <a:rPr lang="en-US" dirty="0" smtClean="0">
                <a:latin typeface="Kruti Dev 010" pitchFamily="2" charset="0"/>
              </a:rPr>
              <a:t> </a:t>
            </a:r>
            <a:r>
              <a:rPr lang="en-US" b="1" dirty="0" smtClean="0">
                <a:latin typeface="Kruti Dev 010" pitchFamily="2" charset="0"/>
              </a:rPr>
              <a:t> </a:t>
            </a:r>
            <a:r>
              <a:rPr lang="en-US" b="1" dirty="0" err="1" smtClean="0">
                <a:latin typeface="Kruti Dev 010" pitchFamily="2" charset="0"/>
              </a:rPr>
              <a:t>bysDVªkfud</a:t>
            </a:r>
            <a:r>
              <a:rPr lang="en-US" b="1" dirty="0" smtClean="0">
                <a:latin typeface="Kruti Dev 010" pitchFamily="2" charset="0"/>
              </a:rPr>
              <a:t> </a:t>
            </a:r>
            <a:r>
              <a:rPr lang="en-US" b="1" dirty="0" err="1" smtClean="0">
                <a:latin typeface="Kruti Dev 010" pitchFamily="2" charset="0"/>
              </a:rPr>
              <a:t>oksfVax</a:t>
            </a:r>
            <a:r>
              <a:rPr lang="en-US" b="1" dirty="0" smtClean="0">
                <a:latin typeface="Kruti Dev 010" pitchFamily="2" charset="0"/>
              </a:rPr>
              <a:t> </a:t>
            </a:r>
            <a:r>
              <a:rPr lang="en-US" b="1" dirty="0" err="1" smtClean="0">
                <a:latin typeface="Kruti Dev 010" pitchFamily="2" charset="0"/>
              </a:rPr>
              <a:t>e’khu</a:t>
            </a:r>
            <a:r>
              <a:rPr lang="en-US" b="1" dirty="0" smtClean="0">
                <a:latin typeface="Kruti Dev 010" pitchFamily="2" charset="0"/>
              </a:rPr>
              <a:t> </a:t>
            </a:r>
            <a:endParaRPr lang="hi-IN" b="1" dirty="0" smtClean="0">
              <a:latin typeface="Kruti Dev 010" pitchFamily="2" charset="0"/>
            </a:endParaRPr>
          </a:p>
          <a:p>
            <a:pPr algn="ctr">
              <a:buNone/>
            </a:pPr>
            <a:endParaRPr lang="en-US" b="1" dirty="0" smtClean="0">
              <a:latin typeface="Kruti Dev 010" pitchFamily="2" charset="0"/>
            </a:endParaRPr>
          </a:p>
          <a:p>
            <a:pPr algn="just">
              <a:buNone/>
            </a:pPr>
            <a:r>
              <a:rPr lang="en-US" dirty="0" smtClean="0">
                <a:latin typeface="Kruti Dev 010" pitchFamily="2" charset="0"/>
              </a:rPr>
              <a:t>     </a:t>
            </a:r>
            <a:r>
              <a:rPr lang="en-US" sz="3300" dirty="0" err="1" smtClean="0">
                <a:latin typeface="DevLys 010" pitchFamily="2" charset="0"/>
              </a:rPr>
              <a:t>okLro</a:t>
            </a:r>
            <a:r>
              <a:rPr lang="en-US" sz="3300" dirty="0" smtClean="0">
                <a:latin typeface="DevLys 010" pitchFamily="2" charset="0"/>
              </a:rPr>
              <a:t> </a:t>
            </a:r>
            <a:r>
              <a:rPr lang="en-US" sz="3300" dirty="0" err="1">
                <a:latin typeface="DevLys 010" pitchFamily="2" charset="0"/>
              </a:rPr>
              <a:t>esa</a:t>
            </a:r>
            <a:r>
              <a:rPr lang="en-US" sz="3300" dirty="0">
                <a:latin typeface="DevLys 010" pitchFamily="2" charset="0"/>
              </a:rPr>
              <a:t>] </a:t>
            </a:r>
            <a:r>
              <a:rPr lang="en-US" sz="3300" dirty="0" err="1">
                <a:latin typeface="DevLys 010" pitchFamily="2" charset="0"/>
              </a:rPr>
              <a:t>fdlh</a:t>
            </a:r>
            <a:r>
              <a:rPr lang="en-US" sz="3300" dirty="0">
                <a:latin typeface="DevLys 010" pitchFamily="2" charset="0"/>
              </a:rPr>
              <a:t> </a:t>
            </a:r>
            <a:r>
              <a:rPr lang="en-US" sz="3300" dirty="0" err="1">
                <a:latin typeface="DevLys 010" pitchFamily="2" charset="0"/>
              </a:rPr>
              <a:t>fuokZpu</a:t>
            </a:r>
            <a:r>
              <a:rPr lang="en-US" sz="3300" dirty="0">
                <a:latin typeface="DevLys 010" pitchFamily="2" charset="0"/>
              </a:rPr>
              <a:t> </a:t>
            </a:r>
            <a:r>
              <a:rPr lang="en-US" sz="3300" dirty="0" err="1">
                <a:latin typeface="DevLys 010" pitchFamily="2" charset="0"/>
              </a:rPr>
              <a:t>esa</a:t>
            </a:r>
            <a:r>
              <a:rPr lang="en-US" sz="3300" dirty="0">
                <a:latin typeface="DevLys 010" pitchFamily="2" charset="0"/>
              </a:rPr>
              <a:t>] </a:t>
            </a:r>
            <a:r>
              <a:rPr lang="en-US" sz="3300" dirty="0" err="1">
                <a:latin typeface="DevLys 010" pitchFamily="2" charset="0"/>
              </a:rPr>
              <a:t>fofHkUu</a:t>
            </a:r>
            <a:r>
              <a:rPr lang="en-US" sz="3300" dirty="0">
                <a:latin typeface="DevLys 010" pitchFamily="2" charset="0"/>
              </a:rPr>
              <a:t> </a:t>
            </a:r>
            <a:r>
              <a:rPr lang="en-US" sz="3300" dirty="0" err="1">
                <a:latin typeface="DevLys 010" pitchFamily="2" charset="0"/>
              </a:rPr>
              <a:t>inksa</a:t>
            </a:r>
            <a:r>
              <a:rPr lang="en-US" sz="3300" dirty="0">
                <a:latin typeface="DevLys 010" pitchFamily="2" charset="0"/>
              </a:rPr>
              <a:t> </a:t>
            </a:r>
            <a:r>
              <a:rPr lang="en-US" sz="3300" dirty="0" err="1">
                <a:latin typeface="DevLys 010" pitchFamily="2" charset="0"/>
              </a:rPr>
              <a:t>ds</a:t>
            </a:r>
            <a:r>
              <a:rPr lang="en-US" sz="3300" dirty="0">
                <a:latin typeface="DevLys 010" pitchFamily="2" charset="0"/>
              </a:rPr>
              <a:t> </a:t>
            </a:r>
            <a:r>
              <a:rPr lang="en-US" sz="3300" dirty="0" err="1">
                <a:latin typeface="DevLys 010" pitchFamily="2" charset="0"/>
              </a:rPr>
              <a:t>fy</a:t>
            </a:r>
            <a:r>
              <a:rPr lang="en-US" sz="3300" dirty="0">
                <a:latin typeface="DevLys 010" pitchFamily="2" charset="0"/>
              </a:rPr>
              <a:t>, </a:t>
            </a:r>
            <a:r>
              <a:rPr lang="en-US" sz="3300" dirty="0" err="1">
                <a:latin typeface="DevLys 010" pitchFamily="2" charset="0"/>
              </a:rPr>
              <a:t>Mkys</a:t>
            </a:r>
            <a:r>
              <a:rPr lang="en-US" sz="3300" dirty="0">
                <a:latin typeface="DevLys 010" pitchFamily="2" charset="0"/>
              </a:rPr>
              <a:t> x, </a:t>
            </a:r>
            <a:r>
              <a:rPr lang="en-US" sz="3300" dirty="0" err="1">
                <a:latin typeface="DevLys 010" pitchFamily="2" charset="0"/>
              </a:rPr>
              <a:t>erksa</a:t>
            </a:r>
            <a:r>
              <a:rPr lang="en-US" sz="3300" dirty="0">
                <a:latin typeface="DevLys 010" pitchFamily="2" charset="0"/>
              </a:rPr>
              <a:t> </a:t>
            </a:r>
            <a:r>
              <a:rPr lang="en-US" sz="3300" dirty="0" err="1">
                <a:latin typeface="DevLys 010" pitchFamily="2" charset="0"/>
              </a:rPr>
              <a:t>ds</a:t>
            </a:r>
            <a:r>
              <a:rPr lang="en-US" sz="3300" dirty="0">
                <a:latin typeface="DevLys 010" pitchFamily="2" charset="0"/>
              </a:rPr>
              <a:t> </a:t>
            </a:r>
            <a:r>
              <a:rPr lang="en-US" sz="3300" dirty="0" err="1">
                <a:latin typeface="DevLys 010" pitchFamily="2" charset="0"/>
              </a:rPr>
              <a:t>C;kSjs</a:t>
            </a:r>
            <a:r>
              <a:rPr lang="en-US" sz="3300" dirty="0">
                <a:latin typeface="DevLys 010" pitchFamily="2" charset="0"/>
              </a:rPr>
              <a:t> </a:t>
            </a:r>
            <a:r>
              <a:rPr lang="en-US" sz="3300" dirty="0" err="1">
                <a:latin typeface="DevLys 010" pitchFamily="2" charset="0"/>
              </a:rPr>
              <a:t>fu;a</a:t>
            </a:r>
            <a:r>
              <a:rPr lang="en-US" sz="3300" dirty="0">
                <a:latin typeface="DevLys 010" pitchFamily="2" charset="0"/>
              </a:rPr>
              <a:t>=.k </a:t>
            </a:r>
            <a:r>
              <a:rPr lang="en-US" sz="3300" dirty="0" err="1">
                <a:latin typeface="DevLys 010" pitchFamily="2" charset="0"/>
              </a:rPr>
              <a:t>bdkbZ</a:t>
            </a:r>
            <a:r>
              <a:rPr lang="en-US" sz="3300" dirty="0">
                <a:latin typeface="DevLys 010" pitchFamily="2" charset="0"/>
              </a:rPr>
              <a:t> </a:t>
            </a:r>
            <a:r>
              <a:rPr lang="en-US" sz="3300" dirty="0" err="1">
                <a:latin typeface="DevLys 010" pitchFamily="2" charset="0"/>
              </a:rPr>
              <a:t>esa</a:t>
            </a:r>
            <a:r>
              <a:rPr lang="en-US" sz="3300" dirty="0">
                <a:latin typeface="DevLys 010" pitchFamily="2" charset="0"/>
              </a:rPr>
              <a:t> </a:t>
            </a:r>
            <a:r>
              <a:rPr lang="en-US" sz="3300" dirty="0" err="1">
                <a:latin typeface="DevLys 010" pitchFamily="2" charset="0"/>
              </a:rPr>
              <a:t>ntZ</a:t>
            </a:r>
            <a:r>
              <a:rPr lang="en-US" sz="3300" dirty="0">
                <a:latin typeface="DevLys 010" pitchFamily="2" charset="0"/>
              </a:rPr>
              <a:t> </a:t>
            </a:r>
            <a:r>
              <a:rPr lang="en-US" sz="3300" dirty="0" err="1">
                <a:latin typeface="DevLys 010" pitchFamily="2" charset="0"/>
              </a:rPr>
              <a:t>rks</a:t>
            </a:r>
            <a:r>
              <a:rPr lang="en-US" sz="3300" dirty="0">
                <a:latin typeface="DevLys 010" pitchFamily="2" charset="0"/>
              </a:rPr>
              <a:t> </a:t>
            </a:r>
            <a:r>
              <a:rPr lang="en-US" sz="3300" dirty="0" err="1">
                <a:latin typeface="DevLys 010" pitchFamily="2" charset="0"/>
              </a:rPr>
              <a:t>gksrs</a:t>
            </a:r>
            <a:r>
              <a:rPr lang="en-US" sz="3300" dirty="0">
                <a:latin typeface="DevLys 010" pitchFamily="2" charset="0"/>
              </a:rPr>
              <a:t> </a:t>
            </a:r>
            <a:r>
              <a:rPr lang="en-US" sz="3300" dirty="0" err="1">
                <a:latin typeface="DevLys 010" pitchFamily="2" charset="0"/>
              </a:rPr>
              <a:t>gh</a:t>
            </a:r>
            <a:r>
              <a:rPr lang="en-US" sz="3300" dirty="0">
                <a:latin typeface="DevLys 010" pitchFamily="2" charset="0"/>
              </a:rPr>
              <a:t> </a:t>
            </a:r>
            <a:r>
              <a:rPr lang="en-US" sz="3300" dirty="0" err="1">
                <a:latin typeface="DevLys 010" pitchFamily="2" charset="0"/>
              </a:rPr>
              <a:t>gSa</a:t>
            </a:r>
            <a:r>
              <a:rPr lang="en-US" sz="3300" dirty="0">
                <a:latin typeface="DevLys 010" pitchFamily="2" charset="0"/>
              </a:rPr>
              <a:t>] </a:t>
            </a:r>
            <a:r>
              <a:rPr lang="en-US" sz="3300" dirty="0" err="1">
                <a:latin typeface="DevLys 010" pitchFamily="2" charset="0"/>
              </a:rPr>
              <a:t>ogh</a:t>
            </a:r>
            <a:r>
              <a:rPr lang="en-US" sz="3300" dirty="0">
                <a:latin typeface="DevLys 010" pitchFamily="2" charset="0"/>
              </a:rPr>
              <a:t> </a:t>
            </a:r>
            <a:r>
              <a:rPr lang="en-US" sz="3300" dirty="0" err="1">
                <a:latin typeface="DevLys 010" pitchFamily="2" charset="0"/>
              </a:rPr>
              <a:t>vkadM+s</a:t>
            </a:r>
            <a:r>
              <a:rPr lang="en-US" sz="3300" dirty="0">
                <a:latin typeface="DevLys 010" pitchFamily="2" charset="0"/>
              </a:rPr>
              <a:t> ml </a:t>
            </a:r>
            <a:r>
              <a:rPr lang="en-US" sz="3300" dirty="0" err="1">
                <a:latin typeface="DevLys 010" pitchFamily="2" charset="0"/>
              </a:rPr>
              <a:t>fu;a</a:t>
            </a:r>
            <a:r>
              <a:rPr lang="en-US" sz="3300" dirty="0">
                <a:latin typeface="DevLys 010" pitchFamily="2" charset="0"/>
              </a:rPr>
              <a:t>=.k </a:t>
            </a:r>
            <a:r>
              <a:rPr lang="en-US" sz="3300" dirty="0" err="1">
                <a:latin typeface="DevLys 010" pitchFamily="2" charset="0"/>
              </a:rPr>
              <a:t>bdkbZ</a:t>
            </a:r>
            <a:r>
              <a:rPr lang="en-US" sz="3300" dirty="0">
                <a:latin typeface="DevLys 010" pitchFamily="2" charset="0"/>
              </a:rPr>
              <a:t> </a:t>
            </a:r>
            <a:r>
              <a:rPr lang="en-US" sz="3300" dirty="0" err="1">
                <a:latin typeface="DevLys 010" pitchFamily="2" charset="0"/>
              </a:rPr>
              <a:t>esa</a:t>
            </a:r>
            <a:r>
              <a:rPr lang="en-US" sz="3300" dirty="0">
                <a:latin typeface="DevLys 010" pitchFamily="2" charset="0"/>
              </a:rPr>
              <a:t> </a:t>
            </a:r>
            <a:r>
              <a:rPr lang="en-US" sz="3300" dirty="0" err="1">
                <a:latin typeface="DevLys 010" pitchFamily="2" charset="0"/>
              </a:rPr>
              <a:t>iz;qDr</a:t>
            </a:r>
            <a:r>
              <a:rPr lang="en-US" sz="3300" dirty="0">
                <a:latin typeface="DevLys 010" pitchFamily="2" charset="0"/>
              </a:rPr>
              <a:t> </a:t>
            </a:r>
            <a:r>
              <a:rPr lang="en-US" sz="3300" dirty="0" err="1">
                <a:latin typeface="DevLys 010" pitchFamily="2" charset="0"/>
              </a:rPr>
              <a:t>Mh-,e-,e</a:t>
            </a:r>
            <a:r>
              <a:rPr lang="en-US" sz="3300" dirty="0">
                <a:latin typeface="DevLys 010" pitchFamily="2" charset="0"/>
              </a:rPr>
              <a:t>- </a:t>
            </a:r>
            <a:r>
              <a:rPr lang="en-US" sz="3300" dirty="0" err="1">
                <a:latin typeface="DevLys 010" pitchFamily="2" charset="0"/>
              </a:rPr>
              <a:t>esa</a:t>
            </a:r>
            <a:r>
              <a:rPr lang="en-US" sz="3300" dirty="0">
                <a:latin typeface="DevLys 010" pitchFamily="2" charset="0"/>
              </a:rPr>
              <a:t> </a:t>
            </a:r>
            <a:r>
              <a:rPr lang="en-US" sz="3300" dirty="0" err="1">
                <a:latin typeface="DevLys 010" pitchFamily="2" charset="0"/>
              </a:rPr>
              <a:t>Hkh</a:t>
            </a:r>
            <a:r>
              <a:rPr lang="en-US" sz="3300" dirty="0">
                <a:latin typeface="DevLys 010" pitchFamily="2" charset="0"/>
              </a:rPr>
              <a:t> </a:t>
            </a:r>
            <a:r>
              <a:rPr lang="en-US" sz="3300" dirty="0" err="1">
                <a:latin typeface="DevLys 010" pitchFamily="2" charset="0"/>
              </a:rPr>
              <a:t>ntZ</a:t>
            </a:r>
            <a:r>
              <a:rPr lang="en-US" sz="3300" dirty="0">
                <a:latin typeface="DevLys 010" pitchFamily="2" charset="0"/>
              </a:rPr>
              <a:t> </a:t>
            </a:r>
            <a:r>
              <a:rPr lang="en-US" sz="3300" dirty="0" err="1">
                <a:latin typeface="DevLys 010" pitchFamily="2" charset="0"/>
              </a:rPr>
              <a:t>gksrs</a:t>
            </a:r>
            <a:r>
              <a:rPr lang="en-US" sz="3300" dirty="0">
                <a:latin typeface="DevLys 010" pitchFamily="2" charset="0"/>
              </a:rPr>
              <a:t> </a:t>
            </a:r>
            <a:r>
              <a:rPr lang="en-US" sz="3300" dirty="0" err="1">
                <a:latin typeface="DevLys 010" pitchFamily="2" charset="0"/>
              </a:rPr>
              <a:t>gSaA</a:t>
            </a:r>
            <a:r>
              <a:rPr lang="en-US" sz="3300" dirty="0">
                <a:latin typeface="DevLys 010" pitchFamily="2" charset="0"/>
              </a:rPr>
              <a:t> x.kuk </a:t>
            </a:r>
            <a:r>
              <a:rPr lang="en-US" sz="3300" dirty="0" err="1">
                <a:latin typeface="DevLys 010" pitchFamily="2" charset="0"/>
              </a:rPr>
              <a:t>dk;Z</a:t>
            </a:r>
            <a:r>
              <a:rPr lang="en-US" sz="3300" dirty="0">
                <a:latin typeface="DevLys 010" pitchFamily="2" charset="0"/>
              </a:rPr>
              <a:t> </a:t>
            </a:r>
            <a:r>
              <a:rPr lang="en-US" sz="3300" dirty="0" err="1">
                <a:latin typeface="DevLys 010" pitchFamily="2" charset="0"/>
              </a:rPr>
              <a:t>iwjk</a:t>
            </a:r>
            <a:r>
              <a:rPr lang="en-US" sz="3300" dirty="0">
                <a:latin typeface="DevLys 010" pitchFamily="2" charset="0"/>
              </a:rPr>
              <a:t> </a:t>
            </a:r>
            <a:r>
              <a:rPr lang="en-US" sz="3300" dirty="0" err="1">
                <a:latin typeface="DevLys 010" pitchFamily="2" charset="0"/>
              </a:rPr>
              <a:t>dj</a:t>
            </a:r>
            <a:r>
              <a:rPr lang="en-US" sz="3300" dirty="0">
                <a:latin typeface="DevLys 010" pitchFamily="2" charset="0"/>
              </a:rPr>
              <a:t> </a:t>
            </a:r>
            <a:r>
              <a:rPr lang="en-US" sz="3300" dirty="0" err="1">
                <a:latin typeface="DevLys 010" pitchFamily="2" charset="0"/>
              </a:rPr>
              <a:t>fy</a:t>
            </a:r>
            <a:r>
              <a:rPr lang="en-US" sz="3300" dirty="0">
                <a:latin typeface="DevLys 010" pitchFamily="2" charset="0"/>
              </a:rPr>
              <a:t>, </a:t>
            </a:r>
            <a:r>
              <a:rPr lang="en-US" sz="3300" dirty="0" err="1">
                <a:latin typeface="DevLys 010" pitchFamily="2" charset="0"/>
              </a:rPr>
              <a:t>tkus</a:t>
            </a:r>
            <a:r>
              <a:rPr lang="en-US" sz="3300" dirty="0">
                <a:latin typeface="DevLys 010" pitchFamily="2" charset="0"/>
              </a:rPr>
              <a:t> </a:t>
            </a:r>
            <a:r>
              <a:rPr lang="en-US" sz="3300" dirty="0" err="1">
                <a:latin typeface="DevLys 010" pitchFamily="2" charset="0"/>
              </a:rPr>
              <a:t>ds</a:t>
            </a:r>
            <a:r>
              <a:rPr lang="en-US" sz="3300" dirty="0">
                <a:latin typeface="DevLys 010" pitchFamily="2" charset="0"/>
              </a:rPr>
              <a:t> </a:t>
            </a:r>
            <a:r>
              <a:rPr lang="en-US" sz="3300" dirty="0" err="1">
                <a:latin typeface="DevLys 010" pitchFamily="2" charset="0"/>
              </a:rPr>
              <a:t>ckn</a:t>
            </a:r>
            <a:r>
              <a:rPr lang="en-US" sz="3300" dirty="0">
                <a:latin typeface="DevLys 010" pitchFamily="2" charset="0"/>
              </a:rPr>
              <a:t>] </a:t>
            </a:r>
            <a:r>
              <a:rPr lang="en-US" sz="3300" dirty="0" err="1">
                <a:latin typeface="DevLys 010" pitchFamily="2" charset="0"/>
              </a:rPr>
              <a:t>Mh-,e-,e</a:t>
            </a:r>
            <a:r>
              <a:rPr lang="en-US" sz="3300" dirty="0">
                <a:latin typeface="DevLys 010" pitchFamily="2" charset="0"/>
              </a:rPr>
              <a:t>- </a:t>
            </a:r>
            <a:r>
              <a:rPr lang="en-US" sz="3300" dirty="0" err="1">
                <a:latin typeface="DevLys 010" pitchFamily="2" charset="0"/>
              </a:rPr>
              <a:t>dks</a:t>
            </a:r>
            <a:r>
              <a:rPr lang="en-US" sz="3300" dirty="0">
                <a:latin typeface="DevLys 010" pitchFamily="2" charset="0"/>
              </a:rPr>
              <a:t> </a:t>
            </a:r>
            <a:r>
              <a:rPr lang="en-US" sz="3300" dirty="0" err="1">
                <a:latin typeface="DevLys 010" pitchFamily="2" charset="0"/>
              </a:rPr>
              <a:t>fudky</a:t>
            </a:r>
            <a:r>
              <a:rPr lang="en-US" sz="3300" dirty="0">
                <a:latin typeface="DevLys 010" pitchFamily="2" charset="0"/>
              </a:rPr>
              <a:t> </a:t>
            </a:r>
            <a:r>
              <a:rPr lang="en-US" sz="3300" dirty="0" err="1">
                <a:latin typeface="DevLys 010" pitchFamily="2" charset="0"/>
              </a:rPr>
              <a:t>dj</a:t>
            </a:r>
            <a:r>
              <a:rPr lang="en-US" sz="3300" dirty="0">
                <a:latin typeface="DevLys 010" pitchFamily="2" charset="0"/>
              </a:rPr>
              <a:t>] </a:t>
            </a:r>
            <a:r>
              <a:rPr lang="en-US" sz="3300" dirty="0" err="1">
                <a:latin typeface="DevLys 010" pitchFamily="2" charset="0"/>
              </a:rPr>
              <a:t>vko’;drkuqlkj</a:t>
            </a:r>
            <a:r>
              <a:rPr lang="en-US" sz="3300" dirty="0">
                <a:latin typeface="DevLys 010" pitchFamily="2" charset="0"/>
              </a:rPr>
              <a:t> </a:t>
            </a:r>
            <a:r>
              <a:rPr lang="en-US" sz="3300" dirty="0" err="1">
                <a:latin typeface="DevLys 010" pitchFamily="2" charset="0"/>
              </a:rPr>
              <a:t>visf</a:t>
            </a:r>
            <a:r>
              <a:rPr lang="en-US" sz="3300" dirty="0">
                <a:latin typeface="DevLys 010" pitchFamily="2" charset="0"/>
              </a:rPr>
              <a:t>{</a:t>
            </a:r>
            <a:r>
              <a:rPr lang="en-US" sz="3300" dirty="0" err="1">
                <a:latin typeface="DevLys 010" pitchFamily="2" charset="0"/>
              </a:rPr>
              <a:t>kr</a:t>
            </a:r>
            <a:r>
              <a:rPr lang="en-US" sz="3300" dirty="0">
                <a:latin typeface="DevLys 010" pitchFamily="2" charset="0"/>
              </a:rPr>
              <a:t> </a:t>
            </a:r>
            <a:r>
              <a:rPr lang="en-US" sz="3300" dirty="0" err="1">
                <a:latin typeface="DevLys 010" pitchFamily="2" charset="0"/>
              </a:rPr>
              <a:t>vof</a:t>
            </a:r>
            <a:r>
              <a:rPr lang="en-US" sz="3300" dirty="0">
                <a:latin typeface="DevLys 010" pitchFamily="2" charset="0"/>
              </a:rPr>
              <a:t>/k rd] </a:t>
            </a:r>
            <a:r>
              <a:rPr lang="en-US" sz="3300" dirty="0" err="1">
                <a:latin typeface="DevLys 010" pitchFamily="2" charset="0"/>
              </a:rPr>
              <a:t>lqjf</a:t>
            </a:r>
            <a:r>
              <a:rPr lang="en-US" sz="3300" dirty="0">
                <a:latin typeface="DevLys 010" pitchFamily="2" charset="0"/>
              </a:rPr>
              <a:t>{</a:t>
            </a:r>
            <a:r>
              <a:rPr lang="en-US" sz="3300" dirty="0" err="1">
                <a:latin typeface="DevLys 010" pitchFamily="2" charset="0"/>
              </a:rPr>
              <a:t>kr</a:t>
            </a:r>
            <a:r>
              <a:rPr lang="en-US" sz="3300" dirty="0">
                <a:latin typeface="DevLys 010" pitchFamily="2" charset="0"/>
              </a:rPr>
              <a:t> </a:t>
            </a:r>
            <a:r>
              <a:rPr lang="en-US" sz="3300" dirty="0" err="1">
                <a:latin typeface="DevLys 010" pitchFamily="2" charset="0"/>
              </a:rPr>
              <a:t>HkaMkfjr</a:t>
            </a:r>
            <a:r>
              <a:rPr lang="en-US" sz="3300" dirty="0">
                <a:latin typeface="DevLys 010" pitchFamily="2" charset="0"/>
              </a:rPr>
              <a:t> j[</a:t>
            </a:r>
            <a:r>
              <a:rPr lang="en-US" sz="3300" dirty="0" err="1">
                <a:latin typeface="DevLys 010" pitchFamily="2" charset="0"/>
              </a:rPr>
              <a:t>kk</a:t>
            </a:r>
            <a:r>
              <a:rPr lang="en-US" sz="3300" dirty="0">
                <a:latin typeface="DevLys 010" pitchFamily="2" charset="0"/>
              </a:rPr>
              <a:t> </a:t>
            </a:r>
            <a:r>
              <a:rPr lang="en-US" sz="3300" dirty="0" err="1">
                <a:latin typeface="DevLys 010" pitchFamily="2" charset="0"/>
              </a:rPr>
              <a:t>tk</a:t>
            </a:r>
            <a:r>
              <a:rPr lang="en-US" sz="3300" dirty="0">
                <a:latin typeface="DevLys 010" pitchFamily="2" charset="0"/>
              </a:rPr>
              <a:t> </a:t>
            </a:r>
            <a:r>
              <a:rPr lang="en-US" sz="3300" dirty="0" err="1">
                <a:latin typeface="DevLys 010" pitchFamily="2" charset="0"/>
              </a:rPr>
              <a:t>ldrk</a:t>
            </a:r>
            <a:r>
              <a:rPr lang="en-US" sz="3300" dirty="0">
                <a:latin typeface="DevLys 010" pitchFamily="2" charset="0"/>
              </a:rPr>
              <a:t> </a:t>
            </a:r>
            <a:r>
              <a:rPr lang="en-US" sz="3300" dirty="0" err="1">
                <a:latin typeface="DevLys 010" pitchFamily="2" charset="0"/>
              </a:rPr>
              <a:t>gS</a:t>
            </a:r>
            <a:r>
              <a:rPr lang="en-US" sz="3300" dirty="0">
                <a:latin typeface="DevLys 010" pitchFamily="2" charset="0"/>
              </a:rPr>
              <a:t>] </a:t>
            </a:r>
            <a:r>
              <a:rPr lang="en-US" sz="3300" dirty="0" err="1">
                <a:latin typeface="DevLys 010" pitchFamily="2" charset="0"/>
              </a:rPr>
              <a:t>vkSj</a:t>
            </a:r>
            <a:r>
              <a:rPr lang="en-US" sz="3300" dirty="0">
                <a:latin typeface="DevLys 010" pitchFamily="2" charset="0"/>
              </a:rPr>
              <a:t> </a:t>
            </a:r>
            <a:r>
              <a:rPr lang="en-US" sz="3300" dirty="0" err="1">
                <a:latin typeface="DevLys 010" pitchFamily="2" charset="0"/>
              </a:rPr>
              <a:t>fu;a</a:t>
            </a:r>
            <a:r>
              <a:rPr lang="en-US" sz="3300" dirty="0">
                <a:latin typeface="DevLys 010" pitchFamily="2" charset="0"/>
              </a:rPr>
              <a:t>=.k </a:t>
            </a:r>
            <a:r>
              <a:rPr lang="en-US" sz="3300" dirty="0" err="1">
                <a:latin typeface="DevLys 010" pitchFamily="2" charset="0"/>
              </a:rPr>
              <a:t>bdkbZ</a:t>
            </a:r>
            <a:r>
              <a:rPr lang="en-US" sz="3300" dirty="0">
                <a:latin typeface="DevLys 010" pitchFamily="2" charset="0"/>
              </a:rPr>
              <a:t> </a:t>
            </a:r>
            <a:r>
              <a:rPr lang="en-US" sz="3300" dirty="0" err="1">
                <a:latin typeface="DevLys 010" pitchFamily="2" charset="0"/>
              </a:rPr>
              <a:t>ds</a:t>
            </a:r>
            <a:r>
              <a:rPr lang="en-US" sz="3300" dirty="0">
                <a:latin typeface="DevLys 010" pitchFamily="2" charset="0"/>
              </a:rPr>
              <a:t> </a:t>
            </a:r>
            <a:r>
              <a:rPr lang="en-US" sz="3300" dirty="0" err="1">
                <a:latin typeface="DevLys 010" pitchFamily="2" charset="0"/>
              </a:rPr>
              <a:t>vkadM+s</a:t>
            </a:r>
            <a:r>
              <a:rPr lang="en-US" sz="3300" dirty="0">
                <a:latin typeface="DevLys 010" pitchFamily="2" charset="0"/>
              </a:rPr>
              <a:t> </a:t>
            </a:r>
            <a:r>
              <a:rPr lang="en-US" sz="3300" dirty="0" err="1">
                <a:latin typeface="DevLys 010" pitchFamily="2" charset="0"/>
              </a:rPr>
              <a:t>feVk</a:t>
            </a:r>
            <a:r>
              <a:rPr lang="en-US" sz="3300" dirty="0">
                <a:latin typeface="DevLys 010" pitchFamily="2" charset="0"/>
              </a:rPr>
              <a:t> </a:t>
            </a:r>
            <a:r>
              <a:rPr lang="en-US" sz="3300" dirty="0" err="1">
                <a:latin typeface="DevLys 010" pitchFamily="2" charset="0"/>
              </a:rPr>
              <a:t>dj</a:t>
            </a:r>
            <a:r>
              <a:rPr lang="en-US" sz="3300" dirty="0">
                <a:latin typeface="DevLys 010" pitchFamily="2" charset="0"/>
              </a:rPr>
              <a:t>] </a:t>
            </a:r>
            <a:r>
              <a:rPr lang="en-US" sz="3300" dirty="0" err="1">
                <a:latin typeface="DevLys 010" pitchFamily="2" charset="0"/>
              </a:rPr>
              <a:t>u;h</a:t>
            </a:r>
            <a:r>
              <a:rPr lang="en-US" sz="3300" dirty="0">
                <a:latin typeface="DevLys 010" pitchFamily="2" charset="0"/>
              </a:rPr>
              <a:t> </a:t>
            </a:r>
            <a:r>
              <a:rPr lang="en-US" sz="3300" dirty="0" err="1">
                <a:latin typeface="DevLys 010" pitchFamily="2" charset="0"/>
              </a:rPr>
              <a:t>Mh-,e-,e</a:t>
            </a:r>
            <a:r>
              <a:rPr lang="en-US" sz="3300" dirty="0">
                <a:latin typeface="DevLys 010" pitchFamily="2" charset="0"/>
              </a:rPr>
              <a:t>- </a:t>
            </a:r>
            <a:r>
              <a:rPr lang="en-US" sz="3300" dirty="0" err="1">
                <a:latin typeface="DevLys 010" pitchFamily="2" charset="0"/>
              </a:rPr>
              <a:t>yxkdj</a:t>
            </a:r>
            <a:r>
              <a:rPr lang="en-US" sz="3300" dirty="0">
                <a:latin typeface="DevLys 010" pitchFamily="2" charset="0"/>
              </a:rPr>
              <a:t>] </a:t>
            </a:r>
            <a:r>
              <a:rPr lang="en-US" sz="3300" dirty="0" err="1">
                <a:latin typeface="DevLys 010" pitchFamily="2" charset="0"/>
              </a:rPr>
              <a:t>fdlh</a:t>
            </a:r>
            <a:r>
              <a:rPr lang="en-US" sz="3300" dirty="0">
                <a:latin typeface="DevLys 010" pitchFamily="2" charset="0"/>
              </a:rPr>
              <a:t> </a:t>
            </a:r>
            <a:r>
              <a:rPr lang="en-US" sz="3300" dirty="0" err="1">
                <a:latin typeface="DevLys 010" pitchFamily="2" charset="0"/>
              </a:rPr>
              <a:t>nwljs</a:t>
            </a:r>
            <a:r>
              <a:rPr lang="en-US" sz="3300" dirty="0">
                <a:latin typeface="DevLys 010" pitchFamily="2" charset="0"/>
              </a:rPr>
              <a:t> </a:t>
            </a:r>
            <a:r>
              <a:rPr lang="en-US" sz="3300" dirty="0" err="1">
                <a:latin typeface="DevLys 010" pitchFamily="2" charset="0"/>
              </a:rPr>
              <a:t>ernku</a:t>
            </a:r>
            <a:r>
              <a:rPr lang="en-US" sz="3300" dirty="0">
                <a:latin typeface="DevLys 010" pitchFamily="2" charset="0"/>
              </a:rPr>
              <a:t> </a:t>
            </a:r>
            <a:r>
              <a:rPr lang="en-US" sz="3300" dirty="0" err="1">
                <a:latin typeface="DevLys 010" pitchFamily="2" charset="0"/>
              </a:rPr>
              <a:t>esa</a:t>
            </a:r>
            <a:r>
              <a:rPr lang="en-US" sz="3300" dirty="0">
                <a:latin typeface="DevLys 010" pitchFamily="2" charset="0"/>
              </a:rPr>
              <a:t> </a:t>
            </a:r>
            <a:r>
              <a:rPr lang="en-US" sz="3300" dirty="0" err="1">
                <a:latin typeface="DevLys 010" pitchFamily="2" charset="0"/>
              </a:rPr>
              <a:t>ogh</a:t>
            </a:r>
            <a:r>
              <a:rPr lang="en-US" sz="3300" dirty="0">
                <a:latin typeface="DevLys 010" pitchFamily="2" charset="0"/>
              </a:rPr>
              <a:t> </a:t>
            </a:r>
            <a:r>
              <a:rPr lang="en-US" sz="3300" dirty="0" err="1">
                <a:latin typeface="DevLys 010" pitchFamily="2" charset="0"/>
              </a:rPr>
              <a:t>fu;a</a:t>
            </a:r>
            <a:r>
              <a:rPr lang="en-US" sz="3300" dirty="0">
                <a:latin typeface="DevLys 010" pitchFamily="2" charset="0"/>
              </a:rPr>
              <a:t>=.k </a:t>
            </a:r>
            <a:r>
              <a:rPr lang="en-US" sz="3300" dirty="0" err="1">
                <a:latin typeface="DevLys 010" pitchFamily="2" charset="0"/>
              </a:rPr>
              <a:t>bdkbZ</a:t>
            </a:r>
            <a:r>
              <a:rPr lang="en-US" sz="3300" dirty="0">
                <a:latin typeface="DevLys 010" pitchFamily="2" charset="0"/>
              </a:rPr>
              <a:t> </a:t>
            </a:r>
            <a:r>
              <a:rPr lang="en-US" sz="3300" dirty="0" err="1">
                <a:latin typeface="DevLys 010" pitchFamily="2" charset="0"/>
              </a:rPr>
              <a:t>mi;ksx</a:t>
            </a:r>
            <a:r>
              <a:rPr lang="en-US" sz="3300" dirty="0">
                <a:latin typeface="DevLys 010" pitchFamily="2" charset="0"/>
              </a:rPr>
              <a:t> </a:t>
            </a:r>
            <a:r>
              <a:rPr lang="en-US" sz="3300" dirty="0" err="1">
                <a:latin typeface="DevLys 010" pitchFamily="2" charset="0"/>
              </a:rPr>
              <a:t>esa</a:t>
            </a:r>
            <a:r>
              <a:rPr lang="en-US" sz="3300" dirty="0">
                <a:latin typeface="DevLys 010" pitchFamily="2" charset="0"/>
              </a:rPr>
              <a:t> </a:t>
            </a:r>
            <a:r>
              <a:rPr lang="en-US" sz="3300" dirty="0" err="1">
                <a:latin typeface="DevLys 010" pitchFamily="2" charset="0"/>
              </a:rPr>
              <a:t>yk;h</a:t>
            </a:r>
            <a:r>
              <a:rPr lang="en-US" sz="3300" dirty="0">
                <a:latin typeface="DevLys 010" pitchFamily="2" charset="0"/>
              </a:rPr>
              <a:t> </a:t>
            </a:r>
            <a:r>
              <a:rPr lang="en-US" sz="3300" dirty="0" err="1">
                <a:latin typeface="DevLys 010" pitchFamily="2" charset="0"/>
              </a:rPr>
              <a:t>tk</a:t>
            </a:r>
            <a:r>
              <a:rPr lang="en-US" sz="3300" dirty="0">
                <a:latin typeface="DevLys 010" pitchFamily="2" charset="0"/>
              </a:rPr>
              <a:t> </a:t>
            </a:r>
            <a:r>
              <a:rPr lang="en-US" sz="3300" dirty="0" err="1">
                <a:latin typeface="DevLys 010" pitchFamily="2" charset="0"/>
              </a:rPr>
              <a:t>ldrh</a:t>
            </a:r>
            <a:r>
              <a:rPr lang="en-US" sz="3300" dirty="0">
                <a:latin typeface="DevLys 010" pitchFamily="2" charset="0"/>
              </a:rPr>
              <a:t> </a:t>
            </a:r>
            <a:r>
              <a:rPr lang="en-US" sz="3300" dirty="0" err="1">
                <a:latin typeface="DevLys 010" pitchFamily="2" charset="0"/>
              </a:rPr>
              <a:t>gSA</a:t>
            </a:r>
            <a:r>
              <a:rPr lang="en-US" sz="3300" dirty="0">
                <a:latin typeface="DevLys 010" pitchFamily="2" charset="0"/>
              </a:rPr>
              <a:t> </a:t>
            </a:r>
            <a:r>
              <a:rPr lang="en-US" sz="3300" dirty="0" err="1">
                <a:latin typeface="DevLys 010" pitchFamily="2" charset="0"/>
              </a:rPr>
              <a:t>vko’;drk</a:t>
            </a:r>
            <a:r>
              <a:rPr lang="en-US" sz="3300" dirty="0">
                <a:latin typeface="DevLys 010" pitchFamily="2" charset="0"/>
              </a:rPr>
              <a:t> </a:t>
            </a:r>
            <a:r>
              <a:rPr lang="en-US" sz="3300" dirty="0" err="1">
                <a:latin typeface="DevLys 010" pitchFamily="2" charset="0"/>
              </a:rPr>
              <a:t>iM+us</a:t>
            </a:r>
            <a:r>
              <a:rPr lang="en-US" sz="3300" dirty="0">
                <a:latin typeface="DevLys 010" pitchFamily="2" charset="0"/>
              </a:rPr>
              <a:t> </a:t>
            </a:r>
            <a:r>
              <a:rPr lang="en-US" sz="3300" dirty="0" err="1">
                <a:latin typeface="DevLys 010" pitchFamily="2" charset="0"/>
              </a:rPr>
              <a:t>ij</a:t>
            </a:r>
            <a:r>
              <a:rPr lang="en-US" sz="3300" dirty="0">
                <a:latin typeface="DevLys 010" pitchFamily="2" charset="0"/>
              </a:rPr>
              <a:t>] </a:t>
            </a:r>
            <a:r>
              <a:rPr lang="en-US" sz="3300" dirty="0" err="1">
                <a:latin typeface="DevLys 010" pitchFamily="2" charset="0"/>
              </a:rPr>
              <a:t>ernku</a:t>
            </a:r>
            <a:r>
              <a:rPr lang="en-US" sz="3300" dirty="0">
                <a:latin typeface="DevLys 010" pitchFamily="2" charset="0"/>
              </a:rPr>
              <a:t> </a:t>
            </a:r>
            <a:r>
              <a:rPr lang="en-US" sz="3300" dirty="0" err="1">
                <a:latin typeface="DevLys 010" pitchFamily="2" charset="0"/>
              </a:rPr>
              <a:t>mijkar</a:t>
            </a:r>
            <a:r>
              <a:rPr lang="en-US" sz="3300" dirty="0">
                <a:latin typeface="DevLys 010" pitchFamily="2" charset="0"/>
              </a:rPr>
              <a:t>] </a:t>
            </a:r>
            <a:r>
              <a:rPr lang="en-US" sz="3300" dirty="0" err="1">
                <a:latin typeface="DevLys 010" pitchFamily="2" charset="0"/>
              </a:rPr>
              <a:t>bl</a:t>
            </a:r>
            <a:r>
              <a:rPr lang="en-US" sz="3300" dirty="0">
                <a:latin typeface="DevLys 010" pitchFamily="2" charset="0"/>
              </a:rPr>
              <a:t> </a:t>
            </a:r>
            <a:r>
              <a:rPr lang="en-US" sz="3300" dirty="0" err="1">
                <a:latin typeface="DevLys 010" pitchFamily="2" charset="0"/>
              </a:rPr>
              <a:t>izdkj</a:t>
            </a:r>
            <a:r>
              <a:rPr lang="en-US" sz="3300" dirty="0">
                <a:latin typeface="DevLys 010" pitchFamily="2" charset="0"/>
              </a:rPr>
              <a:t> </a:t>
            </a:r>
            <a:r>
              <a:rPr lang="en-US" sz="3300" dirty="0" err="1">
                <a:latin typeface="DevLys 010" pitchFamily="2" charset="0"/>
              </a:rPr>
              <a:t>lqjf</a:t>
            </a:r>
            <a:r>
              <a:rPr lang="en-US" sz="3300" dirty="0">
                <a:latin typeface="DevLys 010" pitchFamily="2" charset="0"/>
              </a:rPr>
              <a:t>{</a:t>
            </a:r>
            <a:r>
              <a:rPr lang="en-US" sz="3300" dirty="0" err="1">
                <a:latin typeface="DevLys 010" pitchFamily="2" charset="0"/>
              </a:rPr>
              <a:t>kr</a:t>
            </a:r>
            <a:r>
              <a:rPr lang="en-US" sz="3300" dirty="0">
                <a:latin typeface="DevLys 010" pitchFamily="2" charset="0"/>
              </a:rPr>
              <a:t> j[</a:t>
            </a:r>
            <a:r>
              <a:rPr lang="en-US" sz="3300" dirty="0" err="1">
                <a:latin typeface="DevLys 010" pitchFamily="2" charset="0"/>
              </a:rPr>
              <a:t>kh</a:t>
            </a:r>
            <a:r>
              <a:rPr lang="en-US" sz="3300" dirty="0">
                <a:latin typeface="DevLys 010" pitchFamily="2" charset="0"/>
              </a:rPr>
              <a:t> </a:t>
            </a:r>
            <a:r>
              <a:rPr lang="en-US" sz="3300" dirty="0" err="1">
                <a:latin typeface="DevLys 010" pitchFamily="2" charset="0"/>
              </a:rPr>
              <a:t>x;h</a:t>
            </a:r>
            <a:r>
              <a:rPr lang="en-US" sz="3300" dirty="0">
                <a:latin typeface="DevLys 010" pitchFamily="2" charset="0"/>
              </a:rPr>
              <a:t> </a:t>
            </a:r>
            <a:r>
              <a:rPr lang="en-US" sz="3300" dirty="0" err="1">
                <a:latin typeface="DevLys 010" pitchFamily="2" charset="0"/>
              </a:rPr>
              <a:t>Mh-,e-,e</a:t>
            </a:r>
            <a:r>
              <a:rPr lang="en-US" sz="3300" dirty="0">
                <a:latin typeface="DevLys 010" pitchFamily="2" charset="0"/>
              </a:rPr>
              <a:t>- </a:t>
            </a:r>
            <a:r>
              <a:rPr lang="en-US" sz="3300" dirty="0" err="1">
                <a:latin typeface="DevLys 010" pitchFamily="2" charset="0"/>
              </a:rPr>
              <a:t>dks</a:t>
            </a:r>
            <a:r>
              <a:rPr lang="en-US" sz="3300" dirty="0">
                <a:latin typeface="DevLys 010" pitchFamily="2" charset="0"/>
              </a:rPr>
              <a:t> </a:t>
            </a:r>
            <a:r>
              <a:rPr lang="en-US" sz="3300" dirty="0" err="1">
                <a:latin typeface="DevLys 010" pitchFamily="2" charset="0"/>
              </a:rPr>
              <a:t>fdlh</a:t>
            </a:r>
            <a:r>
              <a:rPr lang="en-US" sz="3300" dirty="0">
                <a:latin typeface="DevLys 010" pitchFamily="2" charset="0"/>
              </a:rPr>
              <a:t> </a:t>
            </a:r>
            <a:r>
              <a:rPr lang="en-US" sz="3300" dirty="0" err="1">
                <a:latin typeface="DevLys 010" pitchFamily="2" charset="0"/>
              </a:rPr>
              <a:t>Hkh</a:t>
            </a:r>
            <a:r>
              <a:rPr lang="en-US" sz="3300" dirty="0">
                <a:latin typeface="DevLys 010" pitchFamily="2" charset="0"/>
              </a:rPr>
              <a:t> </a:t>
            </a:r>
            <a:r>
              <a:rPr lang="en-US" sz="3300" dirty="0" err="1">
                <a:latin typeface="DevLys 010" pitchFamily="2" charset="0"/>
              </a:rPr>
              <a:t>fu;a</a:t>
            </a:r>
            <a:r>
              <a:rPr lang="en-US" sz="3300" dirty="0">
                <a:latin typeface="DevLys 010" pitchFamily="2" charset="0"/>
              </a:rPr>
              <a:t>=.k </a:t>
            </a:r>
            <a:r>
              <a:rPr lang="en-US" sz="3300" dirty="0" err="1">
                <a:latin typeface="DevLys 010" pitchFamily="2" charset="0"/>
              </a:rPr>
              <a:t>bdkbZ</a:t>
            </a:r>
            <a:r>
              <a:rPr lang="en-US" sz="3300" dirty="0">
                <a:latin typeface="DevLys 010" pitchFamily="2" charset="0"/>
              </a:rPr>
              <a:t> </a:t>
            </a:r>
            <a:r>
              <a:rPr lang="en-US" sz="3300" dirty="0" err="1">
                <a:latin typeface="DevLys 010" pitchFamily="2" charset="0"/>
              </a:rPr>
              <a:t>esa</a:t>
            </a:r>
            <a:r>
              <a:rPr lang="en-US" sz="3300" dirty="0">
                <a:latin typeface="DevLys 010" pitchFamily="2" charset="0"/>
              </a:rPr>
              <a:t> </a:t>
            </a:r>
            <a:r>
              <a:rPr lang="en-US" sz="3300" dirty="0" err="1">
                <a:latin typeface="DevLys 010" pitchFamily="2" charset="0"/>
              </a:rPr>
              <a:t>yxk</a:t>
            </a:r>
            <a:r>
              <a:rPr lang="en-US" sz="3300" dirty="0">
                <a:latin typeface="DevLys 010" pitchFamily="2" charset="0"/>
              </a:rPr>
              <a:t> </a:t>
            </a:r>
            <a:r>
              <a:rPr lang="en-US" sz="3300" dirty="0" err="1">
                <a:latin typeface="DevLys 010" pitchFamily="2" charset="0"/>
              </a:rPr>
              <a:t>dj</a:t>
            </a:r>
            <a:r>
              <a:rPr lang="en-US" sz="3300" dirty="0">
                <a:latin typeface="DevLys 010" pitchFamily="2" charset="0"/>
              </a:rPr>
              <a:t>] </a:t>
            </a:r>
            <a:r>
              <a:rPr lang="en-US" sz="3300" dirty="0" err="1">
                <a:latin typeface="DevLys 010" pitchFamily="2" charset="0"/>
              </a:rPr>
              <a:t>lacaf</a:t>
            </a:r>
            <a:r>
              <a:rPr lang="en-US" sz="3300" dirty="0">
                <a:latin typeface="DevLys 010" pitchFamily="2" charset="0"/>
              </a:rPr>
              <a:t>/</a:t>
            </a:r>
            <a:r>
              <a:rPr lang="en-US" sz="3300" dirty="0" err="1">
                <a:latin typeface="DevLys 010" pitchFamily="2" charset="0"/>
              </a:rPr>
              <a:t>kr</a:t>
            </a:r>
            <a:r>
              <a:rPr lang="en-US" sz="3300" dirty="0">
                <a:latin typeface="DevLys 010" pitchFamily="2" charset="0"/>
              </a:rPr>
              <a:t> </a:t>
            </a:r>
            <a:r>
              <a:rPr lang="en-US" sz="3300" dirty="0" err="1">
                <a:latin typeface="DevLys 010" pitchFamily="2" charset="0"/>
              </a:rPr>
              <a:t>ernku</a:t>
            </a:r>
            <a:r>
              <a:rPr lang="en-US" sz="3300" dirty="0">
                <a:latin typeface="DevLys 010" pitchFamily="2" charset="0"/>
              </a:rPr>
              <a:t> </a:t>
            </a:r>
            <a:r>
              <a:rPr lang="en-US" sz="3300" dirty="0" err="1">
                <a:latin typeface="DevLys 010" pitchFamily="2" charset="0"/>
              </a:rPr>
              <a:t>ds</a:t>
            </a:r>
            <a:r>
              <a:rPr lang="en-US" sz="3300" dirty="0">
                <a:latin typeface="DevLys 010" pitchFamily="2" charset="0"/>
              </a:rPr>
              <a:t> </a:t>
            </a:r>
            <a:r>
              <a:rPr lang="en-US" sz="3300" dirty="0" err="1">
                <a:latin typeface="DevLys 010" pitchFamily="2" charset="0"/>
              </a:rPr>
              <a:t>vkadMs</a:t>
            </a:r>
            <a:r>
              <a:rPr lang="en-US" sz="3300" dirty="0">
                <a:latin typeface="DevLys 010" pitchFamily="2" charset="0"/>
              </a:rPr>
              <a:t> ns[</a:t>
            </a:r>
            <a:r>
              <a:rPr lang="en-US" sz="3300" dirty="0" err="1">
                <a:latin typeface="DevLys 010" pitchFamily="2" charset="0"/>
              </a:rPr>
              <a:t>ks</a:t>
            </a:r>
            <a:r>
              <a:rPr lang="en-US" sz="3300" dirty="0">
                <a:latin typeface="DevLys 010" pitchFamily="2" charset="0"/>
              </a:rPr>
              <a:t> </a:t>
            </a:r>
            <a:r>
              <a:rPr lang="en-US" sz="3300" dirty="0" err="1">
                <a:latin typeface="DevLys 010" pitchFamily="2" charset="0"/>
              </a:rPr>
              <a:t>tk</a:t>
            </a:r>
            <a:r>
              <a:rPr lang="en-US" sz="3300" dirty="0">
                <a:latin typeface="DevLys 010" pitchFamily="2" charset="0"/>
              </a:rPr>
              <a:t> </a:t>
            </a:r>
            <a:r>
              <a:rPr lang="en-US" sz="3300" dirty="0" err="1">
                <a:latin typeface="DevLys 010" pitchFamily="2" charset="0"/>
              </a:rPr>
              <a:t>ldrs</a:t>
            </a:r>
            <a:r>
              <a:rPr lang="en-US" sz="3300" dirty="0">
                <a:latin typeface="DevLys 010" pitchFamily="2" charset="0"/>
              </a:rPr>
              <a:t> </a:t>
            </a:r>
            <a:r>
              <a:rPr lang="en-US" sz="3300" dirty="0" err="1">
                <a:latin typeface="DevLys 010" pitchFamily="2" charset="0"/>
              </a:rPr>
              <a:t>gSaA</a:t>
            </a:r>
            <a:r>
              <a:rPr lang="en-US" sz="3300" dirty="0">
                <a:latin typeface="DevLys 010" pitchFamily="2" charset="0"/>
              </a:rPr>
              <a:t> </a:t>
            </a:r>
            <a:r>
              <a:rPr lang="en-US" sz="3300" dirty="0" err="1">
                <a:latin typeface="DevLys 010" pitchFamily="2" charset="0"/>
              </a:rPr>
              <a:t>Mh-,e-,e</a:t>
            </a:r>
            <a:r>
              <a:rPr lang="en-US" sz="3300" dirty="0">
                <a:latin typeface="DevLys 010" pitchFamily="2" charset="0"/>
              </a:rPr>
              <a:t>- </a:t>
            </a:r>
            <a:r>
              <a:rPr lang="en-US" sz="3300" dirty="0" err="1">
                <a:latin typeface="DevLys 010" pitchFamily="2" charset="0"/>
              </a:rPr>
              <a:t>ds</a:t>
            </a:r>
            <a:r>
              <a:rPr lang="en-US" sz="3300" dirty="0">
                <a:latin typeface="DevLys 010" pitchFamily="2" charset="0"/>
              </a:rPr>
              <a:t> </a:t>
            </a:r>
            <a:r>
              <a:rPr lang="en-US" sz="3300" dirty="0" err="1">
                <a:latin typeface="DevLys 010" pitchFamily="2" charset="0"/>
              </a:rPr>
              <a:t>mi;ksx</a:t>
            </a:r>
            <a:r>
              <a:rPr lang="en-US" sz="3300" dirty="0">
                <a:latin typeface="DevLys 010" pitchFamily="2" charset="0"/>
              </a:rPr>
              <a:t> </a:t>
            </a:r>
            <a:r>
              <a:rPr lang="en-US" sz="3300" dirty="0" err="1">
                <a:latin typeface="DevLys 010" pitchFamily="2" charset="0"/>
              </a:rPr>
              <a:t>ls</a:t>
            </a:r>
            <a:r>
              <a:rPr lang="en-US" sz="3300" dirty="0">
                <a:latin typeface="DevLys 010" pitchFamily="2" charset="0"/>
              </a:rPr>
              <a:t> </a:t>
            </a:r>
            <a:r>
              <a:rPr lang="en-US" sz="3300" dirty="0" err="1">
                <a:latin typeface="DevLys 010" pitchFamily="2" charset="0"/>
              </a:rPr>
              <a:t>ernku</a:t>
            </a:r>
            <a:r>
              <a:rPr lang="en-US" sz="3300" dirty="0">
                <a:latin typeface="DevLys 010" pitchFamily="2" charset="0"/>
              </a:rPr>
              <a:t> </a:t>
            </a:r>
            <a:r>
              <a:rPr lang="en-US" sz="3300" dirty="0" err="1">
                <a:latin typeface="DevLys 010" pitchFamily="2" charset="0"/>
              </a:rPr>
              <a:t>laca</a:t>
            </a:r>
            <a:r>
              <a:rPr lang="en-US" sz="3300" dirty="0">
                <a:latin typeface="DevLys 010" pitchFamily="2" charset="0"/>
              </a:rPr>
              <a:t>/</a:t>
            </a:r>
            <a:r>
              <a:rPr lang="en-US" sz="3300" dirty="0" err="1">
                <a:latin typeface="DevLys 010" pitchFamily="2" charset="0"/>
              </a:rPr>
              <a:t>kh</a:t>
            </a:r>
            <a:r>
              <a:rPr lang="en-US" sz="3300" dirty="0">
                <a:latin typeface="DevLys 010" pitchFamily="2" charset="0"/>
              </a:rPr>
              <a:t> </a:t>
            </a:r>
            <a:r>
              <a:rPr lang="en-US" sz="3300" dirty="0" err="1">
                <a:latin typeface="DevLys 010" pitchFamily="2" charset="0"/>
              </a:rPr>
              <a:t>vkadM+ksa</a:t>
            </a:r>
            <a:r>
              <a:rPr lang="en-US" sz="3300" dirty="0">
                <a:latin typeface="DevLys 010" pitchFamily="2" charset="0"/>
              </a:rPr>
              <a:t> </a:t>
            </a:r>
            <a:r>
              <a:rPr lang="en-US" sz="3300" dirty="0" err="1">
                <a:latin typeface="DevLys 010" pitchFamily="2" charset="0"/>
              </a:rPr>
              <a:t>dk</a:t>
            </a:r>
            <a:r>
              <a:rPr lang="en-US" sz="3300" dirty="0">
                <a:latin typeface="DevLys 010" pitchFamily="2" charset="0"/>
              </a:rPr>
              <a:t> la/</a:t>
            </a:r>
            <a:r>
              <a:rPr lang="en-US" sz="3300" dirty="0" err="1">
                <a:latin typeface="DevLys 010" pitchFamily="2" charset="0"/>
              </a:rPr>
              <a:t>kkj.k</a:t>
            </a:r>
            <a:r>
              <a:rPr lang="en-US" sz="3300" dirty="0">
                <a:latin typeface="DevLys 010" pitchFamily="2" charset="0"/>
              </a:rPr>
              <a:t> </a:t>
            </a:r>
            <a:r>
              <a:rPr lang="en-US" sz="3300" dirty="0" err="1">
                <a:latin typeface="DevLys 010" pitchFamily="2" charset="0"/>
              </a:rPr>
              <a:t>ljy</a:t>
            </a:r>
            <a:r>
              <a:rPr lang="en-US" sz="3300" dirty="0">
                <a:latin typeface="DevLys 010" pitchFamily="2" charset="0"/>
              </a:rPr>
              <a:t> </a:t>
            </a:r>
            <a:r>
              <a:rPr lang="en-US" sz="3300" dirty="0" err="1">
                <a:latin typeface="DevLys 010" pitchFamily="2" charset="0"/>
              </a:rPr>
              <a:t>gks</a:t>
            </a:r>
            <a:r>
              <a:rPr lang="en-US" sz="3300" dirty="0">
                <a:latin typeface="DevLys 010" pitchFamily="2" charset="0"/>
              </a:rPr>
              <a:t> </a:t>
            </a:r>
            <a:r>
              <a:rPr lang="en-US" sz="3300" dirty="0" err="1">
                <a:latin typeface="DevLys 010" pitchFamily="2" charset="0"/>
              </a:rPr>
              <a:t>x;k</a:t>
            </a:r>
            <a:r>
              <a:rPr lang="en-US" sz="3300" dirty="0">
                <a:latin typeface="DevLys 010" pitchFamily="2" charset="0"/>
              </a:rPr>
              <a:t> </a:t>
            </a:r>
            <a:r>
              <a:rPr lang="en-US" sz="3300" dirty="0" err="1">
                <a:latin typeface="DevLys 010" pitchFamily="2" charset="0"/>
              </a:rPr>
              <a:t>gS</a:t>
            </a:r>
            <a:r>
              <a:rPr lang="en-US" sz="3300" dirty="0">
                <a:latin typeface="DevLys 010" pitchFamily="2" charset="0"/>
              </a:rPr>
              <a:t> </a:t>
            </a:r>
            <a:r>
              <a:rPr lang="en-US" sz="3300" dirty="0" err="1">
                <a:latin typeface="DevLys 010" pitchFamily="2" charset="0"/>
              </a:rPr>
              <a:t>vkSj</a:t>
            </a:r>
            <a:r>
              <a:rPr lang="en-US" sz="3300" dirty="0">
                <a:latin typeface="DevLys 010" pitchFamily="2" charset="0"/>
              </a:rPr>
              <a:t> </a:t>
            </a:r>
            <a:r>
              <a:rPr lang="en-US" sz="3300" dirty="0" err="1">
                <a:latin typeface="DevLys 010" pitchFamily="2" charset="0"/>
              </a:rPr>
              <a:t>fu;a</a:t>
            </a:r>
            <a:r>
              <a:rPr lang="en-US" sz="3300" dirty="0">
                <a:latin typeface="DevLys 010" pitchFamily="2" charset="0"/>
              </a:rPr>
              <a:t>=.k </a:t>
            </a:r>
            <a:r>
              <a:rPr lang="en-US" sz="3300" dirty="0" err="1">
                <a:latin typeface="DevLys 010" pitchFamily="2" charset="0"/>
              </a:rPr>
              <a:t>bdkbZ</a:t>
            </a:r>
            <a:r>
              <a:rPr lang="en-US" sz="3300" dirty="0">
                <a:latin typeface="DevLys 010" pitchFamily="2" charset="0"/>
              </a:rPr>
              <a:t> u, </a:t>
            </a:r>
            <a:r>
              <a:rPr lang="en-US" sz="3300" dirty="0" err="1">
                <a:latin typeface="DevLys 010" pitchFamily="2" charset="0"/>
              </a:rPr>
              <a:t>ernku</a:t>
            </a:r>
            <a:r>
              <a:rPr lang="en-US" sz="3300" dirty="0">
                <a:latin typeface="DevLys 010" pitchFamily="2" charset="0"/>
              </a:rPr>
              <a:t> </a:t>
            </a:r>
            <a:r>
              <a:rPr lang="en-US" sz="3300" dirty="0" err="1">
                <a:latin typeface="DevLys 010" pitchFamily="2" charset="0"/>
              </a:rPr>
              <a:t>ds</a:t>
            </a:r>
            <a:r>
              <a:rPr lang="en-US" sz="3300" dirty="0">
                <a:latin typeface="DevLys 010" pitchFamily="2" charset="0"/>
              </a:rPr>
              <a:t> </a:t>
            </a:r>
            <a:r>
              <a:rPr lang="en-US" sz="3300" dirty="0" err="1">
                <a:latin typeface="DevLys 010" pitchFamily="2" charset="0"/>
              </a:rPr>
              <a:t>fy</a:t>
            </a:r>
            <a:r>
              <a:rPr lang="en-US" sz="3300" dirty="0">
                <a:latin typeface="DevLys 010" pitchFamily="2" charset="0"/>
              </a:rPr>
              <a:t>, </a:t>
            </a:r>
            <a:r>
              <a:rPr lang="en-US" sz="3300" dirty="0" err="1">
                <a:latin typeface="DevLys 010" pitchFamily="2" charset="0"/>
              </a:rPr>
              <a:t>lgtrk</a:t>
            </a:r>
            <a:r>
              <a:rPr lang="en-US" sz="3300" dirty="0">
                <a:latin typeface="DevLys 010" pitchFamily="2" charset="0"/>
              </a:rPr>
              <a:t> </a:t>
            </a:r>
            <a:r>
              <a:rPr lang="en-US" sz="3300" dirty="0" err="1">
                <a:latin typeface="DevLys 010" pitchFamily="2" charset="0"/>
              </a:rPr>
              <a:t>ls</a:t>
            </a:r>
            <a:r>
              <a:rPr lang="en-US" sz="3300" dirty="0">
                <a:latin typeface="DevLys 010" pitchFamily="2" charset="0"/>
              </a:rPr>
              <a:t> </a:t>
            </a:r>
            <a:r>
              <a:rPr lang="en-US" sz="3300" dirty="0" err="1">
                <a:latin typeface="DevLys 010" pitchFamily="2" charset="0"/>
              </a:rPr>
              <a:t>miyC</a:t>
            </a:r>
            <a:r>
              <a:rPr lang="en-US" sz="3300" dirty="0">
                <a:latin typeface="DevLys 010" pitchFamily="2" charset="0"/>
              </a:rPr>
              <a:t>/k </a:t>
            </a:r>
            <a:r>
              <a:rPr lang="en-US" sz="3300" dirty="0" err="1">
                <a:latin typeface="DevLys 010" pitchFamily="2" charset="0"/>
              </a:rPr>
              <a:t>gksrk</a:t>
            </a:r>
            <a:r>
              <a:rPr lang="en-US" sz="3300" dirty="0">
                <a:latin typeface="DevLys 010" pitchFamily="2" charset="0"/>
              </a:rPr>
              <a:t> </a:t>
            </a:r>
            <a:r>
              <a:rPr lang="en-US" sz="3300" dirty="0" err="1">
                <a:latin typeface="DevLys 010" pitchFamily="2" charset="0"/>
              </a:rPr>
              <a:t>gSA</a:t>
            </a:r>
            <a:endParaRPr lang="en-US" dirty="0">
              <a:latin typeface="DevLys 010" pitchFamily="2" charset="0"/>
            </a:endParaRPr>
          </a:p>
          <a:p>
            <a:pPr algn="just"/>
            <a:endParaRPr lang="en-US" dirty="0">
              <a:latin typeface="Kruti Dev 010" pitchFamily="2" charset="0"/>
            </a:endParaRPr>
          </a:p>
        </p:txBody>
      </p:sp>
      <p:pic>
        <p:nvPicPr>
          <p:cNvPr id="5"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457200"/>
            <a:ext cx="8229600" cy="5668963"/>
          </a:xfrm>
        </p:spPr>
        <p:txBody>
          <a:bodyPr>
            <a:normAutofit/>
          </a:bodyPr>
          <a:lstStyle/>
          <a:p>
            <a:pPr algn="ctr">
              <a:buNone/>
            </a:pPr>
            <a:r>
              <a:rPr lang="en-US" sz="3600" b="1" dirty="0" smtClean="0">
                <a:latin typeface="Kruti Dev 010" pitchFamily="2" charset="0"/>
              </a:rPr>
              <a:t> </a:t>
            </a:r>
            <a:r>
              <a:rPr lang="en-US" sz="3600" b="1" dirty="0" err="1" smtClean="0">
                <a:latin typeface="Kruti Dev 010" pitchFamily="2" charset="0"/>
              </a:rPr>
              <a:t>bysDVªkfud</a:t>
            </a:r>
            <a:r>
              <a:rPr lang="en-US" sz="3600" b="1" dirty="0" smtClean="0">
                <a:latin typeface="Kruti Dev 010" pitchFamily="2" charset="0"/>
              </a:rPr>
              <a:t> </a:t>
            </a:r>
            <a:r>
              <a:rPr lang="en-US" sz="3600" b="1" dirty="0" err="1" smtClean="0">
                <a:latin typeface="Kruti Dev 010" pitchFamily="2" charset="0"/>
              </a:rPr>
              <a:t>oksfVax</a:t>
            </a:r>
            <a:r>
              <a:rPr lang="en-US" sz="3600" b="1" dirty="0" smtClean="0">
                <a:latin typeface="Kruti Dev 010" pitchFamily="2" charset="0"/>
              </a:rPr>
              <a:t> </a:t>
            </a:r>
            <a:r>
              <a:rPr lang="en-US" sz="3600" b="1" dirty="0" err="1" smtClean="0">
                <a:latin typeface="Kruti Dev 010" pitchFamily="2" charset="0"/>
              </a:rPr>
              <a:t>e’khu</a:t>
            </a:r>
            <a:r>
              <a:rPr lang="en-US" sz="3600" b="1" dirty="0" smtClean="0">
                <a:latin typeface="Kruti Dev 010" pitchFamily="2" charset="0"/>
              </a:rPr>
              <a:t> </a:t>
            </a:r>
          </a:p>
          <a:p>
            <a:pPr algn="just"/>
            <a:r>
              <a:rPr lang="en-US" dirty="0" smtClean="0">
                <a:latin typeface="Kruti Dev 010" pitchFamily="2" charset="0"/>
              </a:rPr>
              <a:t> 	</a:t>
            </a:r>
            <a:r>
              <a:rPr lang="en-US" dirty="0" err="1" smtClean="0">
                <a:latin typeface="DevLys 010" pitchFamily="2" charset="0"/>
              </a:rPr>
              <a:t>bZ-Ogh-</a:t>
            </a:r>
            <a:r>
              <a:rPr lang="en-US" dirty="0" err="1">
                <a:latin typeface="DevLys 010" pitchFamily="2" charset="0"/>
              </a:rPr>
              <a:t>,e</a:t>
            </a:r>
            <a:r>
              <a:rPr lang="en-US" dirty="0">
                <a:latin typeface="DevLys 010" pitchFamily="2" charset="0"/>
              </a:rPr>
              <a:t>- </a:t>
            </a:r>
            <a:r>
              <a:rPr lang="en-US" dirty="0" err="1">
                <a:latin typeface="DevLys 010" pitchFamily="2" charset="0"/>
              </a:rPr>
              <a:t>ls</a:t>
            </a:r>
            <a:r>
              <a:rPr lang="en-US" dirty="0">
                <a:latin typeface="DevLys 010" pitchFamily="2" charset="0"/>
              </a:rPr>
              <a:t> </a:t>
            </a:r>
            <a:r>
              <a:rPr lang="en-US" dirty="0" err="1">
                <a:latin typeface="DevLys 010" pitchFamily="2" charset="0"/>
              </a:rPr>
              <a:t>lacaf</a:t>
            </a:r>
            <a:r>
              <a:rPr lang="en-US" dirty="0">
                <a:latin typeface="DevLys 010" pitchFamily="2" charset="0"/>
              </a:rPr>
              <a:t>/</a:t>
            </a:r>
            <a:r>
              <a:rPr lang="en-US" dirty="0" err="1">
                <a:latin typeface="DevLys 010" pitchFamily="2" charset="0"/>
              </a:rPr>
              <a:t>kr</a:t>
            </a:r>
            <a:r>
              <a:rPr lang="en-US" dirty="0">
                <a:latin typeface="DevLys 010" pitchFamily="2" charset="0"/>
              </a:rPr>
              <a:t> </a:t>
            </a:r>
            <a:r>
              <a:rPr lang="en-US" dirty="0" err="1">
                <a:latin typeface="DevLys 010" pitchFamily="2" charset="0"/>
              </a:rPr>
              <a:t>leLr</a:t>
            </a:r>
            <a:r>
              <a:rPr lang="en-US" dirty="0">
                <a:latin typeface="DevLys 010" pitchFamily="2" charset="0"/>
              </a:rPr>
              <a:t> </a:t>
            </a:r>
            <a:r>
              <a:rPr lang="en-US" dirty="0" err="1">
                <a:latin typeface="DevLys 010" pitchFamily="2" charset="0"/>
              </a:rPr>
              <a:t>tkudkjh</a:t>
            </a:r>
            <a:r>
              <a:rPr lang="en-US" dirty="0">
                <a:latin typeface="DevLys 010" pitchFamily="2" charset="0"/>
              </a:rPr>
              <a:t> </a:t>
            </a:r>
            <a:r>
              <a:rPr lang="en-US" dirty="0" err="1">
                <a:latin typeface="DevLys 010" pitchFamily="2" charset="0"/>
              </a:rPr>
              <a:t>jkT</a:t>
            </a:r>
            <a:r>
              <a:rPr lang="en-US" dirty="0">
                <a:latin typeface="DevLys 010" pitchFamily="2" charset="0"/>
              </a:rPr>
              <a:t>; </a:t>
            </a:r>
            <a:r>
              <a:rPr lang="en-US" dirty="0" err="1">
                <a:latin typeface="DevLys 010" pitchFamily="2" charset="0"/>
              </a:rPr>
              <a:t>fuokZpu</a:t>
            </a:r>
            <a:r>
              <a:rPr lang="en-US" dirty="0">
                <a:latin typeface="DevLys 010" pitchFamily="2" charset="0"/>
              </a:rPr>
              <a:t> </a:t>
            </a:r>
            <a:r>
              <a:rPr lang="en-US" dirty="0" smtClean="0">
                <a:latin typeface="DevLys 010" pitchFamily="2" charset="0"/>
              </a:rPr>
              <a:t>	</a:t>
            </a:r>
            <a:r>
              <a:rPr lang="en-US" dirty="0" err="1" smtClean="0">
                <a:latin typeface="DevLys 010" pitchFamily="2" charset="0"/>
              </a:rPr>
              <a:t>vk;ksx</a:t>
            </a:r>
            <a:r>
              <a:rPr lang="en-US" dirty="0" smtClean="0">
                <a:latin typeface="DevLys 010" pitchFamily="2" charset="0"/>
              </a:rPr>
              <a:t> dh </a:t>
            </a:r>
            <a:r>
              <a:rPr lang="en-US" dirty="0" err="1" smtClean="0">
                <a:latin typeface="DevLys 010" pitchFamily="2" charset="0"/>
              </a:rPr>
              <a:t>osclkbZV</a:t>
            </a:r>
            <a:r>
              <a:rPr lang="en-US" dirty="0" smtClean="0">
                <a:latin typeface="DevLys 010" pitchFamily="2" charset="0"/>
              </a:rPr>
              <a:t> </a:t>
            </a:r>
            <a:r>
              <a:rPr lang="en-US" sz="2800" dirty="0" smtClean="0">
                <a:latin typeface="Arial" pitchFamily="34" charset="0"/>
                <a:cs typeface="Arial" pitchFamily="34" charset="0"/>
              </a:rPr>
              <a:t>www.mplocalelection.gov.in</a:t>
            </a:r>
            <a:r>
              <a:rPr lang="en-US" sz="2800" dirty="0" smtClean="0">
                <a:latin typeface="Kruti Dev 010" pitchFamily="2" charset="0"/>
              </a:rPr>
              <a:t> </a:t>
            </a:r>
            <a:r>
              <a:rPr lang="hi-IN" sz="2800" dirty="0" smtClean="0">
                <a:latin typeface="Kruti Dev 010" pitchFamily="2" charset="0"/>
              </a:rPr>
              <a:t>   </a:t>
            </a:r>
          </a:p>
          <a:p>
            <a:pPr algn="just">
              <a:buNone/>
            </a:pPr>
            <a:r>
              <a:rPr lang="hi-IN" sz="2800" dirty="0" smtClean="0">
                <a:latin typeface="Kruti Dev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Hkh</a:t>
            </a:r>
            <a:r>
              <a:rPr lang="en-US" dirty="0" smtClean="0">
                <a:latin typeface="DevLys 010" pitchFamily="2" charset="0"/>
              </a:rPr>
              <a:t> </a:t>
            </a:r>
            <a:r>
              <a:rPr lang="en-US" dirty="0" err="1">
                <a:latin typeface="DevLys 010" pitchFamily="2" charset="0"/>
              </a:rPr>
              <a:t>miyC</a:t>
            </a:r>
            <a:r>
              <a:rPr lang="en-US" dirty="0">
                <a:latin typeface="DevLys 010" pitchFamily="2" charset="0"/>
              </a:rPr>
              <a:t>/k </a:t>
            </a:r>
            <a:r>
              <a:rPr lang="en-US" dirty="0" err="1">
                <a:latin typeface="DevLys 010" pitchFamily="2" charset="0"/>
              </a:rPr>
              <a:t>gSA</a:t>
            </a:r>
            <a:r>
              <a:rPr lang="en-US" dirty="0">
                <a:latin typeface="DevLys 010" pitchFamily="2" charset="0"/>
              </a:rPr>
              <a:t> </a:t>
            </a:r>
          </a:p>
          <a:p>
            <a:pPr algn="just"/>
            <a:r>
              <a:rPr lang="en-US" b="1" dirty="0">
                <a:latin typeface="DevLys 010" pitchFamily="2" charset="0"/>
              </a:rPr>
              <a:t> </a:t>
            </a:r>
            <a:r>
              <a:rPr lang="en-US" dirty="0" smtClean="0">
                <a:latin typeface="DevLys 010" pitchFamily="2" charset="0"/>
              </a:rPr>
              <a:t> 	</a:t>
            </a:r>
            <a:r>
              <a:rPr lang="en-US" dirty="0" err="1" smtClean="0">
                <a:latin typeface="DevLys 010" pitchFamily="2" charset="0"/>
              </a:rPr>
              <a:t>bysDVªkWfud</a:t>
            </a:r>
            <a:r>
              <a:rPr lang="en-US" dirty="0" smtClean="0">
                <a:latin typeface="DevLys 010" pitchFamily="2" charset="0"/>
              </a:rPr>
              <a:t> </a:t>
            </a:r>
            <a:r>
              <a:rPr lang="en-US" dirty="0" err="1">
                <a:latin typeface="DevLys 010" pitchFamily="2" charset="0"/>
              </a:rPr>
              <a:t>oksfVax</a:t>
            </a:r>
            <a:r>
              <a:rPr lang="en-US" dirty="0">
                <a:latin typeface="DevLys 010" pitchFamily="2" charset="0"/>
              </a:rPr>
              <a:t> </a:t>
            </a:r>
            <a:r>
              <a:rPr lang="en-US" dirty="0" err="1">
                <a:latin typeface="DevLys 010" pitchFamily="2" charset="0"/>
              </a:rPr>
              <a:t>e'khu</a:t>
            </a:r>
            <a:r>
              <a:rPr lang="en-US" dirty="0">
                <a:latin typeface="DevLys 010" pitchFamily="2" charset="0"/>
              </a:rPr>
              <a:t> dh </a:t>
            </a:r>
            <a:r>
              <a:rPr lang="en-US" dirty="0" err="1">
                <a:latin typeface="DevLys 010" pitchFamily="2" charset="0"/>
              </a:rPr>
              <a:t>fOkLr`r</a:t>
            </a:r>
            <a:r>
              <a:rPr lang="en-US" dirty="0">
                <a:latin typeface="DevLys 010" pitchFamily="2" charset="0"/>
              </a:rPr>
              <a:t> </a:t>
            </a:r>
            <a:r>
              <a:rPr lang="en-US" dirty="0" err="1">
                <a:latin typeface="DevLys 010" pitchFamily="2" charset="0"/>
              </a:rPr>
              <a:t>tkudkjh</a:t>
            </a:r>
            <a:r>
              <a:rPr lang="en-US" dirty="0">
                <a:latin typeface="DevLys 010" pitchFamily="2" charset="0"/>
              </a:rPr>
              <a:t> </a:t>
            </a:r>
            <a:r>
              <a:rPr lang="en-US" dirty="0" err="1">
                <a:latin typeface="DevLys 010" pitchFamily="2" charset="0"/>
              </a:rPr>
              <a:t>ds</a:t>
            </a:r>
            <a:r>
              <a:rPr lang="en-US" dirty="0">
                <a:latin typeface="DevLys 010" pitchFamily="2" charset="0"/>
              </a:rPr>
              <a:t> </a:t>
            </a:r>
            <a:r>
              <a:rPr lang="en-US" dirty="0" err="1">
                <a:latin typeface="DevLys 010" pitchFamily="2" charset="0"/>
              </a:rPr>
              <a:t>fy</a:t>
            </a:r>
            <a:r>
              <a:rPr lang="en-US" dirty="0">
                <a:latin typeface="DevLys 010" pitchFamily="2" charset="0"/>
              </a:rPr>
              <a:t>, </a:t>
            </a:r>
            <a:r>
              <a:rPr lang="en-US" dirty="0" smtClean="0">
                <a:latin typeface="DevLys 010" pitchFamily="2" charset="0"/>
              </a:rPr>
              <a:t>	</a:t>
            </a:r>
            <a:r>
              <a:rPr lang="en-US" dirty="0" err="1" smtClean="0">
                <a:latin typeface="DevLys 010" pitchFamily="2" charset="0"/>
              </a:rPr>
              <a:t>jkT</a:t>
            </a:r>
            <a:r>
              <a:rPr lang="en-US" dirty="0">
                <a:latin typeface="DevLys 010" pitchFamily="2" charset="0"/>
              </a:rPr>
              <a:t>; </a:t>
            </a:r>
            <a:r>
              <a:rPr lang="en-US" dirty="0" err="1">
                <a:latin typeface="DevLys 010" pitchFamily="2" charset="0"/>
              </a:rPr>
              <a:t>fuokZpu</a:t>
            </a:r>
            <a:r>
              <a:rPr lang="en-US" dirty="0">
                <a:latin typeface="DevLys 010" pitchFamily="2" charset="0"/>
              </a:rPr>
              <a:t> </a:t>
            </a:r>
            <a:r>
              <a:rPr lang="en-US" dirty="0" err="1">
                <a:latin typeface="DevLys 010" pitchFamily="2" charset="0"/>
              </a:rPr>
              <a:t>vk;ksx</a:t>
            </a:r>
            <a:r>
              <a:rPr lang="en-US" dirty="0">
                <a:latin typeface="DevLys 010" pitchFamily="2" charset="0"/>
              </a:rPr>
              <a:t> }</a:t>
            </a:r>
            <a:r>
              <a:rPr lang="en-US" dirty="0" err="1">
                <a:latin typeface="DevLys 010" pitchFamily="2" charset="0"/>
              </a:rPr>
              <a:t>kjk</a:t>
            </a:r>
            <a:r>
              <a:rPr lang="en-US" dirty="0">
                <a:latin typeface="DevLys 010" pitchFamily="2" charset="0"/>
              </a:rPr>
              <a:t> </a:t>
            </a:r>
            <a:r>
              <a:rPr lang="en-US" dirty="0" err="1">
                <a:latin typeface="DevLys 010" pitchFamily="2" charset="0"/>
              </a:rPr>
              <a:t>ÞbysDVªkWfud</a:t>
            </a:r>
            <a:r>
              <a:rPr lang="en-US" dirty="0">
                <a:latin typeface="DevLys 010" pitchFamily="2" charset="0"/>
              </a:rPr>
              <a:t> </a:t>
            </a:r>
            <a:r>
              <a:rPr lang="en-US" dirty="0" err="1">
                <a:latin typeface="DevLys 010" pitchFamily="2" charset="0"/>
              </a:rPr>
              <a:t>ernku</a:t>
            </a:r>
            <a:r>
              <a:rPr lang="en-US" dirty="0">
                <a:latin typeface="DevLys 010" pitchFamily="2" charset="0"/>
              </a:rPr>
              <a:t> </a:t>
            </a:r>
            <a:r>
              <a:rPr lang="en-US" dirty="0" err="1" smtClean="0">
                <a:latin typeface="DevLys 010" pitchFamily="2" charset="0"/>
              </a:rPr>
              <a:t>e'khu</a:t>
            </a:r>
            <a:r>
              <a:rPr lang="en-US" dirty="0">
                <a:latin typeface="DevLys 010" pitchFamily="2" charset="0"/>
              </a:rPr>
              <a:t> </a:t>
            </a:r>
            <a:r>
              <a:rPr lang="en-US" dirty="0" smtClean="0">
                <a:latin typeface="DevLys 010" pitchFamily="2" charset="0"/>
              </a:rPr>
              <a:t>	</a:t>
            </a:r>
            <a:r>
              <a:rPr lang="en-US" dirty="0" err="1" smtClean="0">
                <a:latin typeface="DevLys 010" pitchFamily="2" charset="0"/>
              </a:rPr>
              <a:t>funsZ'k</a:t>
            </a:r>
            <a:r>
              <a:rPr lang="en-US" dirty="0" smtClean="0">
                <a:latin typeface="DevLys 010" pitchFamily="2" charset="0"/>
              </a:rPr>
              <a:t> </a:t>
            </a:r>
            <a:r>
              <a:rPr lang="en-US" dirty="0" err="1">
                <a:latin typeface="DevLys 010" pitchFamily="2" charset="0"/>
              </a:rPr>
              <a:t>eSuqvyß</a:t>
            </a:r>
            <a:r>
              <a:rPr lang="en-US" dirty="0">
                <a:latin typeface="DevLys 010" pitchFamily="2" charset="0"/>
              </a:rPr>
              <a:t> </a:t>
            </a:r>
            <a:r>
              <a:rPr lang="en-US" dirty="0" err="1">
                <a:latin typeface="DevLys 010" pitchFamily="2" charset="0"/>
              </a:rPr>
              <a:t>Hkh</a:t>
            </a:r>
            <a:r>
              <a:rPr lang="en-US" dirty="0">
                <a:latin typeface="DevLys 010" pitchFamily="2" charset="0"/>
              </a:rPr>
              <a:t> </a:t>
            </a:r>
            <a:r>
              <a:rPr lang="en-US" dirty="0" err="1">
                <a:latin typeface="DevLys 010" pitchFamily="2" charset="0"/>
              </a:rPr>
              <a:t>izdkf'kr</a:t>
            </a:r>
            <a:r>
              <a:rPr lang="en-US" dirty="0">
                <a:latin typeface="DevLys 010" pitchFamily="2" charset="0"/>
              </a:rPr>
              <a:t> </a:t>
            </a:r>
            <a:r>
              <a:rPr lang="en-US" dirty="0" err="1">
                <a:latin typeface="DevLys 010" pitchFamily="2" charset="0"/>
              </a:rPr>
              <a:t>fd;k</a:t>
            </a:r>
            <a:r>
              <a:rPr lang="en-US" dirty="0">
                <a:latin typeface="DevLys 010" pitchFamily="2" charset="0"/>
              </a:rPr>
              <a:t> </a:t>
            </a:r>
            <a:r>
              <a:rPr lang="en-US" dirty="0" err="1">
                <a:latin typeface="DevLys 010" pitchFamily="2" charset="0"/>
              </a:rPr>
              <a:t>x;k</a:t>
            </a:r>
            <a:r>
              <a:rPr lang="en-US" dirty="0">
                <a:latin typeface="DevLys 010" pitchFamily="2" charset="0"/>
              </a:rPr>
              <a:t> </a:t>
            </a:r>
            <a:r>
              <a:rPr lang="en-US" dirty="0" err="1">
                <a:latin typeface="DevLys 010" pitchFamily="2" charset="0"/>
              </a:rPr>
              <a:t>gSA</a:t>
            </a:r>
            <a:r>
              <a:rPr lang="en-US" dirty="0">
                <a:latin typeface="DevLys 010" pitchFamily="2" charset="0"/>
              </a:rPr>
              <a:t> </a:t>
            </a:r>
            <a:r>
              <a:rPr lang="en-US" dirty="0" err="1">
                <a:latin typeface="DevLys 010" pitchFamily="2" charset="0"/>
              </a:rPr>
              <a:t>vis</a:t>
            </a:r>
            <a:r>
              <a:rPr lang="en-US" dirty="0">
                <a:latin typeface="DevLys 010" pitchFamily="2" charset="0"/>
              </a:rPr>
              <a:t>{</a:t>
            </a:r>
            <a:r>
              <a:rPr lang="en-US" dirty="0" err="1">
                <a:latin typeface="DevLys 010" pitchFamily="2" charset="0"/>
              </a:rPr>
              <a:t>kk</a:t>
            </a:r>
            <a:r>
              <a:rPr lang="en-US" dirty="0">
                <a:latin typeface="DevLys 010" pitchFamily="2" charset="0"/>
              </a:rPr>
              <a:t> </a:t>
            </a:r>
            <a:r>
              <a:rPr lang="en-US" dirty="0" err="1">
                <a:latin typeface="DevLys 010" pitchFamily="2" charset="0"/>
              </a:rPr>
              <a:t>gS</a:t>
            </a:r>
            <a:r>
              <a:rPr lang="en-US" dirty="0">
                <a:latin typeface="DevLys 010" pitchFamily="2" charset="0"/>
              </a:rPr>
              <a:t> </a:t>
            </a:r>
            <a:r>
              <a:rPr lang="en-US" dirty="0" smtClean="0">
                <a:latin typeface="DevLys 010" pitchFamily="2" charset="0"/>
              </a:rPr>
              <a:t>	</a:t>
            </a:r>
            <a:r>
              <a:rPr lang="en-US" dirty="0" err="1" smtClean="0">
                <a:latin typeface="DevLys 010" pitchFamily="2" charset="0"/>
              </a:rPr>
              <a:t>fd</a:t>
            </a:r>
            <a:r>
              <a:rPr lang="en-US" dirty="0" smtClean="0">
                <a:latin typeface="DevLys 010" pitchFamily="2" charset="0"/>
              </a:rPr>
              <a:t> </a:t>
            </a:r>
            <a:r>
              <a:rPr lang="en-US" dirty="0" err="1" smtClean="0">
                <a:latin typeface="DevLys 010" pitchFamily="2" charset="0"/>
              </a:rPr>
              <a:t>mDr</a:t>
            </a:r>
            <a:r>
              <a:rPr lang="en-US" dirty="0" smtClean="0">
                <a:latin typeface="DevLys 010" pitchFamily="2" charset="0"/>
              </a:rPr>
              <a:t> </a:t>
            </a:r>
            <a:r>
              <a:rPr lang="en-US" dirty="0" err="1">
                <a:latin typeface="DevLys 010" pitchFamily="2" charset="0"/>
              </a:rPr>
              <a:t>eSU;qvy</a:t>
            </a:r>
            <a:r>
              <a:rPr lang="en-US" dirty="0">
                <a:latin typeface="DevLys 010" pitchFamily="2" charset="0"/>
              </a:rPr>
              <a:t> </a:t>
            </a:r>
            <a:r>
              <a:rPr lang="en-US" dirty="0" err="1">
                <a:latin typeface="DevLys 010" pitchFamily="2" charset="0"/>
              </a:rPr>
              <a:t>dk</a:t>
            </a:r>
            <a:r>
              <a:rPr lang="en-US" dirty="0">
                <a:latin typeface="DevLys 010" pitchFamily="2" charset="0"/>
              </a:rPr>
              <a:t> </a:t>
            </a:r>
            <a:r>
              <a:rPr lang="en-US" dirty="0" err="1">
                <a:latin typeface="DevLys 010" pitchFamily="2" charset="0"/>
              </a:rPr>
              <a:t>Hkh</a:t>
            </a:r>
            <a:r>
              <a:rPr lang="en-US" dirty="0">
                <a:latin typeface="DevLys 010" pitchFamily="2" charset="0"/>
              </a:rPr>
              <a:t> </a:t>
            </a:r>
            <a:r>
              <a:rPr lang="en-US" dirty="0" err="1">
                <a:latin typeface="DevLys 010" pitchFamily="2" charset="0"/>
              </a:rPr>
              <a:t>HkyhHkkafr</a:t>
            </a:r>
            <a:r>
              <a:rPr lang="en-US" dirty="0">
                <a:latin typeface="DevLys 010" pitchFamily="2" charset="0"/>
              </a:rPr>
              <a:t> v/;;u </a:t>
            </a:r>
            <a:r>
              <a:rPr lang="en-US" dirty="0" err="1">
                <a:latin typeface="DevLys 010" pitchFamily="2" charset="0"/>
              </a:rPr>
              <a:t>dj</a:t>
            </a:r>
            <a:r>
              <a:rPr lang="en-US" dirty="0">
                <a:latin typeface="DevLys 010" pitchFamily="2" charset="0"/>
              </a:rPr>
              <a:t> </a:t>
            </a:r>
            <a:r>
              <a:rPr lang="en-US" dirty="0" smtClean="0">
                <a:latin typeface="DevLys 010" pitchFamily="2" charset="0"/>
              </a:rPr>
              <a:t>	</a:t>
            </a:r>
            <a:r>
              <a:rPr lang="en-US" dirty="0" err="1" smtClean="0">
                <a:latin typeface="DevLys 010" pitchFamily="2" charset="0"/>
              </a:rPr>
              <a:t>fy;k</a:t>
            </a:r>
            <a:r>
              <a:rPr lang="en-US" dirty="0" smtClean="0">
                <a:latin typeface="DevLys 010" pitchFamily="2" charset="0"/>
              </a:rPr>
              <a:t> 	</a:t>
            </a:r>
            <a:r>
              <a:rPr lang="en-US" dirty="0" err="1" smtClean="0">
                <a:latin typeface="DevLys 010" pitchFamily="2" charset="0"/>
              </a:rPr>
              <a:t>tk</a:t>
            </a:r>
            <a:r>
              <a:rPr lang="en-US" dirty="0">
                <a:latin typeface="DevLys 010" pitchFamily="2" charset="0"/>
              </a:rPr>
              <a:t>, </a:t>
            </a:r>
            <a:r>
              <a:rPr lang="en-US" dirty="0" err="1" smtClean="0">
                <a:latin typeface="DevLys 010" pitchFamily="2" charset="0"/>
              </a:rPr>
              <a:t>ftlls</a:t>
            </a:r>
            <a:r>
              <a:rPr lang="en-US" dirty="0" smtClean="0">
                <a:latin typeface="DevLys 010" pitchFamily="2" charset="0"/>
              </a:rPr>
              <a:t> </a:t>
            </a:r>
            <a:r>
              <a:rPr lang="en-US" dirty="0" err="1">
                <a:latin typeface="DevLys 010" pitchFamily="2" charset="0"/>
              </a:rPr>
              <a:t>fd</a:t>
            </a:r>
            <a:r>
              <a:rPr lang="en-US" dirty="0">
                <a:latin typeface="DevLys 010" pitchFamily="2" charset="0"/>
              </a:rPr>
              <a:t> </a:t>
            </a:r>
            <a:r>
              <a:rPr lang="en-US" dirty="0" err="1">
                <a:latin typeface="DevLys 010" pitchFamily="2" charset="0"/>
              </a:rPr>
              <a:t>Hkfo</a:t>
            </a:r>
            <a:r>
              <a:rPr lang="en-US" dirty="0">
                <a:latin typeface="DevLys 010" pitchFamily="2" charset="0"/>
              </a:rPr>
              <a:t>"; </a:t>
            </a:r>
            <a:r>
              <a:rPr lang="en-US" dirty="0" err="1">
                <a:latin typeface="DevLys 010" pitchFamily="2" charset="0"/>
              </a:rPr>
              <a:t>esa</a:t>
            </a:r>
            <a:r>
              <a:rPr lang="en-US" dirty="0">
                <a:latin typeface="DevLys 010" pitchFamily="2" charset="0"/>
              </a:rPr>
              <a:t> </a:t>
            </a:r>
            <a:r>
              <a:rPr lang="en-US" dirty="0" err="1">
                <a:latin typeface="DevLys 010" pitchFamily="2" charset="0"/>
              </a:rPr>
              <a:t>fdlh</a:t>
            </a:r>
            <a:r>
              <a:rPr lang="en-US" dirty="0">
                <a:latin typeface="DevLys 010" pitchFamily="2" charset="0"/>
              </a:rPr>
              <a:t> </a:t>
            </a:r>
            <a:r>
              <a:rPr lang="en-US" dirty="0" err="1">
                <a:latin typeface="DevLys 010" pitchFamily="2" charset="0"/>
              </a:rPr>
              <a:t>ijs’kkuh</a:t>
            </a:r>
            <a:r>
              <a:rPr lang="en-US" dirty="0">
                <a:latin typeface="DevLys 010" pitchFamily="2" charset="0"/>
              </a:rPr>
              <a:t> </a:t>
            </a:r>
            <a:r>
              <a:rPr lang="en-US" dirty="0" err="1">
                <a:latin typeface="DevLys 010" pitchFamily="2" charset="0"/>
              </a:rPr>
              <a:t>dk</a:t>
            </a:r>
            <a:r>
              <a:rPr lang="en-US" dirty="0">
                <a:latin typeface="DevLys 010" pitchFamily="2" charset="0"/>
              </a:rPr>
              <a:t> </a:t>
            </a:r>
            <a:r>
              <a:rPr lang="en-US" dirty="0" err="1" smtClean="0">
                <a:latin typeface="DevLys 010" pitchFamily="2" charset="0"/>
              </a:rPr>
              <a:t>lkeuk</a:t>
            </a:r>
            <a:r>
              <a:rPr lang="en-US" dirty="0" smtClean="0">
                <a:latin typeface="DevLys 010" pitchFamily="2" charset="0"/>
              </a:rPr>
              <a:t> u 	</a:t>
            </a:r>
            <a:r>
              <a:rPr lang="en-US" dirty="0" err="1" smtClean="0">
                <a:latin typeface="DevLys 010" pitchFamily="2" charset="0"/>
              </a:rPr>
              <a:t>djuk</a:t>
            </a:r>
            <a:r>
              <a:rPr lang="en-US" dirty="0" smtClean="0">
                <a:latin typeface="DevLys 010" pitchFamily="2" charset="0"/>
              </a:rPr>
              <a:t> </a:t>
            </a:r>
            <a:r>
              <a:rPr lang="en-US" dirty="0" err="1">
                <a:latin typeface="DevLys 010" pitchFamily="2" charset="0"/>
              </a:rPr>
              <a:t>iM+sA</a:t>
            </a:r>
            <a:r>
              <a:rPr lang="en-US" dirty="0">
                <a:latin typeface="DevLys 010" pitchFamily="2" charset="0"/>
              </a:rPr>
              <a:t> </a:t>
            </a:r>
          </a:p>
          <a:p>
            <a:pPr algn="just"/>
            <a:endParaRPr lang="en-US" dirty="0">
              <a:latin typeface="Kruti Dev 010" pitchFamily="2" charset="0"/>
            </a:endParaRPr>
          </a:p>
        </p:txBody>
      </p:sp>
      <p:pic>
        <p:nvPicPr>
          <p:cNvPr id="5"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381000" y="427037"/>
            <a:ext cx="8229600" cy="5745163"/>
          </a:xfrm>
        </p:spPr>
        <p:txBody>
          <a:bodyPr>
            <a:normAutofit/>
          </a:bodyPr>
          <a:lstStyle/>
          <a:p>
            <a:pPr lvl="0" algn="ctr">
              <a:buNone/>
            </a:pPr>
            <a:r>
              <a:rPr lang="en-US" b="1" dirty="0" smtClean="0">
                <a:latin typeface="Kruti Dev 010" pitchFamily="2" charset="0"/>
              </a:rPr>
              <a:t>   ,</a:t>
            </a:r>
            <a:r>
              <a:rPr lang="en-US" b="1" dirty="0">
                <a:latin typeface="Kruti Dev 010" pitchFamily="2" charset="0"/>
              </a:rPr>
              <a:t>Q-,</a:t>
            </a:r>
            <a:r>
              <a:rPr lang="en-US" b="1" dirty="0" smtClean="0">
                <a:latin typeface="Kruti Dev 010" pitchFamily="2" charset="0"/>
              </a:rPr>
              <a:t>y-</a:t>
            </a:r>
            <a:r>
              <a:rPr lang="en-US" b="1" dirty="0" err="1" smtClean="0">
                <a:latin typeface="Kruti Dev 010" pitchFamily="2" charset="0"/>
              </a:rPr>
              <a:t>lh</a:t>
            </a:r>
            <a:r>
              <a:rPr lang="en-US" b="1" dirty="0" smtClean="0">
                <a:latin typeface="Kruti Dev 010" pitchFamily="2" charset="0"/>
              </a:rPr>
              <a:t>-</a:t>
            </a:r>
            <a:endParaRPr lang="en-US" dirty="0">
              <a:latin typeface="Kruti Dev 010" pitchFamily="2" charset="0"/>
            </a:endParaRPr>
          </a:p>
          <a:p>
            <a:r>
              <a:rPr lang="en-US" dirty="0" err="1" smtClean="0">
                <a:latin typeface="Kruti Dev 010" pitchFamily="2" charset="0"/>
              </a:rPr>
              <a:t>vuqyXud</a:t>
            </a:r>
            <a:r>
              <a:rPr lang="en-US" dirty="0" smtClean="0">
                <a:latin typeface="Kruti Dev 010" pitchFamily="2" charset="0"/>
              </a:rPr>
              <a:t> </a:t>
            </a:r>
            <a:r>
              <a:rPr lang="en-US" dirty="0" err="1">
                <a:latin typeface="Kruti Dev 010" pitchFamily="2" charset="0"/>
              </a:rPr>
              <a:t>dza</a:t>
            </a:r>
            <a:r>
              <a:rPr lang="en-US" dirty="0">
                <a:latin typeface="Kruti Dev 010" pitchFamily="2" charset="0"/>
              </a:rPr>
              <a:t> 01- </a:t>
            </a:r>
            <a:r>
              <a:rPr lang="en-US" sz="2400" dirty="0">
                <a:latin typeface="Arial" pitchFamily="34" charset="0"/>
                <a:cs typeface="Arial" pitchFamily="34" charset="0"/>
              </a:rPr>
              <a:t>EVM</a:t>
            </a:r>
            <a:r>
              <a:rPr lang="en-US" dirty="0">
                <a:latin typeface="Kruti Dev 010" pitchFamily="2" charset="0"/>
                <a:cs typeface="Arial" pitchFamily="34" charset="0"/>
              </a:rPr>
              <a:t> dh </a:t>
            </a:r>
            <a:r>
              <a:rPr lang="en-US" sz="2400" dirty="0">
                <a:latin typeface="Arial" pitchFamily="34" charset="0"/>
                <a:cs typeface="Arial" pitchFamily="34" charset="0"/>
              </a:rPr>
              <a:t>FLC</a:t>
            </a:r>
            <a:r>
              <a:rPr lang="en-US" dirty="0">
                <a:latin typeface="Kruti Dev 010" pitchFamily="2" charset="0"/>
                <a:cs typeface="Arial" pitchFamily="34" charset="0"/>
              </a:rPr>
              <a:t> </a:t>
            </a:r>
            <a:r>
              <a:rPr lang="en-US" dirty="0" err="1">
                <a:latin typeface="Kruti Dev 010" pitchFamily="2" charset="0"/>
              </a:rPr>
              <a:t>dk</a:t>
            </a:r>
            <a:r>
              <a:rPr lang="en-US" dirty="0">
                <a:latin typeface="Kruti Dev 010" pitchFamily="2" charset="0"/>
              </a:rPr>
              <a:t> </a:t>
            </a:r>
            <a:r>
              <a:rPr lang="en-US" dirty="0" err="1">
                <a:latin typeface="Kruti Dev 010" pitchFamily="2" charset="0"/>
              </a:rPr>
              <a:t>mifLFkfr</a:t>
            </a:r>
            <a:r>
              <a:rPr lang="en-US" dirty="0">
                <a:latin typeface="Kruti Dev 010" pitchFamily="2" charset="0"/>
              </a:rPr>
              <a:t> </a:t>
            </a:r>
            <a:r>
              <a:rPr lang="en-US" dirty="0" err="1">
                <a:latin typeface="Kruti Dev 010" pitchFamily="2" charset="0"/>
              </a:rPr>
              <a:t>jftLVjA</a:t>
            </a:r>
            <a:endParaRPr lang="en-US" dirty="0">
              <a:latin typeface="Kruti Dev 010" pitchFamily="2" charset="0"/>
            </a:endParaRPr>
          </a:p>
          <a:p>
            <a:r>
              <a:rPr lang="en-US" dirty="0" err="1">
                <a:latin typeface="Kruti Dev 010" pitchFamily="2" charset="0"/>
              </a:rPr>
              <a:t>vuqyXud</a:t>
            </a:r>
            <a:r>
              <a:rPr lang="en-US" dirty="0">
                <a:latin typeface="Kruti Dev 010" pitchFamily="2" charset="0"/>
              </a:rPr>
              <a:t> </a:t>
            </a:r>
            <a:r>
              <a:rPr lang="en-US" dirty="0" err="1">
                <a:latin typeface="Kruti Dev 010" pitchFamily="2" charset="0"/>
              </a:rPr>
              <a:t>dza</a:t>
            </a:r>
            <a:r>
              <a:rPr lang="en-US" dirty="0">
                <a:latin typeface="Kruti Dev 010" pitchFamily="2" charset="0"/>
              </a:rPr>
              <a:t> 02- </a:t>
            </a:r>
            <a:r>
              <a:rPr lang="en-US" sz="2400" dirty="0">
                <a:latin typeface="Arial" pitchFamily="34" charset="0"/>
                <a:cs typeface="Arial" pitchFamily="34" charset="0"/>
              </a:rPr>
              <a:t>ECIL</a:t>
            </a:r>
            <a:r>
              <a:rPr lang="en-US" dirty="0">
                <a:latin typeface="Kruti Dev 010" pitchFamily="2" charset="0"/>
              </a:rPr>
              <a:t> }</a:t>
            </a:r>
            <a:r>
              <a:rPr lang="en-US" dirty="0" err="1">
                <a:latin typeface="Kruti Dev 010" pitchFamily="2" charset="0"/>
              </a:rPr>
              <a:t>kjk</a:t>
            </a:r>
            <a:r>
              <a:rPr lang="en-US" dirty="0">
                <a:latin typeface="Kruti Dev 010" pitchFamily="2" charset="0"/>
              </a:rPr>
              <a:t> </a:t>
            </a:r>
            <a:r>
              <a:rPr lang="en-US" sz="2400" dirty="0">
                <a:latin typeface="Arial" pitchFamily="34" charset="0"/>
                <a:cs typeface="Arial" pitchFamily="34" charset="0"/>
              </a:rPr>
              <a:t>EVM</a:t>
            </a:r>
            <a:r>
              <a:rPr lang="en-US" dirty="0">
                <a:latin typeface="Kruti Dev 010" pitchFamily="2" charset="0"/>
              </a:rPr>
              <a:t> </a:t>
            </a:r>
            <a:r>
              <a:rPr lang="en-US" dirty="0" err="1">
                <a:latin typeface="Kruti Dev 010" pitchFamily="2" charset="0"/>
              </a:rPr>
              <a:t>dk</a:t>
            </a:r>
            <a:r>
              <a:rPr lang="en-US" dirty="0">
                <a:latin typeface="Kruti Dev 010" pitchFamily="2" charset="0"/>
              </a:rPr>
              <a:t> </a:t>
            </a:r>
            <a:r>
              <a:rPr lang="en-US" dirty="0" err="1">
                <a:latin typeface="Kruti Dev 010" pitchFamily="2" charset="0"/>
              </a:rPr>
              <a:t>lR;kiuA</a:t>
            </a:r>
            <a:endParaRPr lang="en-US" dirty="0">
              <a:latin typeface="Kruti Dev 010" pitchFamily="2" charset="0"/>
            </a:endParaRPr>
          </a:p>
          <a:p>
            <a:r>
              <a:rPr lang="en-US" dirty="0" err="1">
                <a:latin typeface="Kruti Dev 010" pitchFamily="2" charset="0"/>
              </a:rPr>
              <a:t>vuqyXud</a:t>
            </a:r>
            <a:r>
              <a:rPr lang="en-US" dirty="0">
                <a:latin typeface="Kruti Dev 010" pitchFamily="2" charset="0"/>
              </a:rPr>
              <a:t> </a:t>
            </a:r>
            <a:r>
              <a:rPr lang="en-US" dirty="0" err="1">
                <a:latin typeface="Kruti Dev 010" pitchFamily="2" charset="0"/>
              </a:rPr>
              <a:t>dza</a:t>
            </a:r>
            <a:r>
              <a:rPr lang="en-US" dirty="0">
                <a:latin typeface="Kruti Dev 010" pitchFamily="2" charset="0"/>
              </a:rPr>
              <a:t> 03- </a:t>
            </a:r>
            <a:r>
              <a:rPr lang="en-US" sz="2400" dirty="0">
                <a:latin typeface="Arial" pitchFamily="34" charset="0"/>
                <a:cs typeface="Arial" pitchFamily="34" charset="0"/>
              </a:rPr>
              <a:t>EVM</a:t>
            </a:r>
            <a:r>
              <a:rPr lang="en-US" dirty="0">
                <a:latin typeface="Kruti Dev 010" pitchFamily="2" charset="0"/>
              </a:rPr>
              <a:t> </a:t>
            </a:r>
            <a:r>
              <a:rPr lang="en-US" dirty="0" err="1">
                <a:latin typeface="Kruti Dev 010" pitchFamily="2" charset="0"/>
              </a:rPr>
              <a:t>ds</a:t>
            </a:r>
            <a:r>
              <a:rPr lang="en-US" dirty="0">
                <a:latin typeface="Kruti Dev 010" pitchFamily="2" charset="0"/>
              </a:rPr>
              <a:t> </a:t>
            </a:r>
            <a:r>
              <a:rPr lang="en-US" sz="2400" dirty="0">
                <a:latin typeface="Arial" pitchFamily="34" charset="0"/>
                <a:cs typeface="Arial" pitchFamily="34" charset="0"/>
              </a:rPr>
              <a:t>FLC </a:t>
            </a:r>
            <a:r>
              <a:rPr lang="en-US" dirty="0" err="1">
                <a:latin typeface="Kruti Dev 010" pitchFamily="2" charset="0"/>
              </a:rPr>
              <a:t>ds</a:t>
            </a:r>
            <a:r>
              <a:rPr lang="en-US" dirty="0">
                <a:latin typeface="Kruti Dev 010" pitchFamily="2" charset="0"/>
              </a:rPr>
              <a:t> </a:t>
            </a:r>
            <a:r>
              <a:rPr lang="en-US" dirty="0" err="1">
                <a:latin typeface="Kruti Dev 010" pitchFamily="2" charset="0"/>
              </a:rPr>
              <a:t>nkSjku</a:t>
            </a:r>
            <a:r>
              <a:rPr lang="en-US" dirty="0">
                <a:latin typeface="Kruti Dev 010" pitchFamily="2" charset="0"/>
              </a:rPr>
              <a:t> </a:t>
            </a:r>
            <a:r>
              <a:rPr lang="en-US" dirty="0" err="1">
                <a:latin typeface="Kruti Dev 010" pitchFamily="2" charset="0"/>
              </a:rPr>
              <a:t>ekWdiksy</a:t>
            </a:r>
            <a:r>
              <a:rPr lang="en-US" dirty="0">
                <a:latin typeface="Kruti Dev 010" pitchFamily="2" charset="0"/>
              </a:rPr>
              <a:t> </a:t>
            </a:r>
            <a:r>
              <a:rPr lang="en-US" dirty="0" err="1">
                <a:latin typeface="Kruti Dev 010" pitchFamily="2" charset="0"/>
              </a:rPr>
              <a:t>dk</a:t>
            </a:r>
            <a:r>
              <a:rPr lang="en-US" dirty="0">
                <a:latin typeface="Kruti Dev 010" pitchFamily="2" charset="0"/>
              </a:rPr>
              <a:t> </a:t>
            </a:r>
            <a:r>
              <a:rPr lang="en-US" dirty="0" err="1">
                <a:latin typeface="Kruti Dev 010" pitchFamily="2" charset="0"/>
              </a:rPr>
              <a:t>izek.khdj.kA</a:t>
            </a:r>
            <a:endParaRPr lang="en-US" dirty="0">
              <a:latin typeface="Kruti Dev 010" pitchFamily="2" charset="0"/>
            </a:endParaRPr>
          </a:p>
          <a:p>
            <a:r>
              <a:rPr lang="en-US" dirty="0" err="1">
                <a:latin typeface="Kruti Dev 010" pitchFamily="2" charset="0"/>
              </a:rPr>
              <a:t>vuqyXud</a:t>
            </a:r>
            <a:r>
              <a:rPr lang="en-US" dirty="0">
                <a:latin typeface="Kruti Dev 010" pitchFamily="2" charset="0"/>
              </a:rPr>
              <a:t> </a:t>
            </a:r>
            <a:r>
              <a:rPr lang="en-US" dirty="0" err="1">
                <a:latin typeface="Kruti Dev 010" pitchFamily="2" charset="0"/>
              </a:rPr>
              <a:t>dza</a:t>
            </a:r>
            <a:r>
              <a:rPr lang="en-US" dirty="0">
                <a:latin typeface="Kruti Dev 010" pitchFamily="2" charset="0"/>
              </a:rPr>
              <a:t> 04- </a:t>
            </a:r>
            <a:r>
              <a:rPr lang="en-US" dirty="0" err="1">
                <a:latin typeface="Kruti Dev 010" pitchFamily="2" charset="0"/>
              </a:rPr>
              <a:t>cSaxuh</a:t>
            </a:r>
            <a:r>
              <a:rPr lang="en-US" dirty="0">
                <a:latin typeface="Kruti Dev 010" pitchFamily="2" charset="0"/>
              </a:rPr>
              <a:t> </a:t>
            </a:r>
            <a:r>
              <a:rPr lang="en-US" dirty="0" err="1">
                <a:latin typeface="Kruti Dev 010" pitchFamily="2" charset="0"/>
              </a:rPr>
              <a:t>isij</a:t>
            </a:r>
            <a:r>
              <a:rPr lang="en-US" dirty="0">
                <a:latin typeface="Kruti Dev 010" pitchFamily="2" charset="0"/>
              </a:rPr>
              <a:t> </a:t>
            </a:r>
            <a:r>
              <a:rPr lang="en-US" dirty="0" err="1">
                <a:latin typeface="Kruti Dev 010" pitchFamily="2" charset="0"/>
              </a:rPr>
              <a:t>lhy</a:t>
            </a:r>
            <a:r>
              <a:rPr lang="en-US" dirty="0">
                <a:latin typeface="Kruti Dev 010" pitchFamily="2" charset="0"/>
              </a:rPr>
              <a:t> }</a:t>
            </a:r>
            <a:r>
              <a:rPr lang="en-US" dirty="0" err="1">
                <a:latin typeface="Kruti Dev 010" pitchFamily="2" charset="0"/>
              </a:rPr>
              <a:t>kjk</a:t>
            </a:r>
            <a:r>
              <a:rPr lang="en-US" dirty="0">
                <a:latin typeface="Kruti Dev 010" pitchFamily="2" charset="0"/>
              </a:rPr>
              <a:t> </a:t>
            </a:r>
            <a:r>
              <a:rPr lang="en-US" dirty="0" err="1">
                <a:latin typeface="Kruti Dev 010" pitchFamily="2" charset="0"/>
              </a:rPr>
              <a:t>dUVªksy</a:t>
            </a:r>
            <a:r>
              <a:rPr lang="en-US" dirty="0">
                <a:latin typeface="Kruti Dev 010" pitchFamily="2" charset="0"/>
              </a:rPr>
              <a:t> ;</a:t>
            </a:r>
            <a:r>
              <a:rPr lang="en-US" dirty="0" err="1">
                <a:latin typeface="Kruti Dev 010" pitchFamily="2" charset="0"/>
              </a:rPr>
              <a:t>qfuV</a:t>
            </a:r>
            <a:r>
              <a:rPr lang="en-US" dirty="0">
                <a:latin typeface="Kruti Dev 010" pitchFamily="2" charset="0"/>
              </a:rPr>
              <a:t> </a:t>
            </a:r>
            <a:r>
              <a:rPr lang="en-US" dirty="0" err="1">
                <a:latin typeface="Kruti Dev 010" pitchFamily="2" charset="0"/>
              </a:rPr>
              <a:t>dks</a:t>
            </a:r>
            <a:r>
              <a:rPr lang="en-US" dirty="0">
                <a:latin typeface="Kruti Dev 010" pitchFamily="2" charset="0"/>
              </a:rPr>
              <a:t> </a:t>
            </a:r>
            <a:r>
              <a:rPr lang="en-US" dirty="0" err="1">
                <a:latin typeface="Kruti Dev 010" pitchFamily="2" charset="0"/>
              </a:rPr>
              <a:t>lhy</a:t>
            </a:r>
            <a:r>
              <a:rPr lang="en-US" dirty="0">
                <a:latin typeface="Kruti Dev 010" pitchFamily="2" charset="0"/>
              </a:rPr>
              <a:t> </a:t>
            </a:r>
            <a:r>
              <a:rPr lang="en-US" dirty="0" err="1">
                <a:latin typeface="Kruti Dev 010" pitchFamily="2" charset="0"/>
              </a:rPr>
              <a:t>fd;s</a:t>
            </a:r>
            <a:r>
              <a:rPr lang="en-US" dirty="0">
                <a:latin typeface="Kruti Dev 010" pitchFamily="2" charset="0"/>
              </a:rPr>
              <a:t> </a:t>
            </a:r>
            <a:r>
              <a:rPr lang="en-US" dirty="0" err="1">
                <a:latin typeface="Kruti Dev 010" pitchFamily="2" charset="0"/>
              </a:rPr>
              <a:t>tkus</a:t>
            </a:r>
            <a:r>
              <a:rPr lang="en-US" dirty="0">
                <a:latin typeface="Kruti Dev 010" pitchFamily="2" charset="0"/>
              </a:rPr>
              <a:t> </a:t>
            </a:r>
            <a:r>
              <a:rPr lang="en-US" dirty="0" err="1">
                <a:latin typeface="Kruti Dev 010" pitchFamily="2" charset="0"/>
              </a:rPr>
              <a:t>dk</a:t>
            </a:r>
            <a:r>
              <a:rPr lang="en-US" dirty="0">
                <a:latin typeface="Kruti Dev 010" pitchFamily="2" charset="0"/>
              </a:rPr>
              <a:t> </a:t>
            </a:r>
            <a:r>
              <a:rPr lang="en-US" dirty="0" err="1">
                <a:latin typeface="Kruti Dev 010" pitchFamily="2" charset="0"/>
              </a:rPr>
              <a:t>jftLVjA</a:t>
            </a:r>
            <a:endParaRPr lang="en-US" dirty="0">
              <a:latin typeface="Kruti Dev 010" pitchFamily="2" charset="0"/>
            </a:endParaRPr>
          </a:p>
          <a:p>
            <a:r>
              <a:rPr lang="en-US" dirty="0" err="1">
                <a:latin typeface="Kruti Dev 010" pitchFamily="2" charset="0"/>
              </a:rPr>
              <a:t>vuqyXud</a:t>
            </a:r>
            <a:r>
              <a:rPr lang="en-US" dirty="0">
                <a:latin typeface="Kruti Dev 010" pitchFamily="2" charset="0"/>
              </a:rPr>
              <a:t> </a:t>
            </a:r>
            <a:r>
              <a:rPr lang="en-US" dirty="0" err="1">
                <a:latin typeface="Kruti Dev 010" pitchFamily="2" charset="0"/>
              </a:rPr>
              <a:t>dza</a:t>
            </a:r>
            <a:r>
              <a:rPr lang="en-US" dirty="0">
                <a:latin typeface="Kruti Dev 010" pitchFamily="2" charset="0"/>
              </a:rPr>
              <a:t> 05- </a:t>
            </a:r>
            <a:r>
              <a:rPr lang="en-US" dirty="0" err="1">
                <a:latin typeface="Kruti Dev 010" pitchFamily="2" charset="0"/>
              </a:rPr>
              <a:t>yky</a:t>
            </a:r>
            <a:r>
              <a:rPr lang="en-US" dirty="0">
                <a:latin typeface="Kruti Dev 010" pitchFamily="2" charset="0"/>
              </a:rPr>
              <a:t> </a:t>
            </a:r>
            <a:r>
              <a:rPr lang="en-US" dirty="0" err="1">
                <a:latin typeface="Kruti Dev 010" pitchFamily="2" charset="0"/>
              </a:rPr>
              <a:t>jax</a:t>
            </a:r>
            <a:r>
              <a:rPr lang="en-US" dirty="0">
                <a:latin typeface="Kruti Dev 010" pitchFamily="2" charset="0"/>
              </a:rPr>
              <a:t> </a:t>
            </a:r>
            <a:r>
              <a:rPr lang="en-US" dirty="0" err="1">
                <a:latin typeface="Kruti Dev 010" pitchFamily="2" charset="0"/>
              </a:rPr>
              <a:t>ds</a:t>
            </a:r>
            <a:r>
              <a:rPr lang="en-US" dirty="0">
                <a:latin typeface="Kruti Dev 010" pitchFamily="2" charset="0"/>
              </a:rPr>
              <a:t> </a:t>
            </a:r>
            <a:r>
              <a:rPr lang="en-US" dirty="0" err="1">
                <a:latin typeface="Kruti Dev 010" pitchFamily="2" charset="0"/>
              </a:rPr>
              <a:t>LVhdj</a:t>
            </a:r>
            <a:r>
              <a:rPr lang="en-US" dirty="0">
                <a:latin typeface="Kruti Dev 010" pitchFamily="2" charset="0"/>
              </a:rPr>
              <a:t> </a:t>
            </a:r>
            <a:r>
              <a:rPr lang="en-US" dirty="0" err="1">
                <a:latin typeface="Kruti Dev 010" pitchFamily="2" charset="0"/>
              </a:rPr>
              <a:t>dk</a:t>
            </a:r>
            <a:r>
              <a:rPr lang="en-US" dirty="0">
                <a:latin typeface="Kruti Dev 010" pitchFamily="2" charset="0"/>
              </a:rPr>
              <a:t> </a:t>
            </a:r>
            <a:r>
              <a:rPr lang="en-US" dirty="0" err="1">
                <a:latin typeface="Kruti Dev 010" pitchFamily="2" charset="0"/>
              </a:rPr>
              <a:t>izk:Ik</a:t>
            </a:r>
            <a:r>
              <a:rPr lang="en-US" dirty="0">
                <a:latin typeface="Kruti Dev 010" pitchFamily="2" charset="0"/>
              </a:rPr>
              <a:t> ¼</a:t>
            </a:r>
            <a:r>
              <a:rPr lang="en-US" sz="2400" dirty="0">
                <a:latin typeface="Arial" pitchFamily="34" charset="0"/>
                <a:cs typeface="Arial" pitchFamily="34" charset="0"/>
              </a:rPr>
              <a:t>CU &amp; BU</a:t>
            </a:r>
            <a:r>
              <a:rPr lang="en-US" dirty="0">
                <a:latin typeface="Arial" pitchFamily="34" charset="0"/>
                <a:cs typeface="Arial" pitchFamily="34" charset="0"/>
              </a:rPr>
              <a:t> </a:t>
            </a:r>
            <a:r>
              <a:rPr lang="en-US" dirty="0">
                <a:latin typeface="DevLys 010" pitchFamily="2" charset="0"/>
                <a:cs typeface="Calibri" pitchFamily="34" charset="0"/>
              </a:rPr>
              <a:t>gsrq</a:t>
            </a:r>
            <a:r>
              <a:rPr lang="en-US" dirty="0" smtClean="0">
                <a:latin typeface="DevLys 010" pitchFamily="2" charset="0"/>
                <a:cs typeface="Calibri" pitchFamily="34" charset="0"/>
              </a:rPr>
              <a:t>½</a:t>
            </a:r>
            <a:endParaRPr lang="hi-IN" dirty="0" smtClean="0">
              <a:latin typeface="DevLys 010" pitchFamily="2" charset="0"/>
              <a:cs typeface="Calibri" pitchFamily="34" charset="0"/>
            </a:endParaRPr>
          </a:p>
          <a:p>
            <a:r>
              <a:rPr lang="hi-IN" dirty="0" smtClean="0">
                <a:latin typeface="DevLys 010" pitchFamily="2" charset="0"/>
                <a:cs typeface="Calibri" pitchFamily="34" charset="0"/>
              </a:rPr>
              <a:t>,Q ,y lh dk leLr dk;Z iw.kZ gks pqdk gS A</a:t>
            </a:r>
            <a:endParaRPr lang="en-US" dirty="0">
              <a:latin typeface="DevLys 010" pitchFamily="2" charset="0"/>
              <a:cs typeface="Calibri" pitchFamily="34" charset="0"/>
            </a:endParaRPr>
          </a:p>
          <a:p>
            <a:endParaRPr lang="en-US" dirty="0">
              <a:latin typeface="Kruti Dev 010" pitchFamily="2" charset="0"/>
            </a:endParaRPr>
          </a:p>
        </p:txBody>
      </p:sp>
      <p:pic>
        <p:nvPicPr>
          <p:cNvPr id="6"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5973763"/>
          </a:xfrm>
        </p:spPr>
        <p:txBody>
          <a:bodyPr>
            <a:normAutofit fontScale="70000" lnSpcReduction="20000"/>
          </a:bodyPr>
          <a:lstStyle/>
          <a:p>
            <a:pPr lvl="0" algn="ctr">
              <a:buNone/>
            </a:pPr>
            <a:r>
              <a:rPr lang="en-US" b="1" dirty="0" smtClean="0">
                <a:latin typeface="Arial" pitchFamily="34" charset="0"/>
                <a:cs typeface="Arial" pitchFamily="34" charset="0"/>
              </a:rPr>
              <a:t>  </a:t>
            </a:r>
            <a:endParaRPr lang="hi-IN" b="1" dirty="0" smtClean="0">
              <a:latin typeface="Arial" pitchFamily="34" charset="0"/>
              <a:cs typeface="Arial" pitchFamily="34" charset="0"/>
            </a:endParaRPr>
          </a:p>
          <a:p>
            <a:pPr lvl="0" algn="ctr">
              <a:buNone/>
            </a:pPr>
            <a:r>
              <a:rPr lang="en-US" b="1" dirty="0" smtClean="0">
                <a:latin typeface="Arial" pitchFamily="34" charset="0"/>
                <a:cs typeface="Arial" pitchFamily="34" charset="0"/>
              </a:rPr>
              <a:t>   </a:t>
            </a:r>
            <a:r>
              <a:rPr lang="en-US" sz="3800" b="1" dirty="0" smtClean="0">
                <a:latin typeface="Arial" pitchFamily="34" charset="0"/>
                <a:cs typeface="Arial" pitchFamily="34" charset="0"/>
              </a:rPr>
              <a:t>EVM </a:t>
            </a:r>
            <a:r>
              <a:rPr lang="en-US" sz="3800" b="1" dirty="0" err="1">
                <a:latin typeface="Kruti Dev 010" pitchFamily="2" charset="0"/>
              </a:rPr>
              <a:t>dk</a:t>
            </a:r>
            <a:r>
              <a:rPr lang="en-US" sz="3800" b="1" dirty="0">
                <a:latin typeface="Kruti Dev 010" pitchFamily="2" charset="0"/>
              </a:rPr>
              <a:t> </a:t>
            </a:r>
            <a:r>
              <a:rPr lang="en-US" sz="3800" b="1" dirty="0" err="1">
                <a:latin typeface="Kruti Dev 010" pitchFamily="2" charset="0"/>
              </a:rPr>
              <a:t>js.MekbZts’ku</a:t>
            </a:r>
            <a:r>
              <a:rPr lang="en-US" sz="3800" b="1" dirty="0">
                <a:latin typeface="Kruti Dev 010" pitchFamily="2" charset="0"/>
              </a:rPr>
              <a:t> </a:t>
            </a:r>
            <a:endParaRPr lang="hi-IN" sz="3800" b="1" dirty="0" smtClean="0">
              <a:latin typeface="Kruti Dev 010" pitchFamily="2" charset="0"/>
            </a:endParaRPr>
          </a:p>
          <a:p>
            <a:pPr lvl="0" algn="ctr">
              <a:buNone/>
            </a:pPr>
            <a:endParaRPr lang="en-US" dirty="0">
              <a:latin typeface="Kruti Dev 010" pitchFamily="2" charset="0"/>
            </a:endParaRPr>
          </a:p>
          <a:p>
            <a:pPr lvl="0"/>
            <a:r>
              <a:rPr lang="en-US" sz="4000" b="1" dirty="0" err="1">
                <a:latin typeface="Kruti Dev 010" pitchFamily="2" charset="0"/>
              </a:rPr>
              <a:t>izFke</a:t>
            </a:r>
            <a:r>
              <a:rPr lang="en-US" sz="4000" b="1" dirty="0">
                <a:latin typeface="Kruti Dev 010" pitchFamily="2" charset="0"/>
              </a:rPr>
              <a:t> </a:t>
            </a:r>
            <a:r>
              <a:rPr lang="en-US" sz="4000" b="1" dirty="0" err="1">
                <a:latin typeface="Kruti Dev 010" pitchFamily="2" charset="0"/>
              </a:rPr>
              <a:t>pj.k</a:t>
            </a:r>
            <a:r>
              <a:rPr lang="en-US" sz="4000" b="1" dirty="0">
                <a:latin typeface="Kruti Dev 010" pitchFamily="2" charset="0"/>
              </a:rPr>
              <a:t> </a:t>
            </a:r>
            <a:r>
              <a:rPr lang="en-US" sz="4000" b="1" dirty="0" err="1">
                <a:latin typeface="Kruti Dev 010" pitchFamily="2" charset="0"/>
              </a:rPr>
              <a:t>js.MekbZts+</a:t>
            </a:r>
            <a:r>
              <a:rPr lang="en-US" sz="4000" b="1" dirty="0" err="1" smtClean="0">
                <a:latin typeface="Kruti Dev 010" pitchFamily="2" charset="0"/>
              </a:rPr>
              <a:t>'ku</a:t>
            </a:r>
            <a:r>
              <a:rPr lang="en-US" sz="4000" b="1" dirty="0" smtClean="0">
                <a:latin typeface="Kruti Dev 010" pitchFamily="2" charset="0"/>
              </a:rPr>
              <a:t> ¼</a:t>
            </a:r>
            <a:r>
              <a:rPr lang="en-US" sz="3400" dirty="0" smtClean="0">
                <a:latin typeface="Arial" pitchFamily="34" charset="0"/>
                <a:cs typeface="Arial" pitchFamily="34" charset="0"/>
              </a:rPr>
              <a:t>First </a:t>
            </a:r>
            <a:r>
              <a:rPr lang="en-US" sz="3400" dirty="0">
                <a:latin typeface="Arial" pitchFamily="34" charset="0"/>
                <a:cs typeface="Arial" pitchFamily="34" charset="0"/>
              </a:rPr>
              <a:t>Stage Randomisation</a:t>
            </a:r>
            <a:r>
              <a:rPr lang="en-US" sz="4000" b="1" dirty="0">
                <a:latin typeface="Kruti Dev 010" pitchFamily="2" charset="0"/>
              </a:rPr>
              <a:t>½ &amp; </a:t>
            </a:r>
            <a:endParaRPr lang="en-US" sz="4000" dirty="0">
              <a:latin typeface="Kruti Dev 010" pitchFamily="2" charset="0"/>
            </a:endParaRPr>
          </a:p>
          <a:p>
            <a:pPr lvl="0" algn="just"/>
            <a:r>
              <a:rPr lang="en-US" sz="4000" dirty="0" err="1">
                <a:latin typeface="Kruti Dev 010" pitchFamily="2" charset="0"/>
              </a:rPr>
              <a:t>izFke</a:t>
            </a:r>
            <a:r>
              <a:rPr lang="en-US" sz="4000" dirty="0">
                <a:latin typeface="Kruti Dev 010" pitchFamily="2" charset="0"/>
              </a:rPr>
              <a:t> </a:t>
            </a:r>
            <a:r>
              <a:rPr lang="en-US" sz="4000" dirty="0" err="1">
                <a:latin typeface="Kruti Dev 010" pitchFamily="2" charset="0"/>
              </a:rPr>
              <a:t>pj.k</a:t>
            </a:r>
            <a:r>
              <a:rPr lang="en-US" sz="4000" dirty="0">
                <a:latin typeface="Kruti Dev 010" pitchFamily="2" charset="0"/>
              </a:rPr>
              <a:t> </a:t>
            </a:r>
            <a:r>
              <a:rPr lang="en-US" sz="4000" dirty="0" err="1">
                <a:latin typeface="Kruti Dev 010" pitchFamily="2" charset="0"/>
              </a:rPr>
              <a:t>dk</a:t>
            </a:r>
            <a:r>
              <a:rPr lang="en-US" sz="4000" dirty="0">
                <a:latin typeface="Kruti Dev 010" pitchFamily="2" charset="0"/>
              </a:rPr>
              <a:t> </a:t>
            </a:r>
            <a:r>
              <a:rPr lang="en-US" sz="4000" dirty="0" err="1">
                <a:latin typeface="Kruti Dev 010" pitchFamily="2" charset="0"/>
              </a:rPr>
              <a:t>js.MekbZts+'ku</a:t>
            </a:r>
            <a:r>
              <a:rPr lang="en-US" sz="4000" dirty="0">
                <a:latin typeface="Kruti Dev 010" pitchFamily="2" charset="0"/>
              </a:rPr>
              <a:t> </a:t>
            </a:r>
            <a:r>
              <a:rPr lang="en-US" sz="4000" dirty="0" err="1">
                <a:latin typeface="Kruti Dev 010" pitchFamily="2" charset="0"/>
              </a:rPr>
              <a:t>dysDVj</a:t>
            </a:r>
            <a:r>
              <a:rPr lang="en-US" sz="4000" dirty="0">
                <a:latin typeface="Kruti Dev 010" pitchFamily="2" charset="0"/>
              </a:rPr>
              <a:t> ,</a:t>
            </a:r>
            <a:r>
              <a:rPr lang="en-US" sz="4000" dirty="0" err="1">
                <a:latin typeface="Kruti Dev 010" pitchFamily="2" charset="0"/>
              </a:rPr>
              <a:t>oa</a:t>
            </a:r>
            <a:r>
              <a:rPr lang="en-US" sz="4000" dirty="0">
                <a:latin typeface="Kruti Dev 010" pitchFamily="2" charset="0"/>
              </a:rPr>
              <a:t> </a:t>
            </a:r>
            <a:r>
              <a:rPr lang="en-US" sz="4000" dirty="0" err="1">
                <a:latin typeface="Kruti Dev 010" pitchFamily="2" charset="0"/>
              </a:rPr>
              <a:t>ftyk</a:t>
            </a:r>
            <a:r>
              <a:rPr lang="en-US" sz="4000" dirty="0">
                <a:latin typeface="Kruti Dev 010" pitchFamily="2" charset="0"/>
              </a:rPr>
              <a:t> </a:t>
            </a:r>
            <a:r>
              <a:rPr lang="en-US" sz="4000" dirty="0" err="1">
                <a:latin typeface="Kruti Dev 010" pitchFamily="2" charset="0"/>
              </a:rPr>
              <a:t>fuokZpu</a:t>
            </a:r>
            <a:r>
              <a:rPr lang="en-US" sz="4000" dirty="0">
                <a:latin typeface="Kruti Dev 010" pitchFamily="2" charset="0"/>
              </a:rPr>
              <a:t> </a:t>
            </a:r>
            <a:r>
              <a:rPr lang="en-US" sz="4000" dirty="0" err="1">
                <a:latin typeface="Kruti Dev 010" pitchFamily="2" charset="0"/>
              </a:rPr>
              <a:t>vf</a:t>
            </a:r>
            <a:r>
              <a:rPr lang="en-US" sz="4000" dirty="0">
                <a:latin typeface="Kruti Dev 010" pitchFamily="2" charset="0"/>
              </a:rPr>
              <a:t>/</a:t>
            </a:r>
            <a:r>
              <a:rPr lang="en-US" sz="4000" dirty="0" err="1">
                <a:latin typeface="Kruti Dev 010" pitchFamily="2" charset="0"/>
              </a:rPr>
              <a:t>kdkjh</a:t>
            </a:r>
            <a:r>
              <a:rPr lang="en-US" sz="4000" dirty="0">
                <a:latin typeface="Kruti Dev 010" pitchFamily="2" charset="0"/>
              </a:rPr>
              <a:t> </a:t>
            </a:r>
            <a:r>
              <a:rPr lang="en-US" sz="4000" dirty="0" err="1">
                <a:latin typeface="Kruti Dev 010" pitchFamily="2" charset="0"/>
              </a:rPr>
              <a:t>ds</a:t>
            </a:r>
            <a:r>
              <a:rPr lang="en-US" sz="4000" dirty="0">
                <a:latin typeface="Kruti Dev 010" pitchFamily="2" charset="0"/>
              </a:rPr>
              <a:t> }</a:t>
            </a:r>
            <a:r>
              <a:rPr lang="en-US" sz="4000" dirty="0" err="1">
                <a:latin typeface="Kruti Dev 010" pitchFamily="2" charset="0"/>
              </a:rPr>
              <a:t>kjk</a:t>
            </a:r>
            <a:r>
              <a:rPr lang="en-US" sz="4000" dirty="0">
                <a:latin typeface="Kruti Dev 010" pitchFamily="2" charset="0"/>
              </a:rPr>
              <a:t> ;</a:t>
            </a:r>
            <a:r>
              <a:rPr lang="en-US" sz="4000" dirty="0" err="1">
                <a:latin typeface="Kruti Dev 010" pitchFamily="2" charset="0"/>
              </a:rPr>
              <a:t>Fkk</a:t>
            </a:r>
            <a:r>
              <a:rPr lang="en-US" sz="4000" dirty="0">
                <a:latin typeface="Kruti Dev 010" pitchFamily="2" charset="0"/>
              </a:rPr>
              <a:t> </a:t>
            </a:r>
            <a:r>
              <a:rPr lang="en-US" sz="4000" dirty="0" err="1">
                <a:latin typeface="Kruti Dev 010" pitchFamily="2" charset="0"/>
              </a:rPr>
              <a:t>laHko</a:t>
            </a:r>
            <a:r>
              <a:rPr lang="en-US" sz="4000" dirty="0">
                <a:latin typeface="Kruti Dev 010" pitchFamily="2" charset="0"/>
              </a:rPr>
              <a:t> </a:t>
            </a:r>
            <a:r>
              <a:rPr lang="en-US" sz="4000" dirty="0" err="1">
                <a:latin typeface="Kruti Dev 010" pitchFamily="2" charset="0"/>
              </a:rPr>
              <a:t>izs</a:t>
            </a:r>
            <a:r>
              <a:rPr lang="en-US" sz="4000" dirty="0">
                <a:latin typeface="Kruti Dev 010" pitchFamily="2" charset="0"/>
              </a:rPr>
              <a:t>{</a:t>
            </a:r>
            <a:r>
              <a:rPr lang="en-US" sz="4000" dirty="0" err="1">
                <a:latin typeface="Kruti Dev 010" pitchFamily="2" charset="0"/>
              </a:rPr>
              <a:t>kd</a:t>
            </a:r>
            <a:r>
              <a:rPr lang="en-US" sz="4000" dirty="0">
                <a:latin typeface="Kruti Dev 010" pitchFamily="2" charset="0"/>
              </a:rPr>
              <a:t> dh </a:t>
            </a:r>
            <a:r>
              <a:rPr lang="en-US" sz="4000" dirty="0" err="1">
                <a:latin typeface="Kruti Dev 010" pitchFamily="2" charset="0"/>
              </a:rPr>
              <a:t>mifLFkfr</a:t>
            </a:r>
            <a:r>
              <a:rPr lang="en-US" sz="4000" dirty="0">
                <a:latin typeface="Kruti Dev 010" pitchFamily="2" charset="0"/>
              </a:rPr>
              <a:t> </a:t>
            </a:r>
            <a:r>
              <a:rPr lang="en-US" sz="4000" dirty="0" err="1">
                <a:latin typeface="Kruti Dev 010" pitchFamily="2" charset="0"/>
              </a:rPr>
              <a:t>esa</a:t>
            </a:r>
            <a:r>
              <a:rPr lang="en-US" sz="4000" dirty="0">
                <a:latin typeface="Kruti Dev 010" pitchFamily="2" charset="0"/>
              </a:rPr>
              <a:t> </a:t>
            </a:r>
            <a:r>
              <a:rPr lang="en-US" sz="4000" dirty="0" err="1">
                <a:latin typeface="Kruti Dev 010" pitchFamily="2" charset="0"/>
              </a:rPr>
              <a:t>fd;k</a:t>
            </a:r>
            <a:r>
              <a:rPr lang="en-US" sz="4000" dirty="0">
                <a:latin typeface="Kruti Dev 010" pitchFamily="2" charset="0"/>
              </a:rPr>
              <a:t> </a:t>
            </a:r>
            <a:r>
              <a:rPr lang="en-US" sz="4000" dirty="0" err="1">
                <a:latin typeface="Kruti Dev 010" pitchFamily="2" charset="0"/>
              </a:rPr>
              <a:t>tk;sxkA</a:t>
            </a:r>
            <a:endParaRPr lang="en-US" sz="4000" dirty="0">
              <a:latin typeface="Kruti Dev 010" pitchFamily="2" charset="0"/>
            </a:endParaRPr>
          </a:p>
          <a:p>
            <a:pPr lvl="0" algn="just"/>
            <a:r>
              <a:rPr lang="en-US" sz="4000" dirty="0" err="1">
                <a:latin typeface="Kruti Dev 010" pitchFamily="2" charset="0"/>
              </a:rPr>
              <a:t>izFke</a:t>
            </a:r>
            <a:r>
              <a:rPr lang="en-US" sz="4000" dirty="0">
                <a:latin typeface="Kruti Dev 010" pitchFamily="2" charset="0"/>
              </a:rPr>
              <a:t> </a:t>
            </a:r>
            <a:r>
              <a:rPr lang="en-US" sz="4000" dirty="0" err="1">
                <a:latin typeface="Kruti Dev 010" pitchFamily="2" charset="0"/>
              </a:rPr>
              <a:t>pj.k</a:t>
            </a:r>
            <a:r>
              <a:rPr lang="en-US" sz="4000" dirty="0">
                <a:latin typeface="Kruti Dev 010" pitchFamily="2" charset="0"/>
              </a:rPr>
              <a:t> </a:t>
            </a:r>
            <a:r>
              <a:rPr lang="en-US" sz="4000" dirty="0" err="1">
                <a:latin typeface="Kruti Dev 010" pitchFamily="2" charset="0"/>
              </a:rPr>
              <a:t>dk</a:t>
            </a:r>
            <a:r>
              <a:rPr lang="en-US" sz="4000" dirty="0">
                <a:latin typeface="Kruti Dev 010" pitchFamily="2" charset="0"/>
              </a:rPr>
              <a:t> </a:t>
            </a:r>
            <a:r>
              <a:rPr lang="en-US" sz="4000" dirty="0" err="1">
                <a:latin typeface="Kruti Dev 010" pitchFamily="2" charset="0"/>
              </a:rPr>
              <a:t>js.MekbZts+'ku</a:t>
            </a:r>
            <a:r>
              <a:rPr lang="en-US" sz="4000" dirty="0">
                <a:latin typeface="Kruti Dev 010" pitchFamily="2" charset="0"/>
              </a:rPr>
              <a:t>] </a:t>
            </a:r>
            <a:r>
              <a:rPr lang="en-US" sz="4000" dirty="0" err="1">
                <a:latin typeface="Kruti Dev 010" pitchFamily="2" charset="0"/>
              </a:rPr>
              <a:t>ukefunsZ'ku</a:t>
            </a:r>
            <a:r>
              <a:rPr lang="en-US" sz="4000" dirty="0">
                <a:latin typeface="Kruti Dev 010" pitchFamily="2" charset="0"/>
              </a:rPr>
              <a:t> </a:t>
            </a:r>
            <a:r>
              <a:rPr lang="en-US" sz="4000" dirty="0" err="1">
                <a:latin typeface="Kruti Dev 010" pitchFamily="2" charset="0"/>
              </a:rPr>
              <a:t>i</a:t>
            </a:r>
            <a:r>
              <a:rPr lang="en-US" sz="4000" dirty="0">
                <a:latin typeface="Kruti Dev 010" pitchFamily="2" charset="0"/>
              </a:rPr>
              <a:t>= </a:t>
            </a:r>
            <a:r>
              <a:rPr lang="en-US" sz="4000" dirty="0" err="1">
                <a:latin typeface="Kruti Dev 010" pitchFamily="2" charset="0"/>
              </a:rPr>
              <a:t>izkIr</a:t>
            </a:r>
            <a:r>
              <a:rPr lang="en-US" sz="4000" dirty="0">
                <a:latin typeface="Kruti Dev 010" pitchFamily="2" charset="0"/>
              </a:rPr>
              <a:t> </a:t>
            </a:r>
            <a:r>
              <a:rPr lang="en-US" sz="4000" dirty="0" err="1">
                <a:latin typeface="Kruti Dev 010" pitchFamily="2" charset="0"/>
              </a:rPr>
              <a:t>djus</a:t>
            </a:r>
            <a:r>
              <a:rPr lang="en-US" sz="4000" dirty="0">
                <a:latin typeface="Kruti Dev 010" pitchFamily="2" charset="0"/>
              </a:rPr>
              <a:t> dh </a:t>
            </a:r>
            <a:r>
              <a:rPr lang="en-US" sz="4000" dirty="0" err="1">
                <a:latin typeface="Kruti Dev 010" pitchFamily="2" charset="0"/>
              </a:rPr>
              <a:t>frfFk</a:t>
            </a:r>
            <a:r>
              <a:rPr lang="en-US" sz="4000" dirty="0">
                <a:latin typeface="Kruti Dev 010" pitchFamily="2" charset="0"/>
              </a:rPr>
              <a:t> </a:t>
            </a:r>
            <a:r>
              <a:rPr lang="en-US" sz="4000" dirty="0" err="1">
                <a:latin typeface="Kruti Dev 010" pitchFamily="2" charset="0"/>
              </a:rPr>
              <a:t>ls</a:t>
            </a:r>
            <a:r>
              <a:rPr lang="en-US" sz="4000" dirty="0">
                <a:latin typeface="Kruti Dev 010" pitchFamily="2" charset="0"/>
              </a:rPr>
              <a:t> </a:t>
            </a:r>
            <a:r>
              <a:rPr lang="en-US" sz="4000" dirty="0" err="1">
                <a:latin typeface="Kruti Dev 010" pitchFamily="2" charset="0"/>
              </a:rPr>
              <a:t>nks</a:t>
            </a:r>
            <a:r>
              <a:rPr lang="en-US" sz="4000" dirty="0">
                <a:latin typeface="Kruti Dev 010" pitchFamily="2" charset="0"/>
              </a:rPr>
              <a:t> </a:t>
            </a:r>
            <a:r>
              <a:rPr lang="en-US" sz="4000" dirty="0" err="1">
                <a:latin typeface="Kruti Dev 010" pitchFamily="2" charset="0"/>
              </a:rPr>
              <a:t>fnu</a:t>
            </a:r>
            <a:r>
              <a:rPr lang="en-US" sz="4000" dirty="0">
                <a:latin typeface="Kruti Dev 010" pitchFamily="2" charset="0"/>
              </a:rPr>
              <a:t> </a:t>
            </a:r>
            <a:r>
              <a:rPr lang="en-US" sz="4000" dirty="0" err="1">
                <a:latin typeface="Kruti Dev 010" pitchFamily="2" charset="0"/>
              </a:rPr>
              <a:t>iwoZ</a:t>
            </a:r>
            <a:r>
              <a:rPr lang="en-US" sz="4000" dirty="0">
                <a:latin typeface="Kruti Dev 010" pitchFamily="2" charset="0"/>
              </a:rPr>
              <a:t> </a:t>
            </a:r>
            <a:r>
              <a:rPr lang="en-US" sz="4000" dirty="0" err="1">
                <a:latin typeface="Kruti Dev 010" pitchFamily="2" charset="0"/>
              </a:rPr>
              <a:t>vfuok;Zr</a:t>
            </a:r>
            <a:r>
              <a:rPr lang="en-US" sz="4000" dirty="0">
                <a:latin typeface="Kruti Dev 010" pitchFamily="2" charset="0"/>
              </a:rPr>
              <a:t>% </a:t>
            </a:r>
            <a:r>
              <a:rPr lang="en-US" sz="4000" dirty="0" err="1">
                <a:latin typeface="Kruti Dev 010" pitchFamily="2" charset="0"/>
              </a:rPr>
              <a:t>iw.kZ</a:t>
            </a:r>
            <a:r>
              <a:rPr lang="en-US" sz="4000" dirty="0">
                <a:latin typeface="Kruti Dev 010" pitchFamily="2" charset="0"/>
              </a:rPr>
              <a:t> </a:t>
            </a:r>
            <a:r>
              <a:rPr lang="en-US" sz="4000" dirty="0" err="1">
                <a:latin typeface="Kruti Dev 010" pitchFamily="2" charset="0"/>
              </a:rPr>
              <a:t>dj</a:t>
            </a:r>
            <a:r>
              <a:rPr lang="en-US" sz="4000" dirty="0">
                <a:latin typeface="Kruti Dev 010" pitchFamily="2" charset="0"/>
              </a:rPr>
              <a:t> </a:t>
            </a:r>
            <a:r>
              <a:rPr lang="en-US" sz="4000" dirty="0" err="1">
                <a:latin typeface="Kruti Dev 010" pitchFamily="2" charset="0"/>
              </a:rPr>
              <a:t>fy;k</a:t>
            </a:r>
            <a:r>
              <a:rPr lang="en-US" sz="4000" dirty="0">
                <a:latin typeface="Kruti Dev 010" pitchFamily="2" charset="0"/>
              </a:rPr>
              <a:t> </a:t>
            </a:r>
            <a:r>
              <a:rPr lang="en-US" sz="4000" dirty="0" err="1">
                <a:latin typeface="Kruti Dev 010" pitchFamily="2" charset="0"/>
              </a:rPr>
              <a:t>tk,A</a:t>
            </a:r>
            <a:r>
              <a:rPr lang="en-US" sz="4000" dirty="0">
                <a:latin typeface="Kruti Dev 010" pitchFamily="2" charset="0"/>
              </a:rPr>
              <a:t> </a:t>
            </a:r>
          </a:p>
          <a:p>
            <a:pPr lvl="0" algn="just"/>
            <a:r>
              <a:rPr lang="en-US" sz="4000" dirty="0" err="1">
                <a:latin typeface="Kruti Dev 010" pitchFamily="2" charset="0"/>
              </a:rPr>
              <a:t>izFke</a:t>
            </a:r>
            <a:r>
              <a:rPr lang="en-US" sz="4000" dirty="0">
                <a:latin typeface="Kruti Dev 010" pitchFamily="2" charset="0"/>
              </a:rPr>
              <a:t> </a:t>
            </a:r>
            <a:r>
              <a:rPr lang="en-US" sz="4000" dirty="0" err="1">
                <a:latin typeface="Kruti Dev 010" pitchFamily="2" charset="0"/>
              </a:rPr>
              <a:t>pj.k</a:t>
            </a:r>
            <a:r>
              <a:rPr lang="en-US" sz="4000" dirty="0">
                <a:latin typeface="Kruti Dev 010" pitchFamily="2" charset="0"/>
              </a:rPr>
              <a:t> </a:t>
            </a:r>
            <a:r>
              <a:rPr lang="en-US" sz="4000" dirty="0" err="1">
                <a:latin typeface="Kruti Dev 010" pitchFamily="2" charset="0"/>
              </a:rPr>
              <a:t>dk</a:t>
            </a:r>
            <a:r>
              <a:rPr lang="en-US" sz="4000" dirty="0">
                <a:latin typeface="Kruti Dev 010" pitchFamily="2" charset="0"/>
              </a:rPr>
              <a:t> </a:t>
            </a:r>
            <a:r>
              <a:rPr lang="en-US" sz="4000" dirty="0" err="1">
                <a:latin typeface="Kruti Dev 010" pitchFamily="2" charset="0"/>
              </a:rPr>
              <a:t>js.MekbZts+'ku</a:t>
            </a:r>
            <a:r>
              <a:rPr lang="en-US" sz="4000" dirty="0">
                <a:latin typeface="Kruti Dev 010" pitchFamily="2" charset="0"/>
              </a:rPr>
              <a:t> </a:t>
            </a:r>
            <a:r>
              <a:rPr lang="en-US" sz="4000" dirty="0" err="1">
                <a:latin typeface="Kruti Dev 010" pitchFamily="2" charset="0"/>
              </a:rPr>
              <a:t>Vªad</a:t>
            </a:r>
            <a:r>
              <a:rPr lang="en-US" sz="4000" dirty="0">
                <a:latin typeface="Kruti Dev 010" pitchFamily="2" charset="0"/>
              </a:rPr>
              <a:t> </a:t>
            </a:r>
            <a:r>
              <a:rPr lang="en-US" sz="4000" dirty="0" err="1">
                <a:latin typeface="Kruti Dev 010" pitchFamily="2" charset="0"/>
              </a:rPr>
              <a:t>dk</a:t>
            </a:r>
            <a:r>
              <a:rPr lang="en-US" sz="4000" dirty="0">
                <a:latin typeface="Kruti Dev 010" pitchFamily="2" charset="0"/>
              </a:rPr>
              <a:t> </a:t>
            </a:r>
            <a:r>
              <a:rPr lang="en-US" sz="4000" dirty="0" err="1">
                <a:latin typeface="Kruti Dev 010" pitchFamily="2" charset="0"/>
              </a:rPr>
              <a:t>gksxkA</a:t>
            </a:r>
            <a:r>
              <a:rPr lang="en-US" sz="4000" dirty="0">
                <a:latin typeface="Kruti Dev 010" pitchFamily="2" charset="0"/>
              </a:rPr>
              <a:t> </a:t>
            </a:r>
            <a:r>
              <a:rPr lang="en-US" sz="4000" dirty="0" err="1">
                <a:latin typeface="Kruti Dev 010" pitchFamily="2" charset="0"/>
              </a:rPr>
              <a:t>bl</a:t>
            </a:r>
            <a:r>
              <a:rPr lang="en-US" sz="4000" dirty="0">
                <a:latin typeface="Kruti Dev 010" pitchFamily="2" charset="0"/>
              </a:rPr>
              <a:t> </a:t>
            </a:r>
            <a:r>
              <a:rPr lang="en-US" sz="4000" dirty="0" err="1">
                <a:latin typeface="Kruti Dev 010" pitchFamily="2" charset="0"/>
              </a:rPr>
              <a:t>js.MekbZts+'ku</a:t>
            </a:r>
            <a:r>
              <a:rPr lang="en-US" sz="4000" dirty="0">
                <a:latin typeface="Kruti Dev 010" pitchFamily="2" charset="0"/>
              </a:rPr>
              <a:t> </a:t>
            </a:r>
            <a:r>
              <a:rPr lang="en-US" sz="4000" dirty="0" err="1">
                <a:latin typeface="Kruti Dev 010" pitchFamily="2" charset="0"/>
              </a:rPr>
              <a:t>ds</a:t>
            </a:r>
            <a:r>
              <a:rPr lang="en-US" sz="4000" dirty="0">
                <a:latin typeface="Kruti Dev 010" pitchFamily="2" charset="0"/>
              </a:rPr>
              <a:t> }</a:t>
            </a:r>
            <a:r>
              <a:rPr lang="en-US" sz="4000" dirty="0" err="1">
                <a:latin typeface="Kruti Dev 010" pitchFamily="2" charset="0"/>
              </a:rPr>
              <a:t>kjk</a:t>
            </a:r>
            <a:r>
              <a:rPr lang="en-US" sz="4000" dirty="0">
                <a:latin typeface="Kruti Dev 010" pitchFamily="2" charset="0"/>
              </a:rPr>
              <a:t> </a:t>
            </a:r>
            <a:r>
              <a:rPr lang="en-US" sz="4000" dirty="0" err="1">
                <a:latin typeface="Kruti Dev 010" pitchFamily="2" charset="0"/>
              </a:rPr>
              <a:t>fjVfuZax</a:t>
            </a:r>
            <a:r>
              <a:rPr lang="en-US" sz="4000" dirty="0">
                <a:latin typeface="Kruti Dev 010" pitchFamily="2" charset="0"/>
              </a:rPr>
              <a:t> </a:t>
            </a:r>
            <a:r>
              <a:rPr lang="en-US" sz="4000" dirty="0" err="1">
                <a:latin typeface="Kruti Dev 010" pitchFamily="2" charset="0"/>
              </a:rPr>
              <a:t>vkWfQlj</a:t>
            </a:r>
            <a:r>
              <a:rPr lang="en-US" sz="4000" dirty="0">
                <a:latin typeface="Kruti Dev 010" pitchFamily="2" charset="0"/>
              </a:rPr>
              <a:t> </a:t>
            </a:r>
            <a:r>
              <a:rPr lang="en-US" sz="4000" dirty="0" err="1">
                <a:latin typeface="Kruti Dev 010" pitchFamily="2" charset="0"/>
              </a:rPr>
              <a:t>dks</a:t>
            </a:r>
            <a:r>
              <a:rPr lang="en-US" sz="4000" dirty="0">
                <a:latin typeface="Kruti Dev 010" pitchFamily="2" charset="0"/>
              </a:rPr>
              <a:t> </a:t>
            </a:r>
            <a:r>
              <a:rPr lang="en-US" sz="4000" dirty="0" err="1">
                <a:latin typeface="Kruti Dev 010" pitchFamily="2" charset="0"/>
              </a:rPr>
              <a:t>Vaªd</a:t>
            </a:r>
            <a:r>
              <a:rPr lang="en-US" sz="4000" dirty="0">
                <a:latin typeface="Kruti Dev 010" pitchFamily="2" charset="0"/>
              </a:rPr>
              <a:t> </a:t>
            </a:r>
            <a:r>
              <a:rPr lang="en-US" sz="4000" dirty="0" err="1">
                <a:latin typeface="Kruti Dev 010" pitchFamily="2" charset="0"/>
              </a:rPr>
              <a:t>vkoafVr</a:t>
            </a:r>
            <a:r>
              <a:rPr lang="en-US" sz="4000" dirty="0">
                <a:latin typeface="Kruti Dev 010" pitchFamily="2" charset="0"/>
              </a:rPr>
              <a:t> </a:t>
            </a:r>
            <a:r>
              <a:rPr lang="en-US" sz="4000" dirty="0" err="1">
                <a:latin typeface="Kruti Dev 010" pitchFamily="2" charset="0"/>
              </a:rPr>
              <a:t>fd;s</a:t>
            </a:r>
            <a:r>
              <a:rPr lang="en-US" sz="4000" dirty="0">
                <a:latin typeface="Kruti Dev 010" pitchFamily="2" charset="0"/>
              </a:rPr>
              <a:t> </a:t>
            </a:r>
            <a:r>
              <a:rPr lang="en-US" sz="4000" dirty="0" err="1">
                <a:latin typeface="Kruti Dev 010" pitchFamily="2" charset="0"/>
              </a:rPr>
              <a:t>tk;saxsA</a:t>
            </a:r>
            <a:r>
              <a:rPr lang="en-US" sz="4000" dirty="0">
                <a:latin typeface="Kruti Dev 010" pitchFamily="2" charset="0"/>
              </a:rPr>
              <a:t> </a:t>
            </a:r>
            <a:r>
              <a:rPr lang="en-US" sz="4000" dirty="0" err="1">
                <a:latin typeface="Kruti Dev 010" pitchFamily="2" charset="0"/>
              </a:rPr>
              <a:t>izR;sd</a:t>
            </a:r>
            <a:r>
              <a:rPr lang="en-US" sz="4000" dirty="0">
                <a:latin typeface="Kruti Dev 010" pitchFamily="2" charset="0"/>
              </a:rPr>
              <a:t> </a:t>
            </a:r>
            <a:r>
              <a:rPr lang="en-US" sz="4000" dirty="0" err="1">
                <a:latin typeface="Kruti Dev 010" pitchFamily="2" charset="0"/>
              </a:rPr>
              <a:t>Vªad</a:t>
            </a:r>
            <a:r>
              <a:rPr lang="en-US" sz="4000" dirty="0">
                <a:latin typeface="Kruti Dev 010" pitchFamily="2" charset="0"/>
              </a:rPr>
              <a:t> </a:t>
            </a:r>
            <a:r>
              <a:rPr lang="en-US" sz="4000" dirty="0" err="1">
                <a:latin typeface="Kruti Dev 010" pitchFamily="2" charset="0"/>
              </a:rPr>
              <a:t>esas</a:t>
            </a:r>
            <a:r>
              <a:rPr lang="en-US" sz="4000" dirty="0">
                <a:latin typeface="Kruti Dev 010" pitchFamily="2" charset="0"/>
              </a:rPr>
              <a:t> ;</a:t>
            </a:r>
            <a:r>
              <a:rPr lang="en-US" sz="4000" dirty="0" err="1">
                <a:latin typeface="Kruti Dev 010" pitchFamily="2" charset="0"/>
              </a:rPr>
              <a:t>FkklaHko</a:t>
            </a:r>
            <a:r>
              <a:rPr lang="en-US" sz="4000" dirty="0">
                <a:latin typeface="Kruti Dev 010" pitchFamily="2" charset="0"/>
              </a:rPr>
              <a:t> </a:t>
            </a:r>
            <a:r>
              <a:rPr lang="en-US" sz="4000" dirty="0" err="1">
                <a:latin typeface="Kruti Dev 010" pitchFamily="2" charset="0"/>
              </a:rPr>
              <a:t>nl</a:t>
            </a:r>
            <a:r>
              <a:rPr lang="en-US" sz="4000" dirty="0">
                <a:latin typeface="Kruti Dev 010" pitchFamily="2" charset="0"/>
              </a:rPr>
              <a:t> </a:t>
            </a:r>
            <a:r>
              <a:rPr lang="en-US" sz="4000" dirty="0" err="1">
                <a:latin typeface="Kruti Dev 010" pitchFamily="2" charset="0"/>
              </a:rPr>
              <a:t>fMokbZl</a:t>
            </a:r>
            <a:r>
              <a:rPr lang="en-US" sz="4000" dirty="0">
                <a:latin typeface="Kruti Dev 010" pitchFamily="2" charset="0"/>
              </a:rPr>
              <a:t> </a:t>
            </a:r>
            <a:r>
              <a:rPr lang="en-US" sz="4000" dirty="0" err="1">
                <a:latin typeface="Kruti Dev 010" pitchFamily="2" charset="0"/>
              </a:rPr>
              <a:t>gksaxsA</a:t>
            </a:r>
            <a:r>
              <a:rPr lang="en-US" sz="4000" dirty="0">
                <a:latin typeface="Kruti Dev 010" pitchFamily="2" charset="0"/>
              </a:rPr>
              <a:t> </a:t>
            </a:r>
          </a:p>
          <a:p>
            <a:pPr lvl="0" algn="just"/>
            <a:r>
              <a:rPr lang="en-US" sz="4000" dirty="0" err="1">
                <a:latin typeface="Kruti Dev 010" pitchFamily="2" charset="0"/>
              </a:rPr>
              <a:t>izFke</a:t>
            </a:r>
            <a:r>
              <a:rPr lang="en-US" sz="4000" dirty="0">
                <a:latin typeface="Kruti Dev 010" pitchFamily="2" charset="0"/>
              </a:rPr>
              <a:t> </a:t>
            </a:r>
            <a:r>
              <a:rPr lang="en-US" sz="4000" dirty="0" err="1">
                <a:latin typeface="Kruti Dev 010" pitchFamily="2" charset="0"/>
              </a:rPr>
              <a:t>js.MekbZts+'ku</a:t>
            </a:r>
            <a:r>
              <a:rPr lang="en-US" sz="4000" dirty="0">
                <a:latin typeface="Kruti Dev 010" pitchFamily="2" charset="0"/>
              </a:rPr>
              <a:t> </a:t>
            </a:r>
            <a:r>
              <a:rPr lang="en-US" sz="4000" dirty="0" err="1">
                <a:latin typeface="Kruti Dev 010" pitchFamily="2" charset="0"/>
              </a:rPr>
              <a:t>ds</a:t>
            </a:r>
            <a:r>
              <a:rPr lang="en-US" sz="4000" dirty="0">
                <a:latin typeface="Kruti Dev 010" pitchFamily="2" charset="0"/>
              </a:rPr>
              <a:t> </a:t>
            </a:r>
            <a:r>
              <a:rPr lang="en-US" sz="4000" dirty="0" err="1">
                <a:latin typeface="Kruti Dev 010" pitchFamily="2" charset="0"/>
              </a:rPr>
              <a:t>nkSjku</a:t>
            </a:r>
            <a:r>
              <a:rPr lang="en-US" sz="4000" dirty="0">
                <a:latin typeface="Kruti Dev 010" pitchFamily="2" charset="0"/>
              </a:rPr>
              <a:t> </a:t>
            </a:r>
            <a:r>
              <a:rPr lang="en-US" sz="4000" dirty="0" err="1">
                <a:latin typeface="Kruti Dev 010" pitchFamily="2" charset="0"/>
              </a:rPr>
              <a:t>rhuksa</a:t>
            </a:r>
            <a:r>
              <a:rPr lang="en-US" sz="4000" dirty="0">
                <a:latin typeface="Kruti Dev 010" pitchFamily="2" charset="0"/>
              </a:rPr>
              <a:t> </a:t>
            </a:r>
            <a:r>
              <a:rPr lang="en-US" sz="4000" dirty="0" err="1">
                <a:latin typeface="Kruti Dev 010" pitchFamily="2" charset="0"/>
              </a:rPr>
              <a:t>pj.kksa</a:t>
            </a:r>
            <a:r>
              <a:rPr lang="en-US" sz="4000" dirty="0">
                <a:latin typeface="Kruti Dev 010" pitchFamily="2" charset="0"/>
              </a:rPr>
              <a:t> </a:t>
            </a:r>
            <a:r>
              <a:rPr lang="en-US" sz="4000" dirty="0" err="1">
                <a:latin typeface="Kruti Dev 010" pitchFamily="2" charset="0"/>
              </a:rPr>
              <a:t>ds</a:t>
            </a:r>
            <a:r>
              <a:rPr lang="en-US" sz="4000" dirty="0">
                <a:latin typeface="Kruti Dev 010" pitchFamily="2" charset="0"/>
              </a:rPr>
              <a:t> </a:t>
            </a:r>
            <a:r>
              <a:rPr lang="en-US" sz="4000" dirty="0" err="1">
                <a:latin typeface="Kruti Dev 010" pitchFamily="2" charset="0"/>
              </a:rPr>
              <a:t>fy</a:t>
            </a:r>
            <a:r>
              <a:rPr lang="en-US" sz="4000" dirty="0">
                <a:latin typeface="Kruti Dev 010" pitchFamily="2" charset="0"/>
              </a:rPr>
              <a:t>, ,d </a:t>
            </a:r>
            <a:r>
              <a:rPr lang="en-US" sz="4000" dirty="0" err="1">
                <a:latin typeface="Kruti Dev 010" pitchFamily="2" charset="0"/>
              </a:rPr>
              <a:t>lkFk</a:t>
            </a:r>
            <a:r>
              <a:rPr lang="en-US" sz="4000" dirty="0">
                <a:latin typeface="Kruti Dev 010" pitchFamily="2" charset="0"/>
              </a:rPr>
              <a:t> </a:t>
            </a:r>
            <a:r>
              <a:rPr lang="en-US" sz="4000" dirty="0" err="1">
                <a:latin typeface="Kruti Dev 010" pitchFamily="2" charset="0"/>
              </a:rPr>
              <a:t>Vªad</a:t>
            </a:r>
            <a:r>
              <a:rPr lang="en-US" sz="4000" dirty="0">
                <a:latin typeface="Kruti Dev 010" pitchFamily="2" charset="0"/>
              </a:rPr>
              <a:t> </a:t>
            </a:r>
            <a:r>
              <a:rPr lang="en-US" sz="4000" dirty="0" err="1">
                <a:latin typeface="Kruti Dev 010" pitchFamily="2" charset="0"/>
              </a:rPr>
              <a:t>dk</a:t>
            </a:r>
            <a:r>
              <a:rPr lang="en-US" sz="4000" dirty="0">
                <a:latin typeface="Kruti Dev 010" pitchFamily="2" charset="0"/>
              </a:rPr>
              <a:t> </a:t>
            </a:r>
            <a:r>
              <a:rPr lang="en-US" sz="4000" dirty="0" err="1">
                <a:latin typeface="Kruti Dev 010" pitchFamily="2" charset="0"/>
              </a:rPr>
              <a:t>vkoaVu</a:t>
            </a:r>
            <a:r>
              <a:rPr lang="en-US" sz="4000" dirty="0">
                <a:latin typeface="Kruti Dev 010" pitchFamily="2" charset="0"/>
              </a:rPr>
              <a:t> </a:t>
            </a:r>
            <a:r>
              <a:rPr lang="en-US" sz="4000" dirty="0" err="1">
                <a:latin typeface="Kruti Dev 010" pitchFamily="2" charset="0"/>
              </a:rPr>
              <a:t>fd;k</a:t>
            </a:r>
            <a:r>
              <a:rPr lang="en-US" sz="4000" dirty="0">
                <a:latin typeface="Kruti Dev 010" pitchFamily="2" charset="0"/>
              </a:rPr>
              <a:t> </a:t>
            </a:r>
            <a:r>
              <a:rPr lang="en-US" sz="4000" dirty="0" err="1">
                <a:latin typeface="Kruti Dev 010" pitchFamily="2" charset="0"/>
              </a:rPr>
              <a:t>tk;sxkA</a:t>
            </a:r>
            <a:r>
              <a:rPr lang="en-US" sz="4000" dirty="0">
                <a:latin typeface="Kruti Dev 010" pitchFamily="2" charset="0"/>
              </a:rPr>
              <a:t> </a:t>
            </a:r>
            <a:r>
              <a:rPr lang="en-US" sz="4000" dirty="0" err="1">
                <a:latin typeface="Kruti Dev 010" pitchFamily="2" charset="0"/>
              </a:rPr>
              <a:t>iapk;r</a:t>
            </a:r>
            <a:r>
              <a:rPr lang="en-US" sz="4000" dirty="0">
                <a:latin typeface="Kruti Dev 010" pitchFamily="2" charset="0"/>
              </a:rPr>
              <a:t> </a:t>
            </a:r>
            <a:r>
              <a:rPr lang="en-US" sz="4000" dirty="0" err="1">
                <a:latin typeface="Kruti Dev 010" pitchFamily="2" charset="0"/>
              </a:rPr>
              <a:t>fuokZpu</a:t>
            </a:r>
            <a:r>
              <a:rPr lang="en-US" sz="4000" dirty="0">
                <a:latin typeface="Kruti Dev 010" pitchFamily="2" charset="0"/>
              </a:rPr>
              <a:t> </a:t>
            </a:r>
            <a:r>
              <a:rPr lang="en-US" sz="4000" dirty="0" err="1">
                <a:latin typeface="Kruti Dev 010" pitchFamily="2" charset="0"/>
              </a:rPr>
              <a:t>esa</a:t>
            </a:r>
            <a:r>
              <a:rPr lang="en-US" sz="4000" dirty="0">
                <a:latin typeface="Kruti Dev 010" pitchFamily="2" charset="0"/>
              </a:rPr>
              <a:t> </a:t>
            </a:r>
            <a:r>
              <a:rPr lang="en-US" sz="4000" dirty="0" err="1">
                <a:latin typeface="Kruti Dev 010" pitchFamily="2" charset="0"/>
              </a:rPr>
              <a:t>izFke</a:t>
            </a:r>
            <a:r>
              <a:rPr lang="en-US" sz="4000" dirty="0">
                <a:latin typeface="Kruti Dev 010" pitchFamily="2" charset="0"/>
              </a:rPr>
              <a:t> </a:t>
            </a:r>
            <a:r>
              <a:rPr lang="en-US" sz="4000" dirty="0" err="1">
                <a:latin typeface="Kruti Dev 010" pitchFamily="2" charset="0"/>
              </a:rPr>
              <a:t>pj.k</a:t>
            </a:r>
            <a:r>
              <a:rPr lang="en-US" sz="4000" dirty="0">
                <a:latin typeface="Kruti Dev 010" pitchFamily="2" charset="0"/>
              </a:rPr>
              <a:t> </a:t>
            </a:r>
            <a:r>
              <a:rPr lang="en-US" sz="4000" dirty="0" err="1">
                <a:latin typeface="Kruti Dev 010" pitchFamily="2" charset="0"/>
              </a:rPr>
              <a:t>esa</a:t>
            </a:r>
            <a:r>
              <a:rPr lang="en-US" sz="4000" dirty="0">
                <a:latin typeface="Kruti Dev 010" pitchFamily="2" charset="0"/>
              </a:rPr>
              <a:t> </a:t>
            </a:r>
            <a:r>
              <a:rPr lang="en-US" sz="4000" dirty="0" err="1">
                <a:latin typeface="Kruti Dev 010" pitchFamily="2" charset="0"/>
              </a:rPr>
              <a:t>mi;ksx</a:t>
            </a:r>
            <a:r>
              <a:rPr lang="en-US" sz="4000" dirty="0">
                <a:latin typeface="Kruti Dev 010" pitchFamily="2" charset="0"/>
              </a:rPr>
              <a:t> </a:t>
            </a:r>
            <a:r>
              <a:rPr lang="en-US" sz="4000" dirty="0" err="1">
                <a:latin typeface="Kruti Dev 010" pitchFamily="2" charset="0"/>
              </a:rPr>
              <a:t>esa</a:t>
            </a:r>
            <a:r>
              <a:rPr lang="en-US" sz="4000" dirty="0">
                <a:latin typeface="Kruti Dev 010" pitchFamily="2" charset="0"/>
              </a:rPr>
              <a:t> </a:t>
            </a:r>
            <a:r>
              <a:rPr lang="en-US" sz="4000" dirty="0" err="1">
                <a:latin typeface="Kruti Dev 010" pitchFamily="2" charset="0"/>
              </a:rPr>
              <a:t>vkus</a:t>
            </a:r>
            <a:r>
              <a:rPr lang="en-US" sz="4000" dirty="0">
                <a:latin typeface="Kruti Dev 010" pitchFamily="2" charset="0"/>
              </a:rPr>
              <a:t> </a:t>
            </a:r>
            <a:r>
              <a:rPr lang="en-US" sz="4000" dirty="0" err="1">
                <a:latin typeface="Kruti Dev 010" pitchFamily="2" charset="0"/>
              </a:rPr>
              <a:t>okyh</a:t>
            </a:r>
            <a:r>
              <a:rPr lang="en-US" sz="4000" dirty="0">
                <a:latin typeface="Kruti Dev 010" pitchFamily="2" charset="0"/>
              </a:rPr>
              <a:t> </a:t>
            </a:r>
            <a:r>
              <a:rPr lang="en-US" sz="4000" dirty="0" err="1">
                <a:latin typeface="Kruti Dev 010" pitchFamily="2" charset="0"/>
              </a:rPr>
              <a:t>bZ-Ogh-,e</a:t>
            </a:r>
            <a:r>
              <a:rPr lang="en-US" sz="4000" dirty="0">
                <a:latin typeface="Kruti Dev 010" pitchFamily="2" charset="0"/>
              </a:rPr>
              <a:t>- </a:t>
            </a:r>
            <a:r>
              <a:rPr lang="en-US" sz="4000" dirty="0" err="1">
                <a:latin typeface="Kruti Dev 010" pitchFamily="2" charset="0"/>
              </a:rPr>
              <a:t>dks</a:t>
            </a:r>
            <a:r>
              <a:rPr lang="en-US" sz="4000" dirty="0">
                <a:latin typeface="Kruti Dev 010" pitchFamily="2" charset="0"/>
              </a:rPr>
              <a:t> </a:t>
            </a:r>
            <a:r>
              <a:rPr lang="en-US" sz="4000" dirty="0" err="1">
                <a:latin typeface="Kruti Dev 010" pitchFamily="2" charset="0"/>
              </a:rPr>
              <a:t>r`rh</a:t>
            </a:r>
            <a:r>
              <a:rPr lang="en-US" sz="4000" dirty="0">
                <a:latin typeface="Kruti Dev 010" pitchFamily="2" charset="0"/>
              </a:rPr>
              <a:t>; </a:t>
            </a:r>
            <a:r>
              <a:rPr lang="en-US" sz="4000" dirty="0" err="1">
                <a:latin typeface="Kruti Dev 010" pitchFamily="2" charset="0"/>
              </a:rPr>
              <a:t>pj.k</a:t>
            </a:r>
            <a:r>
              <a:rPr lang="en-US" sz="4000" dirty="0">
                <a:latin typeface="Kruti Dev 010" pitchFamily="2" charset="0"/>
              </a:rPr>
              <a:t> </a:t>
            </a:r>
            <a:r>
              <a:rPr lang="en-US" sz="4000" dirty="0" err="1">
                <a:latin typeface="Kruti Dev 010" pitchFamily="2" charset="0"/>
              </a:rPr>
              <a:t>esa</a:t>
            </a:r>
            <a:r>
              <a:rPr lang="en-US" sz="4000" dirty="0">
                <a:latin typeface="Kruti Dev 010" pitchFamily="2" charset="0"/>
              </a:rPr>
              <a:t> </a:t>
            </a:r>
            <a:r>
              <a:rPr lang="en-US" sz="4000" dirty="0" err="1">
                <a:latin typeface="Kruti Dev 010" pitchFamily="2" charset="0"/>
              </a:rPr>
              <a:t>Hkh</a:t>
            </a:r>
            <a:r>
              <a:rPr lang="en-US" sz="4000" dirty="0">
                <a:latin typeface="Kruti Dev 010" pitchFamily="2" charset="0"/>
              </a:rPr>
              <a:t> </a:t>
            </a:r>
            <a:r>
              <a:rPr lang="en-US" sz="4000" dirty="0" err="1">
                <a:latin typeface="Kruti Dev 010" pitchFamily="2" charset="0"/>
              </a:rPr>
              <a:t>mi;ksx</a:t>
            </a:r>
            <a:r>
              <a:rPr lang="en-US" sz="4000" dirty="0">
                <a:latin typeface="Kruti Dev 010" pitchFamily="2" charset="0"/>
              </a:rPr>
              <a:t> </a:t>
            </a:r>
            <a:r>
              <a:rPr lang="en-US" sz="4000" dirty="0" err="1">
                <a:latin typeface="Kruti Dev 010" pitchFamily="2" charset="0"/>
              </a:rPr>
              <a:t>esa</a:t>
            </a:r>
            <a:r>
              <a:rPr lang="en-US" sz="4000" dirty="0">
                <a:latin typeface="Kruti Dev 010" pitchFamily="2" charset="0"/>
              </a:rPr>
              <a:t> </a:t>
            </a:r>
            <a:r>
              <a:rPr lang="en-US" sz="4000" dirty="0" err="1">
                <a:latin typeface="Kruti Dev 010" pitchFamily="2" charset="0"/>
              </a:rPr>
              <a:t>yk;k</a:t>
            </a:r>
            <a:r>
              <a:rPr lang="en-US" sz="4000" dirty="0">
                <a:latin typeface="Kruti Dev 010" pitchFamily="2" charset="0"/>
              </a:rPr>
              <a:t> </a:t>
            </a:r>
            <a:r>
              <a:rPr lang="en-US" sz="4000" dirty="0" err="1">
                <a:latin typeface="Kruti Dev 010" pitchFamily="2" charset="0"/>
              </a:rPr>
              <a:t>tk;sxkA</a:t>
            </a:r>
            <a:r>
              <a:rPr lang="en-US" sz="4000" dirty="0">
                <a:latin typeface="Kruti Dev 010" pitchFamily="2" charset="0"/>
              </a:rPr>
              <a:t> </a:t>
            </a:r>
            <a:r>
              <a:rPr lang="en-US" sz="4000" dirty="0" err="1">
                <a:latin typeface="Kruti Dev 010" pitchFamily="2" charset="0"/>
              </a:rPr>
              <a:t>vr</a:t>
            </a:r>
            <a:r>
              <a:rPr lang="en-US" sz="4000" dirty="0">
                <a:latin typeface="Kruti Dev 010" pitchFamily="2" charset="0"/>
              </a:rPr>
              <a:t>% </a:t>
            </a:r>
            <a:r>
              <a:rPr lang="en-US" sz="4000" dirty="0" err="1">
                <a:latin typeface="Kruti Dev 010" pitchFamily="2" charset="0"/>
              </a:rPr>
              <a:t>izFke</a:t>
            </a:r>
            <a:r>
              <a:rPr lang="en-US" sz="4000" dirty="0">
                <a:latin typeface="Kruti Dev 010" pitchFamily="2" charset="0"/>
              </a:rPr>
              <a:t> </a:t>
            </a:r>
            <a:r>
              <a:rPr lang="en-US" sz="4000" dirty="0" err="1">
                <a:latin typeface="Kruti Dev 010" pitchFamily="2" charset="0"/>
              </a:rPr>
              <a:t>pj.k</a:t>
            </a:r>
            <a:r>
              <a:rPr lang="en-US" sz="4000" dirty="0">
                <a:latin typeface="Kruti Dev 010" pitchFamily="2" charset="0"/>
              </a:rPr>
              <a:t> </a:t>
            </a:r>
            <a:r>
              <a:rPr lang="en-US" sz="4000" dirty="0" err="1">
                <a:latin typeface="Kruti Dev 010" pitchFamily="2" charset="0"/>
              </a:rPr>
              <a:t>esa</a:t>
            </a:r>
            <a:r>
              <a:rPr lang="en-US" sz="4000" dirty="0">
                <a:latin typeface="Kruti Dev 010" pitchFamily="2" charset="0"/>
              </a:rPr>
              <a:t> '</a:t>
            </a:r>
            <a:r>
              <a:rPr lang="en-US" sz="4000" dirty="0" err="1">
                <a:latin typeface="Kruti Dev 010" pitchFamily="2" charset="0"/>
              </a:rPr>
              <a:t>kkfey</a:t>
            </a:r>
            <a:r>
              <a:rPr lang="en-US" sz="4000" dirty="0">
                <a:latin typeface="Kruti Dev 010" pitchFamily="2" charset="0"/>
              </a:rPr>
              <a:t> </a:t>
            </a:r>
            <a:r>
              <a:rPr lang="en-US" sz="4000" dirty="0" err="1">
                <a:latin typeface="Kruti Dev 010" pitchFamily="2" charset="0"/>
              </a:rPr>
              <a:t>gksus</a:t>
            </a:r>
            <a:r>
              <a:rPr lang="en-US" sz="4000" dirty="0">
                <a:latin typeface="Kruti Dev 010" pitchFamily="2" charset="0"/>
              </a:rPr>
              <a:t> </a:t>
            </a:r>
            <a:r>
              <a:rPr lang="en-US" sz="4000" dirty="0" err="1">
                <a:latin typeface="Kruti Dev 010" pitchFamily="2" charset="0"/>
              </a:rPr>
              <a:t>okys</a:t>
            </a:r>
            <a:r>
              <a:rPr lang="en-US" sz="4000" dirty="0">
                <a:latin typeface="Kruti Dev 010" pitchFamily="2" charset="0"/>
              </a:rPr>
              <a:t> </a:t>
            </a:r>
            <a:r>
              <a:rPr lang="en-US" sz="4000" dirty="0" err="1">
                <a:latin typeface="Kruti Dev 010" pitchFamily="2" charset="0"/>
              </a:rPr>
              <a:t>Vªad</a:t>
            </a:r>
            <a:r>
              <a:rPr lang="en-US" sz="4000" dirty="0">
                <a:latin typeface="Kruti Dev 010" pitchFamily="2" charset="0"/>
              </a:rPr>
              <a:t> </a:t>
            </a:r>
            <a:r>
              <a:rPr lang="en-US" sz="4000" dirty="0" err="1">
                <a:latin typeface="Kruti Dev 010" pitchFamily="2" charset="0"/>
              </a:rPr>
              <a:t>r`rh</a:t>
            </a:r>
            <a:r>
              <a:rPr lang="en-US" sz="4000" dirty="0">
                <a:latin typeface="Kruti Dev 010" pitchFamily="2" charset="0"/>
              </a:rPr>
              <a:t>; </a:t>
            </a:r>
            <a:r>
              <a:rPr lang="en-US" sz="4000" dirty="0" err="1">
                <a:latin typeface="Kruti Dev 010" pitchFamily="2" charset="0"/>
              </a:rPr>
              <a:t>pj.k</a:t>
            </a:r>
            <a:r>
              <a:rPr lang="en-US" sz="4000" dirty="0">
                <a:latin typeface="Kruti Dev 010" pitchFamily="2" charset="0"/>
              </a:rPr>
              <a:t> </a:t>
            </a:r>
            <a:r>
              <a:rPr lang="en-US" sz="4000" dirty="0" err="1">
                <a:latin typeface="Kruti Dev 010" pitchFamily="2" charset="0"/>
              </a:rPr>
              <a:t>esa</a:t>
            </a:r>
            <a:r>
              <a:rPr lang="en-US" sz="4000" dirty="0">
                <a:latin typeface="Kruti Dev 010" pitchFamily="2" charset="0"/>
              </a:rPr>
              <a:t> </a:t>
            </a:r>
            <a:r>
              <a:rPr lang="en-US" sz="4000" dirty="0" err="1">
                <a:latin typeface="Kruti Dev 010" pitchFamily="2" charset="0"/>
              </a:rPr>
              <a:t>Hkh</a:t>
            </a:r>
            <a:r>
              <a:rPr lang="en-US" sz="4000" dirty="0">
                <a:latin typeface="Kruti Dev 010" pitchFamily="2" charset="0"/>
              </a:rPr>
              <a:t> </a:t>
            </a:r>
            <a:r>
              <a:rPr lang="en-US" sz="4000" dirty="0" err="1">
                <a:latin typeface="Kruti Dev 010" pitchFamily="2" charset="0"/>
              </a:rPr>
              <a:t>vkoafVr</a:t>
            </a:r>
            <a:r>
              <a:rPr lang="en-US" sz="4000" dirty="0">
                <a:latin typeface="Kruti Dev 010" pitchFamily="2" charset="0"/>
              </a:rPr>
              <a:t> </a:t>
            </a:r>
            <a:r>
              <a:rPr lang="en-US" sz="4000" dirty="0" err="1">
                <a:latin typeface="Kruti Dev 010" pitchFamily="2" charset="0"/>
              </a:rPr>
              <a:t>gksaxsA</a:t>
            </a:r>
            <a:r>
              <a:rPr lang="en-US" sz="4000" dirty="0">
                <a:latin typeface="Kruti Dev 010" pitchFamily="2" charset="0"/>
              </a:rPr>
              <a:t> </a:t>
            </a:r>
          </a:p>
          <a:p>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52400"/>
            <a:ext cx="1882775" cy="1310936"/>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77500" lnSpcReduction="20000"/>
          </a:bodyPr>
          <a:lstStyle/>
          <a:p>
            <a:pPr lvl="0" algn="ctr">
              <a:buNone/>
            </a:pPr>
            <a:r>
              <a:rPr lang="en-US" b="1" dirty="0" smtClean="0">
                <a:latin typeface="DevLys 010" pitchFamily="2" charset="0"/>
                <a:cs typeface="Arial" pitchFamily="34" charset="0"/>
              </a:rPr>
              <a:t> </a:t>
            </a:r>
            <a:r>
              <a:rPr lang="en-US" sz="3500" dirty="0" smtClean="0">
                <a:latin typeface="Calibri" pitchFamily="34" charset="0"/>
                <a:cs typeface="Calibri" pitchFamily="34" charset="0"/>
              </a:rPr>
              <a:t>EVM</a:t>
            </a:r>
            <a:r>
              <a:rPr lang="en-US" sz="3900" b="1" dirty="0" smtClean="0">
                <a:latin typeface="DevLys 010" pitchFamily="2" charset="0"/>
                <a:cs typeface="Arial" pitchFamily="34" charset="0"/>
              </a:rPr>
              <a:t> </a:t>
            </a:r>
            <a:r>
              <a:rPr lang="en-US" sz="3900" b="1" dirty="0" err="1" smtClean="0">
                <a:latin typeface="DevLys 010" pitchFamily="2" charset="0"/>
              </a:rPr>
              <a:t>dk</a:t>
            </a:r>
            <a:r>
              <a:rPr lang="en-US" sz="3900" b="1" dirty="0" smtClean="0">
                <a:latin typeface="DevLys 010" pitchFamily="2" charset="0"/>
              </a:rPr>
              <a:t> </a:t>
            </a:r>
            <a:r>
              <a:rPr lang="en-US" sz="3900" b="1" dirty="0" err="1" smtClean="0">
                <a:latin typeface="DevLys 010" pitchFamily="2" charset="0"/>
              </a:rPr>
              <a:t>js.MekbZts’ku</a:t>
            </a:r>
            <a:r>
              <a:rPr lang="en-US" sz="3900" b="1" dirty="0" smtClean="0">
                <a:latin typeface="DevLys 010" pitchFamily="2" charset="0"/>
              </a:rPr>
              <a:t> </a:t>
            </a:r>
            <a:endParaRPr lang="hi-IN" sz="3900" b="1" dirty="0" smtClean="0">
              <a:latin typeface="DevLys 010" pitchFamily="2" charset="0"/>
            </a:endParaRPr>
          </a:p>
          <a:p>
            <a:pPr lvl="0" algn="ctr">
              <a:buNone/>
            </a:pPr>
            <a:endParaRPr lang="en-US" dirty="0" smtClean="0">
              <a:latin typeface="DevLys 010" pitchFamily="2" charset="0"/>
            </a:endParaRPr>
          </a:p>
          <a:p>
            <a:pPr lvl="0" algn="just"/>
            <a:r>
              <a:rPr lang="en-US" dirty="0" err="1" smtClean="0">
                <a:latin typeface="Kruti Dev 010" pitchFamily="2" charset="0"/>
              </a:rPr>
              <a:t>fjVfuZax</a:t>
            </a:r>
            <a:r>
              <a:rPr lang="en-US" dirty="0" smtClean="0">
                <a:latin typeface="Kruti Dev 010" pitchFamily="2" charset="0"/>
              </a:rPr>
              <a:t> </a:t>
            </a:r>
            <a:r>
              <a:rPr lang="en-US" dirty="0" err="1" smtClean="0">
                <a:latin typeface="Kruti Dev 010" pitchFamily="2" charset="0"/>
              </a:rPr>
              <a:t>vkWfQlj</a:t>
            </a:r>
            <a:r>
              <a:rPr lang="en-US" dirty="0" smtClean="0">
                <a:latin typeface="Kruti Dev 010" pitchFamily="2" charset="0"/>
              </a:rPr>
              <a:t> </a:t>
            </a:r>
            <a:r>
              <a:rPr lang="en-US" dirty="0" err="1" smtClean="0">
                <a:latin typeface="Kruti Dev 010" pitchFamily="2" charset="0"/>
              </a:rPr>
              <a:t>dks</a:t>
            </a:r>
            <a:r>
              <a:rPr lang="en-US" dirty="0" smtClean="0">
                <a:latin typeface="Kruti Dev 010" pitchFamily="2" charset="0"/>
              </a:rPr>
              <a:t> </a:t>
            </a:r>
            <a:r>
              <a:rPr lang="en-US" dirty="0" err="1" smtClean="0">
                <a:latin typeface="Kruti Dev 010" pitchFamily="2" charset="0"/>
              </a:rPr>
              <a:t>ernku</a:t>
            </a:r>
            <a:r>
              <a:rPr lang="en-US" dirty="0" smtClean="0">
                <a:latin typeface="Kruti Dev 010" pitchFamily="2" charset="0"/>
              </a:rPr>
              <a:t> </a:t>
            </a:r>
            <a:r>
              <a:rPr lang="en-US" dirty="0" err="1" smtClean="0">
                <a:latin typeface="Kruti Dev 010" pitchFamily="2" charset="0"/>
              </a:rPr>
              <a:t>dsUnzksa</a:t>
            </a:r>
            <a:r>
              <a:rPr lang="en-US" dirty="0" smtClean="0">
                <a:latin typeface="Kruti Dev 010" pitchFamily="2" charset="0"/>
              </a:rPr>
              <a:t> dh la[;k </a:t>
            </a:r>
            <a:r>
              <a:rPr lang="en-US" dirty="0" err="1" smtClean="0">
                <a:latin typeface="Kruti Dev 010" pitchFamily="2" charset="0"/>
              </a:rPr>
              <a:t>esa</a:t>
            </a:r>
            <a:r>
              <a:rPr lang="en-US" dirty="0" smtClean="0">
                <a:latin typeface="Kruti Dev 010" pitchFamily="2" charset="0"/>
              </a:rPr>
              <a:t> 10 </a:t>
            </a:r>
            <a:r>
              <a:rPr lang="en-US" dirty="0" err="1" smtClean="0">
                <a:latin typeface="Kruti Dev 010" pitchFamily="2" charset="0"/>
              </a:rPr>
              <a:t>izfr'kr</a:t>
            </a:r>
            <a:r>
              <a:rPr lang="en-US" dirty="0" smtClean="0">
                <a:latin typeface="Kruti Dev 010" pitchFamily="2" charset="0"/>
              </a:rPr>
              <a:t> </a:t>
            </a:r>
            <a:r>
              <a:rPr lang="en-US" dirty="0" err="1" smtClean="0">
                <a:latin typeface="Kruti Dev 010" pitchFamily="2" charset="0"/>
              </a:rPr>
              <a:t>jkÅ.M</a:t>
            </a:r>
            <a:r>
              <a:rPr lang="en-US" dirty="0" smtClean="0">
                <a:latin typeface="Kruti Dev 010" pitchFamily="2" charset="0"/>
              </a:rPr>
              <a:t> </a:t>
            </a:r>
            <a:r>
              <a:rPr lang="en-US" dirty="0" err="1" smtClean="0">
                <a:latin typeface="Kruti Dev 010" pitchFamily="2" charset="0"/>
              </a:rPr>
              <a:t>vkWQ</a:t>
            </a:r>
            <a:r>
              <a:rPr lang="en-US" dirty="0" smtClean="0">
                <a:latin typeface="Kruti Dev 010" pitchFamily="2" charset="0"/>
              </a:rPr>
              <a:t> la[;k </a:t>
            </a:r>
            <a:r>
              <a:rPr lang="en-US" dirty="0" err="1" smtClean="0">
                <a:latin typeface="Kruti Dev 010" pitchFamily="2" charset="0"/>
              </a:rPr>
              <a:t>dks</a:t>
            </a:r>
            <a:r>
              <a:rPr lang="en-US" dirty="0" smtClean="0">
                <a:latin typeface="Kruti Dev 010" pitchFamily="2" charset="0"/>
              </a:rPr>
              <a:t> </a:t>
            </a:r>
            <a:r>
              <a:rPr lang="en-US" dirty="0" err="1" smtClean="0">
                <a:latin typeface="Kruti Dev 010" pitchFamily="2" charset="0"/>
              </a:rPr>
              <a:t>tksM+dj</a:t>
            </a:r>
            <a:r>
              <a:rPr lang="en-US" dirty="0" smtClean="0">
                <a:latin typeface="Kruti Dev 010" pitchFamily="2" charset="0"/>
              </a:rPr>
              <a:t> </a:t>
            </a:r>
            <a:r>
              <a:rPr lang="en-US" dirty="0" err="1" smtClean="0">
                <a:latin typeface="Kruti Dev 010" pitchFamily="2" charset="0"/>
              </a:rPr>
              <a:t>fMokbZl</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eku</a:t>
            </a:r>
            <a:r>
              <a:rPr lang="en-US" dirty="0" smtClean="0">
                <a:latin typeface="Kruti Dev 010" pitchFamily="2" charset="0"/>
              </a:rPr>
              <a:t> </a:t>
            </a:r>
            <a:r>
              <a:rPr lang="en-US" dirty="0" err="1" smtClean="0">
                <a:latin typeface="Kruti Dev 010" pitchFamily="2" charset="0"/>
              </a:rPr>
              <a:t>ls</a:t>
            </a:r>
            <a:r>
              <a:rPr lang="en-US" dirty="0" smtClean="0">
                <a:latin typeface="Kruti Dev 010" pitchFamily="2" charset="0"/>
              </a:rPr>
              <a:t> </a:t>
            </a:r>
            <a:r>
              <a:rPr lang="en-US" dirty="0" err="1" smtClean="0">
                <a:latin typeface="Kruti Dev 010" pitchFamily="2" charset="0"/>
              </a:rPr>
              <a:t>Vªad</a:t>
            </a:r>
            <a:r>
              <a:rPr lang="en-US" dirty="0" smtClean="0">
                <a:latin typeface="Kruti Dev 010" pitchFamily="2" charset="0"/>
              </a:rPr>
              <a:t> </a:t>
            </a:r>
            <a:r>
              <a:rPr lang="en-US" dirty="0" err="1" smtClean="0">
                <a:latin typeface="Kruti Dev 010" pitchFamily="2" charset="0"/>
              </a:rPr>
              <a:t>iznku</a:t>
            </a:r>
            <a:r>
              <a:rPr lang="en-US" dirty="0" smtClean="0">
                <a:latin typeface="Kruti Dev 010" pitchFamily="2" charset="0"/>
              </a:rPr>
              <a:t> </a:t>
            </a:r>
            <a:r>
              <a:rPr lang="en-US" dirty="0" err="1" smtClean="0">
                <a:latin typeface="Kruti Dev 010" pitchFamily="2" charset="0"/>
              </a:rPr>
              <a:t>fd;s</a:t>
            </a:r>
            <a:r>
              <a:rPr lang="en-US" dirty="0" smtClean="0">
                <a:latin typeface="Kruti Dev 010" pitchFamily="2" charset="0"/>
              </a:rPr>
              <a:t> </a:t>
            </a:r>
            <a:r>
              <a:rPr lang="en-US" dirty="0" err="1" smtClean="0">
                <a:latin typeface="Kruti Dev 010" pitchFamily="2" charset="0"/>
              </a:rPr>
              <a:t>tk;saxsA</a:t>
            </a:r>
            <a:r>
              <a:rPr lang="en-US" dirty="0" smtClean="0">
                <a:latin typeface="Kruti Dev 010" pitchFamily="2" charset="0"/>
              </a:rPr>
              <a:t> </a:t>
            </a:r>
            <a:r>
              <a:rPr lang="en-US" dirty="0" err="1" smtClean="0">
                <a:latin typeface="Kruti Dev 010" pitchFamily="2" charset="0"/>
              </a:rPr>
              <a:t>mnkgj.k</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rkSj</a:t>
            </a:r>
            <a:r>
              <a:rPr lang="en-US" dirty="0" smtClean="0">
                <a:latin typeface="Kruti Dev 010" pitchFamily="2" charset="0"/>
              </a:rPr>
              <a:t> </a:t>
            </a:r>
            <a:r>
              <a:rPr lang="en-US" dirty="0" err="1" smtClean="0">
                <a:latin typeface="Kruti Dev 010" pitchFamily="2" charset="0"/>
              </a:rPr>
              <a:t>ij</a:t>
            </a:r>
            <a:r>
              <a:rPr lang="en-US" dirty="0" smtClean="0">
                <a:latin typeface="Kruti Dev 010" pitchFamily="2" charset="0"/>
              </a:rPr>
              <a:t>] ;fn </a:t>
            </a:r>
            <a:r>
              <a:rPr lang="en-US" dirty="0" err="1" smtClean="0">
                <a:latin typeface="Kruti Dev 010" pitchFamily="2" charset="0"/>
              </a:rPr>
              <a:t>fdlh</a:t>
            </a:r>
            <a:r>
              <a:rPr lang="en-US" dirty="0" smtClean="0">
                <a:latin typeface="Kruti Dev 010" pitchFamily="2" charset="0"/>
              </a:rPr>
              <a:t> </a:t>
            </a:r>
            <a:r>
              <a:rPr lang="en-US" dirty="0" err="1" smtClean="0">
                <a:latin typeface="Kruti Dev 010" pitchFamily="2" charset="0"/>
              </a:rPr>
              <a:t>fuokZpu</a:t>
            </a:r>
            <a:r>
              <a:rPr lang="en-US" dirty="0" smtClean="0">
                <a:latin typeface="Kruti Dev 010" pitchFamily="2" charset="0"/>
              </a:rPr>
              <a:t> {</a:t>
            </a:r>
            <a:r>
              <a:rPr lang="en-US" dirty="0" err="1" smtClean="0">
                <a:latin typeface="Kruti Dev 010" pitchFamily="2" charset="0"/>
              </a:rPr>
              <a:t>ks</a:t>
            </a:r>
            <a:r>
              <a:rPr lang="en-US" dirty="0" smtClean="0">
                <a:latin typeface="Kruti Dev 010" pitchFamily="2" charset="0"/>
              </a:rPr>
              <a:t>= ¼tuin iapk;r½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ernku</a:t>
            </a:r>
            <a:r>
              <a:rPr lang="en-US" dirty="0" smtClean="0">
                <a:latin typeface="Kruti Dev 010" pitchFamily="2" charset="0"/>
              </a:rPr>
              <a:t> </a:t>
            </a:r>
            <a:r>
              <a:rPr lang="en-US" dirty="0" err="1" smtClean="0">
                <a:latin typeface="Kruti Dev 010" pitchFamily="2" charset="0"/>
              </a:rPr>
              <a:t>dsUnzksa</a:t>
            </a:r>
            <a:r>
              <a:rPr lang="en-US" dirty="0" smtClean="0">
                <a:latin typeface="Kruti Dev 010" pitchFamily="2" charset="0"/>
              </a:rPr>
              <a:t> dh la[;k 220 </a:t>
            </a:r>
            <a:r>
              <a:rPr lang="en-US" dirty="0" err="1" smtClean="0">
                <a:latin typeface="Kruti Dev 010" pitchFamily="2" charset="0"/>
              </a:rPr>
              <a:t>gS</a:t>
            </a:r>
            <a:r>
              <a:rPr lang="en-US" dirty="0" smtClean="0">
                <a:latin typeface="Kruti Dev 010" pitchFamily="2" charset="0"/>
              </a:rPr>
              <a:t> </a:t>
            </a:r>
            <a:r>
              <a:rPr lang="en-US" dirty="0" err="1" smtClean="0">
                <a:latin typeface="Kruti Dev 010" pitchFamily="2" charset="0"/>
              </a:rPr>
              <a:t>rks</a:t>
            </a:r>
            <a:r>
              <a:rPr lang="en-US" dirty="0" smtClean="0">
                <a:latin typeface="Kruti Dev 010" pitchFamily="2" charset="0"/>
              </a:rPr>
              <a:t> 10 </a:t>
            </a:r>
            <a:r>
              <a:rPr lang="en-US" dirty="0" err="1" smtClean="0">
                <a:latin typeface="Kruti Dev 010" pitchFamily="2" charset="0"/>
              </a:rPr>
              <a:t>izfr'kr</a:t>
            </a:r>
            <a:r>
              <a:rPr lang="en-US" dirty="0" smtClean="0">
                <a:latin typeface="Kruti Dev 010" pitchFamily="2" charset="0"/>
              </a:rPr>
              <a:t> </a:t>
            </a:r>
            <a:r>
              <a:rPr lang="en-US" dirty="0" err="1" smtClean="0">
                <a:latin typeface="Kruti Dev 010" pitchFamily="2" charset="0"/>
              </a:rPr>
              <a:t>fjt+oZ</a:t>
            </a:r>
            <a:r>
              <a:rPr lang="en-US" dirty="0" smtClean="0">
                <a:latin typeface="Kruti Dev 010" pitchFamily="2" charset="0"/>
              </a:rPr>
              <a:t> </a:t>
            </a:r>
            <a:r>
              <a:rPr lang="en-US" dirty="0" err="1" smtClean="0">
                <a:latin typeface="Kruti Dev 010" pitchFamily="2" charset="0"/>
              </a:rPr>
              <a:t>lfgr</a:t>
            </a:r>
            <a:r>
              <a:rPr lang="en-US" dirty="0" smtClean="0">
                <a:latin typeface="Kruti Dev 010" pitchFamily="2" charset="0"/>
              </a:rPr>
              <a:t> 242 </a:t>
            </a:r>
            <a:r>
              <a:rPr lang="en-US" dirty="0" err="1" smtClean="0">
                <a:latin typeface="Kruti Dev 010" pitchFamily="2" charset="0"/>
              </a:rPr>
              <a:t>fMokbZl</a:t>
            </a:r>
            <a:r>
              <a:rPr lang="en-US" dirty="0" smtClean="0">
                <a:latin typeface="Kruti Dev 010" pitchFamily="2" charset="0"/>
              </a:rPr>
              <a:t> </a:t>
            </a:r>
            <a:r>
              <a:rPr lang="en-US" dirty="0" err="1" smtClean="0">
                <a:latin typeface="Kruti Dev 010" pitchFamily="2" charset="0"/>
              </a:rPr>
              <a:t>iznku</a:t>
            </a:r>
            <a:r>
              <a:rPr lang="en-US" dirty="0" smtClean="0">
                <a:latin typeface="Kruti Dev 010" pitchFamily="2" charset="0"/>
              </a:rPr>
              <a:t> </a:t>
            </a:r>
            <a:r>
              <a:rPr lang="en-US" dirty="0" err="1" smtClean="0">
                <a:latin typeface="Kruti Dev 010" pitchFamily="2" charset="0"/>
              </a:rPr>
              <a:t>djus</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fy</a:t>
            </a:r>
            <a:r>
              <a:rPr lang="en-US" dirty="0" smtClean="0">
                <a:latin typeface="Kruti Dev 010" pitchFamily="2" charset="0"/>
              </a:rPr>
              <a:t>, </a:t>
            </a:r>
            <a:r>
              <a:rPr lang="en-US" dirty="0" err="1" smtClean="0">
                <a:latin typeface="Kruti Dev 010" pitchFamily="2" charset="0"/>
              </a:rPr>
              <a:t>vf</a:t>
            </a:r>
            <a:r>
              <a:rPr lang="en-US" dirty="0" smtClean="0">
                <a:latin typeface="Kruti Dev 010" pitchFamily="2" charset="0"/>
              </a:rPr>
              <a:t>/</a:t>
            </a:r>
            <a:r>
              <a:rPr lang="en-US" dirty="0" err="1" smtClean="0">
                <a:latin typeface="Kruti Dev 010" pitchFamily="2" charset="0"/>
              </a:rPr>
              <a:t>kdre</a:t>
            </a:r>
            <a:r>
              <a:rPr lang="en-US" dirty="0" smtClean="0">
                <a:latin typeface="Kruti Dev 010" pitchFamily="2" charset="0"/>
              </a:rPr>
              <a:t> 25 </a:t>
            </a:r>
            <a:r>
              <a:rPr lang="en-US" dirty="0" err="1" smtClean="0">
                <a:latin typeface="Kruti Dev 010" pitchFamily="2" charset="0"/>
              </a:rPr>
              <a:t>Vªad</a:t>
            </a:r>
            <a:r>
              <a:rPr lang="en-US" dirty="0" smtClean="0">
                <a:latin typeface="Kruti Dev 010" pitchFamily="2" charset="0"/>
              </a:rPr>
              <a:t> ¼U;wure 242 fMokbZl½ </a:t>
            </a:r>
            <a:r>
              <a:rPr lang="en-US" dirty="0" err="1" smtClean="0">
                <a:latin typeface="Kruti Dev 010" pitchFamily="2" charset="0"/>
              </a:rPr>
              <a:t>iznku</a:t>
            </a:r>
            <a:r>
              <a:rPr lang="en-US" dirty="0" smtClean="0">
                <a:latin typeface="Kruti Dev 010" pitchFamily="2" charset="0"/>
              </a:rPr>
              <a:t> </a:t>
            </a:r>
            <a:r>
              <a:rPr lang="en-US" dirty="0" err="1" smtClean="0">
                <a:latin typeface="Kruti Dev 010" pitchFamily="2" charset="0"/>
              </a:rPr>
              <a:t>fd;s</a:t>
            </a:r>
            <a:r>
              <a:rPr lang="en-US" dirty="0" smtClean="0">
                <a:latin typeface="Kruti Dev 010" pitchFamily="2" charset="0"/>
              </a:rPr>
              <a:t> </a:t>
            </a:r>
            <a:r>
              <a:rPr lang="en-US" dirty="0" err="1" smtClean="0">
                <a:latin typeface="Kruti Dev 010" pitchFamily="2" charset="0"/>
              </a:rPr>
              <a:t>tk;saxsA</a:t>
            </a:r>
            <a:r>
              <a:rPr lang="en-US" dirty="0" smtClean="0">
                <a:latin typeface="Kruti Dev 010" pitchFamily="2" charset="0"/>
              </a:rPr>
              <a:t> </a:t>
            </a:r>
            <a:endParaRPr lang="hi-IN" dirty="0" smtClean="0">
              <a:latin typeface="Kruti Dev 010" pitchFamily="2" charset="0"/>
            </a:endParaRPr>
          </a:p>
          <a:p>
            <a:pPr lvl="0" algn="just">
              <a:buNone/>
            </a:pPr>
            <a:endParaRPr lang="en-US" dirty="0" smtClean="0">
              <a:latin typeface="Kruti Dev 010" pitchFamily="2" charset="0"/>
            </a:endParaRPr>
          </a:p>
          <a:p>
            <a:pPr lvl="0" algn="just"/>
            <a:r>
              <a:rPr lang="en-US" dirty="0" err="1" smtClean="0">
                <a:latin typeface="Kruti Dev 010" pitchFamily="2" charset="0"/>
              </a:rPr>
              <a:t>izFke</a:t>
            </a:r>
            <a:r>
              <a:rPr lang="en-US" dirty="0" smtClean="0">
                <a:latin typeface="Kruti Dev 010" pitchFamily="2" charset="0"/>
              </a:rPr>
              <a:t> </a:t>
            </a:r>
            <a:r>
              <a:rPr lang="en-US" dirty="0" err="1" smtClean="0">
                <a:latin typeface="Kruti Dev 010" pitchFamily="2" charset="0"/>
              </a:rPr>
              <a:t>js.MekbZts+'ku</a:t>
            </a:r>
            <a:r>
              <a:rPr lang="en-US" dirty="0" smtClean="0">
                <a:latin typeface="Kruti Dev 010" pitchFamily="2" charset="0"/>
              </a:rPr>
              <a:t> </a:t>
            </a:r>
            <a:r>
              <a:rPr lang="en-US" dirty="0" err="1" smtClean="0">
                <a:latin typeface="Kruti Dev 010" pitchFamily="2" charset="0"/>
              </a:rPr>
              <a:t>YkkWd</a:t>
            </a:r>
            <a:r>
              <a:rPr lang="en-US" dirty="0" smtClean="0">
                <a:latin typeface="Kruti Dev 010" pitchFamily="2" charset="0"/>
              </a:rPr>
              <a:t> </a:t>
            </a:r>
            <a:r>
              <a:rPr lang="en-US" dirty="0" err="1" smtClean="0">
                <a:latin typeface="Kruti Dev 010" pitchFamily="2" charset="0"/>
              </a:rPr>
              <a:t>gksus</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ckn</a:t>
            </a:r>
            <a:r>
              <a:rPr lang="en-US" dirty="0" smtClean="0">
                <a:latin typeface="Kruti Dev 010" pitchFamily="2" charset="0"/>
              </a:rPr>
              <a:t> </a:t>
            </a:r>
            <a:r>
              <a:rPr lang="en-US" dirty="0" err="1" smtClean="0">
                <a:latin typeface="Kruti Dev 010" pitchFamily="2" charset="0"/>
              </a:rPr>
              <a:t>js.MekbZts+'ku</a:t>
            </a:r>
            <a:r>
              <a:rPr lang="en-US" dirty="0" smtClean="0">
                <a:latin typeface="Kruti Dev 010" pitchFamily="2" charset="0"/>
              </a:rPr>
              <a:t> </a:t>
            </a:r>
            <a:r>
              <a:rPr lang="en-US" dirty="0" err="1" smtClean="0">
                <a:latin typeface="Kruti Dev 010" pitchFamily="2" charset="0"/>
              </a:rPr>
              <a:t>fjiksVZ</a:t>
            </a:r>
            <a:r>
              <a:rPr lang="en-US" dirty="0" smtClean="0">
                <a:latin typeface="Kruti Dev 010" pitchFamily="2" charset="0"/>
              </a:rPr>
              <a:t> </a:t>
            </a:r>
            <a:r>
              <a:rPr lang="en-US" dirty="0" err="1" smtClean="0">
                <a:latin typeface="Kruti Dev 010" pitchFamily="2" charset="0"/>
              </a:rPr>
              <a:t>dk</a:t>
            </a:r>
            <a:r>
              <a:rPr lang="en-US" dirty="0" smtClean="0">
                <a:latin typeface="Kruti Dev 010" pitchFamily="2" charset="0"/>
              </a:rPr>
              <a:t> </a:t>
            </a:r>
            <a:r>
              <a:rPr lang="en-US" dirty="0" err="1" smtClean="0">
                <a:latin typeface="Kruti Dev 010" pitchFamily="2" charset="0"/>
              </a:rPr>
              <a:t>fizaV</a:t>
            </a:r>
            <a:r>
              <a:rPr lang="en-US" dirty="0" smtClean="0">
                <a:latin typeface="Kruti Dev 010" pitchFamily="2" charset="0"/>
              </a:rPr>
              <a:t> </a:t>
            </a:r>
            <a:r>
              <a:rPr lang="en-US" dirty="0" err="1" smtClean="0">
                <a:latin typeface="Kruti Dev 010" pitchFamily="2" charset="0"/>
              </a:rPr>
              <a:t>fudky</a:t>
            </a:r>
            <a:r>
              <a:rPr lang="en-US" dirty="0" smtClean="0">
                <a:latin typeface="Kruti Dev 010" pitchFamily="2" charset="0"/>
              </a:rPr>
              <a:t> </a:t>
            </a:r>
            <a:r>
              <a:rPr lang="en-US" dirty="0" err="1" smtClean="0">
                <a:latin typeface="Kruti Dev 010" pitchFamily="2" charset="0"/>
              </a:rPr>
              <a:t>dj</a:t>
            </a:r>
            <a:r>
              <a:rPr lang="en-US" dirty="0" smtClean="0">
                <a:latin typeface="Kruti Dev 010" pitchFamily="2" charset="0"/>
              </a:rPr>
              <a:t> </a:t>
            </a:r>
            <a:r>
              <a:rPr lang="en-US" dirty="0" err="1" smtClean="0">
                <a:latin typeface="Kruti Dev 010" pitchFamily="2" charset="0"/>
              </a:rPr>
              <a:t>izs</a:t>
            </a:r>
            <a:r>
              <a:rPr lang="en-US" dirty="0" smtClean="0">
                <a:latin typeface="Kruti Dev 010" pitchFamily="2" charset="0"/>
              </a:rPr>
              <a:t>{</a:t>
            </a:r>
            <a:r>
              <a:rPr lang="en-US" dirty="0" err="1" smtClean="0">
                <a:latin typeface="Kruti Dev 010" pitchFamily="2" charset="0"/>
              </a:rPr>
              <a:t>kd</a:t>
            </a:r>
            <a:r>
              <a:rPr lang="en-US" dirty="0" smtClean="0">
                <a:latin typeface="Kruti Dev 010" pitchFamily="2" charset="0"/>
              </a:rPr>
              <a:t> ,</a:t>
            </a:r>
            <a:r>
              <a:rPr lang="en-US" dirty="0" err="1" smtClean="0">
                <a:latin typeface="Kruti Dev 010" pitchFamily="2" charset="0"/>
              </a:rPr>
              <a:t>oa</a:t>
            </a:r>
            <a:r>
              <a:rPr lang="en-US" dirty="0" smtClean="0">
                <a:latin typeface="Kruti Dev 010" pitchFamily="2" charset="0"/>
              </a:rPr>
              <a:t> </a:t>
            </a:r>
            <a:r>
              <a:rPr lang="en-US" dirty="0" err="1" smtClean="0">
                <a:latin typeface="Kruti Dev 010" pitchFamily="2" charset="0"/>
              </a:rPr>
              <a:t>mifLFkr</a:t>
            </a:r>
            <a:r>
              <a:rPr lang="en-US" dirty="0" smtClean="0">
                <a:latin typeface="Kruti Dev 010" pitchFamily="2" charset="0"/>
              </a:rPr>
              <a:t> </a:t>
            </a:r>
            <a:r>
              <a:rPr lang="en-US" dirty="0" err="1" smtClean="0">
                <a:latin typeface="Kruti Dev 010" pitchFamily="2" charset="0"/>
              </a:rPr>
              <a:t>O;fä;ksa</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gLrk</a:t>
            </a:r>
            <a:r>
              <a:rPr lang="en-US" dirty="0" smtClean="0">
                <a:latin typeface="Kruti Dev 010" pitchFamily="2" charset="0"/>
              </a:rPr>
              <a:t>{</a:t>
            </a:r>
            <a:r>
              <a:rPr lang="en-US" dirty="0" err="1" smtClean="0">
                <a:latin typeface="Kruti Dev 010" pitchFamily="2" charset="0"/>
              </a:rPr>
              <a:t>kj</a:t>
            </a:r>
            <a:r>
              <a:rPr lang="en-US" dirty="0" smtClean="0">
                <a:latin typeface="Kruti Dev 010" pitchFamily="2" charset="0"/>
              </a:rPr>
              <a:t> </a:t>
            </a:r>
            <a:r>
              <a:rPr lang="en-US" dirty="0" err="1" smtClean="0">
                <a:latin typeface="Kruti Dev 010" pitchFamily="2" charset="0"/>
              </a:rPr>
              <a:t>fy;s</a:t>
            </a:r>
            <a:r>
              <a:rPr lang="en-US" dirty="0" smtClean="0">
                <a:latin typeface="Kruti Dev 010" pitchFamily="2" charset="0"/>
              </a:rPr>
              <a:t> </a:t>
            </a:r>
            <a:r>
              <a:rPr lang="en-US" dirty="0" err="1" smtClean="0">
                <a:latin typeface="Kruti Dev 010" pitchFamily="2" charset="0"/>
              </a:rPr>
              <a:t>tk;saxs</a:t>
            </a:r>
            <a:r>
              <a:rPr lang="en-US" dirty="0" smtClean="0">
                <a:latin typeface="Kruti Dev 010" pitchFamily="2" charset="0"/>
              </a:rPr>
              <a:t> </a:t>
            </a:r>
            <a:r>
              <a:rPr lang="en-US" dirty="0" err="1" smtClean="0">
                <a:latin typeface="Kruti Dev 010" pitchFamily="2" charset="0"/>
              </a:rPr>
              <a:t>vkSj</a:t>
            </a:r>
            <a:r>
              <a:rPr lang="en-US" dirty="0" smtClean="0">
                <a:latin typeface="Kruti Dev 010" pitchFamily="2" charset="0"/>
              </a:rPr>
              <a:t> </a:t>
            </a:r>
            <a:r>
              <a:rPr lang="en-US" dirty="0" err="1" smtClean="0">
                <a:latin typeface="Kruti Dev 010" pitchFamily="2" charset="0"/>
              </a:rPr>
              <a:t>js.MekbZts+'ku</a:t>
            </a:r>
            <a:r>
              <a:rPr lang="en-US" dirty="0" smtClean="0">
                <a:latin typeface="Kruti Dev 010" pitchFamily="2" charset="0"/>
              </a:rPr>
              <a:t> </a:t>
            </a:r>
            <a:r>
              <a:rPr lang="en-US" dirty="0" err="1" smtClean="0">
                <a:latin typeface="Kruti Dev 010" pitchFamily="2" charset="0"/>
              </a:rPr>
              <a:t>dk</a:t>
            </a:r>
            <a:r>
              <a:rPr lang="en-US" dirty="0" smtClean="0">
                <a:latin typeface="Kruti Dev 010" pitchFamily="2" charset="0"/>
              </a:rPr>
              <a:t> </a:t>
            </a:r>
            <a:r>
              <a:rPr lang="en-US" dirty="0" err="1" smtClean="0">
                <a:latin typeface="Kruti Dev 010" pitchFamily="2" charset="0"/>
              </a:rPr>
              <a:t>dk;Zokgh</a:t>
            </a:r>
            <a:r>
              <a:rPr lang="en-US" dirty="0" smtClean="0">
                <a:latin typeface="Kruti Dev 010" pitchFamily="2" charset="0"/>
              </a:rPr>
              <a:t> </a:t>
            </a:r>
            <a:r>
              <a:rPr lang="en-US" dirty="0" err="1" smtClean="0">
                <a:latin typeface="Kruti Dev 010" pitchFamily="2" charset="0"/>
              </a:rPr>
              <a:t>fooj.k</a:t>
            </a:r>
            <a:r>
              <a:rPr lang="en-US" dirty="0" smtClean="0">
                <a:latin typeface="Kruti Dev 010" pitchFamily="2" charset="0"/>
              </a:rPr>
              <a:t> </a:t>
            </a:r>
            <a:r>
              <a:rPr lang="en-US" dirty="0" err="1" smtClean="0">
                <a:latin typeface="Kruti Dev 010" pitchFamily="2" charset="0"/>
              </a:rPr>
              <a:t>rS;kj</a:t>
            </a:r>
            <a:r>
              <a:rPr lang="en-US" dirty="0" smtClean="0">
                <a:latin typeface="Kruti Dev 010" pitchFamily="2" charset="0"/>
              </a:rPr>
              <a:t> </a:t>
            </a:r>
            <a:r>
              <a:rPr lang="en-US" dirty="0" err="1" smtClean="0">
                <a:latin typeface="Kruti Dev 010" pitchFamily="2" charset="0"/>
              </a:rPr>
              <a:t>fd;k</a:t>
            </a:r>
            <a:r>
              <a:rPr lang="en-US" dirty="0" smtClean="0">
                <a:latin typeface="Kruti Dev 010" pitchFamily="2" charset="0"/>
              </a:rPr>
              <a:t> </a:t>
            </a:r>
            <a:r>
              <a:rPr lang="en-US" dirty="0" err="1" smtClean="0">
                <a:latin typeface="Kruti Dev 010" pitchFamily="2" charset="0"/>
              </a:rPr>
              <a:t>tk;sxkA</a:t>
            </a:r>
            <a:r>
              <a:rPr lang="en-US" dirty="0" smtClean="0">
                <a:latin typeface="Kruti Dev 010" pitchFamily="2" charset="0"/>
              </a:rPr>
              <a:t> </a:t>
            </a:r>
            <a:r>
              <a:rPr lang="en-US" dirty="0" err="1" smtClean="0">
                <a:latin typeface="Kruti Dev 010" pitchFamily="2" charset="0"/>
              </a:rPr>
              <a:t>gLrk</a:t>
            </a:r>
            <a:r>
              <a:rPr lang="en-US" dirty="0" smtClean="0">
                <a:latin typeface="Kruti Dev 010" pitchFamily="2" charset="0"/>
              </a:rPr>
              <a:t>{</a:t>
            </a:r>
            <a:r>
              <a:rPr lang="en-US" dirty="0" err="1" smtClean="0">
                <a:latin typeface="Kruti Dev 010" pitchFamily="2" charset="0"/>
              </a:rPr>
              <a:t>kj;qä</a:t>
            </a:r>
            <a:r>
              <a:rPr lang="en-US" dirty="0" smtClean="0">
                <a:latin typeface="Kruti Dev 010" pitchFamily="2" charset="0"/>
              </a:rPr>
              <a:t> </a:t>
            </a:r>
            <a:r>
              <a:rPr lang="en-US" dirty="0" err="1" smtClean="0">
                <a:latin typeface="Kruti Dev 010" pitchFamily="2" charset="0"/>
              </a:rPr>
              <a:t>js.MekbZts+'ku</a:t>
            </a:r>
            <a:r>
              <a:rPr lang="en-US" dirty="0" smtClean="0">
                <a:latin typeface="Kruti Dev 010" pitchFamily="2" charset="0"/>
              </a:rPr>
              <a:t> </a:t>
            </a:r>
            <a:r>
              <a:rPr lang="en-US" dirty="0" err="1" smtClean="0">
                <a:latin typeface="Kruti Dev 010" pitchFamily="2" charset="0"/>
              </a:rPr>
              <a:t>fjiksVZ</a:t>
            </a:r>
            <a:r>
              <a:rPr lang="en-US" dirty="0" smtClean="0">
                <a:latin typeface="Kruti Dev 010" pitchFamily="2" charset="0"/>
              </a:rPr>
              <a:t> dh </a:t>
            </a:r>
            <a:r>
              <a:rPr lang="en-US" dirty="0" err="1" smtClean="0">
                <a:latin typeface="Kruti Dev 010" pitchFamily="2" charset="0"/>
              </a:rPr>
              <a:t>vko';d</a:t>
            </a:r>
            <a:r>
              <a:rPr lang="en-US" dirty="0" smtClean="0">
                <a:latin typeface="Kruti Dev 010" pitchFamily="2" charset="0"/>
              </a:rPr>
              <a:t> la[;k </a:t>
            </a:r>
            <a:r>
              <a:rPr lang="en-US" dirty="0" err="1" smtClean="0">
                <a:latin typeface="Kruti Dev 010" pitchFamily="2" charset="0"/>
              </a:rPr>
              <a:t>esa</a:t>
            </a:r>
            <a:r>
              <a:rPr lang="en-US" dirty="0" smtClean="0">
                <a:latin typeface="Kruti Dev 010" pitchFamily="2" charset="0"/>
              </a:rPr>
              <a:t> </a:t>
            </a:r>
            <a:r>
              <a:rPr lang="en-US" dirty="0" err="1" smtClean="0">
                <a:latin typeface="Kruti Dev 010" pitchFamily="2" charset="0"/>
              </a:rPr>
              <a:t>QksVksdkWih</a:t>
            </a:r>
            <a:r>
              <a:rPr lang="en-US" dirty="0" smtClean="0">
                <a:latin typeface="Kruti Dev 010" pitchFamily="2" charset="0"/>
              </a:rPr>
              <a:t> </a:t>
            </a:r>
            <a:r>
              <a:rPr lang="en-US" dirty="0" err="1" smtClean="0">
                <a:latin typeface="Kruti Dev 010" pitchFamily="2" charset="0"/>
              </a:rPr>
              <a:t>djokdj</a:t>
            </a:r>
            <a:r>
              <a:rPr lang="en-US" dirty="0" smtClean="0">
                <a:latin typeface="Kruti Dev 010" pitchFamily="2" charset="0"/>
              </a:rPr>
              <a:t> </a:t>
            </a:r>
            <a:r>
              <a:rPr lang="en-US" dirty="0" err="1" smtClean="0">
                <a:latin typeface="Kruti Dev 010" pitchFamily="2" charset="0"/>
              </a:rPr>
              <a:t>mifLFkrksa</a:t>
            </a:r>
            <a:r>
              <a:rPr lang="en-US" dirty="0" smtClean="0">
                <a:latin typeface="Kruti Dev 010" pitchFamily="2" charset="0"/>
              </a:rPr>
              <a:t> </a:t>
            </a:r>
            <a:r>
              <a:rPr lang="en-US" dirty="0" err="1" smtClean="0">
                <a:latin typeface="Kruti Dev 010" pitchFamily="2" charset="0"/>
              </a:rPr>
              <a:t>dks</a:t>
            </a:r>
            <a:r>
              <a:rPr lang="en-US" dirty="0" smtClean="0">
                <a:latin typeface="Kruti Dev 010" pitchFamily="2" charset="0"/>
              </a:rPr>
              <a:t> </a:t>
            </a:r>
            <a:r>
              <a:rPr lang="en-US" dirty="0" err="1" smtClean="0">
                <a:latin typeface="Kruti Dev 010" pitchFamily="2" charset="0"/>
              </a:rPr>
              <a:t>forfjr</a:t>
            </a:r>
            <a:r>
              <a:rPr lang="en-US" dirty="0" smtClean="0">
                <a:latin typeface="Kruti Dev 010" pitchFamily="2" charset="0"/>
              </a:rPr>
              <a:t> dh </a:t>
            </a:r>
            <a:r>
              <a:rPr lang="en-US" dirty="0" err="1" smtClean="0">
                <a:latin typeface="Kruti Dev 010" pitchFamily="2" charset="0"/>
              </a:rPr>
              <a:t>tk;saxhA</a:t>
            </a:r>
            <a:r>
              <a:rPr lang="en-US" dirty="0" smtClean="0">
                <a:latin typeface="Kruti Dev 010" pitchFamily="2" charset="0"/>
              </a:rPr>
              <a:t> </a:t>
            </a:r>
            <a:endParaRPr lang="hi-IN" dirty="0" smtClean="0">
              <a:latin typeface="Kruti Dev 010" pitchFamily="2" charset="0"/>
            </a:endParaRPr>
          </a:p>
          <a:p>
            <a:pPr lvl="0" algn="just">
              <a:buNone/>
            </a:pPr>
            <a:endParaRPr lang="en-US" dirty="0" smtClean="0">
              <a:latin typeface="Kruti Dev 010" pitchFamily="2" charset="0"/>
            </a:endParaRPr>
          </a:p>
          <a:p>
            <a:pPr lvl="0" algn="just"/>
            <a:r>
              <a:rPr lang="en-US" dirty="0" err="1" smtClean="0">
                <a:latin typeface="Kruti Dev 010" pitchFamily="2" charset="0"/>
              </a:rPr>
              <a:t>izFke</a:t>
            </a:r>
            <a:r>
              <a:rPr lang="en-US" dirty="0" smtClean="0">
                <a:latin typeface="Kruti Dev 010" pitchFamily="2" charset="0"/>
              </a:rPr>
              <a:t> </a:t>
            </a:r>
            <a:r>
              <a:rPr lang="en-US" dirty="0" err="1" smtClean="0">
                <a:latin typeface="Kruti Dev 010" pitchFamily="2" charset="0"/>
              </a:rPr>
              <a:t>js.MekbZts+'ku</a:t>
            </a:r>
            <a:r>
              <a:rPr lang="en-US" dirty="0" smtClean="0">
                <a:latin typeface="Kruti Dev 010" pitchFamily="2" charset="0"/>
              </a:rPr>
              <a:t> </a:t>
            </a:r>
            <a:r>
              <a:rPr lang="en-US" dirty="0" err="1" smtClean="0">
                <a:latin typeface="Kruti Dev 010" pitchFamily="2" charset="0"/>
              </a:rPr>
              <a:t>ykWd</a:t>
            </a:r>
            <a:r>
              <a:rPr lang="en-US" dirty="0" smtClean="0">
                <a:latin typeface="Kruti Dev 010" pitchFamily="2" charset="0"/>
              </a:rPr>
              <a:t> </a:t>
            </a:r>
            <a:r>
              <a:rPr lang="en-US" dirty="0" err="1" smtClean="0">
                <a:latin typeface="Kruti Dev 010" pitchFamily="2" charset="0"/>
              </a:rPr>
              <a:t>djus</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mijkar</a:t>
            </a:r>
            <a:r>
              <a:rPr lang="en-US" dirty="0" smtClean="0">
                <a:latin typeface="Kruti Dev 010" pitchFamily="2" charset="0"/>
              </a:rPr>
              <a:t> </a:t>
            </a:r>
            <a:r>
              <a:rPr lang="en-US" dirty="0" err="1" smtClean="0">
                <a:latin typeface="Kruti Dev 010" pitchFamily="2" charset="0"/>
              </a:rPr>
              <a:t>gh</a:t>
            </a:r>
            <a:r>
              <a:rPr lang="en-US" dirty="0" smtClean="0">
                <a:latin typeface="Kruti Dev 010" pitchFamily="2" charset="0"/>
              </a:rPr>
              <a:t> </a:t>
            </a:r>
            <a:r>
              <a:rPr lang="en-US" dirty="0" err="1" smtClean="0">
                <a:latin typeface="Kruti Dev 010" pitchFamily="2" charset="0"/>
              </a:rPr>
              <a:t>fjVfuZax</a:t>
            </a:r>
            <a:r>
              <a:rPr lang="en-US" dirty="0" smtClean="0">
                <a:latin typeface="Kruti Dev 010" pitchFamily="2" charset="0"/>
              </a:rPr>
              <a:t> </a:t>
            </a:r>
            <a:r>
              <a:rPr lang="en-US" dirty="0" err="1" smtClean="0">
                <a:latin typeface="Kruti Dev 010" pitchFamily="2" charset="0"/>
              </a:rPr>
              <a:t>vkWfQlj</a:t>
            </a:r>
            <a:r>
              <a:rPr lang="en-US" dirty="0" smtClean="0">
                <a:latin typeface="Kruti Dev 010" pitchFamily="2" charset="0"/>
              </a:rPr>
              <a:t> </a:t>
            </a:r>
            <a:r>
              <a:rPr lang="en-US" dirty="0" err="1" smtClean="0">
                <a:latin typeface="Kruti Dev 010" pitchFamily="2" charset="0"/>
              </a:rPr>
              <a:t>dks</a:t>
            </a:r>
            <a:r>
              <a:rPr lang="en-US" dirty="0" smtClean="0">
                <a:latin typeface="Kruti Dev 010" pitchFamily="2" charset="0"/>
              </a:rPr>
              <a:t> f}</a:t>
            </a:r>
            <a:r>
              <a:rPr lang="en-US" dirty="0" err="1" smtClean="0">
                <a:latin typeface="Kruti Dev 010" pitchFamily="2" charset="0"/>
              </a:rPr>
              <a:t>rh</a:t>
            </a:r>
            <a:r>
              <a:rPr lang="en-US" dirty="0" smtClean="0">
                <a:latin typeface="Kruti Dev 010" pitchFamily="2" charset="0"/>
              </a:rPr>
              <a:t>; </a:t>
            </a:r>
            <a:r>
              <a:rPr lang="en-US" dirty="0" err="1" smtClean="0">
                <a:latin typeface="Kruti Dev 010" pitchFamily="2" charset="0"/>
              </a:rPr>
              <a:t>js.MekbZts+'ku</a:t>
            </a:r>
            <a:r>
              <a:rPr lang="en-US" dirty="0" smtClean="0">
                <a:latin typeface="Kruti Dev 010" pitchFamily="2" charset="0"/>
              </a:rPr>
              <a:t> </a:t>
            </a:r>
            <a:r>
              <a:rPr lang="en-US" dirty="0" err="1" smtClean="0">
                <a:latin typeface="Kruti Dev 010" pitchFamily="2" charset="0"/>
              </a:rPr>
              <a:t>gsrq</a:t>
            </a:r>
            <a:r>
              <a:rPr lang="en-US" dirty="0" smtClean="0">
                <a:latin typeface="Kruti Dev 010" pitchFamily="2" charset="0"/>
              </a:rPr>
              <a:t> </a:t>
            </a:r>
            <a:r>
              <a:rPr lang="en-US" dirty="0" err="1" smtClean="0">
                <a:latin typeface="Kruti Dev 010" pitchFamily="2" charset="0"/>
              </a:rPr>
              <a:t>bZ-Ogh-,e</a:t>
            </a:r>
            <a:r>
              <a:rPr lang="en-US" dirty="0" smtClean="0">
                <a:latin typeface="Kruti Dev 010" pitchFamily="2" charset="0"/>
              </a:rPr>
              <a:t>- </a:t>
            </a:r>
            <a:r>
              <a:rPr lang="en-US" dirty="0" err="1" smtClean="0">
                <a:latin typeface="Kruti Dev 010" pitchFamily="2" charset="0"/>
              </a:rPr>
              <a:t>miyC</a:t>
            </a:r>
            <a:r>
              <a:rPr lang="en-US" dirty="0" smtClean="0">
                <a:latin typeface="Kruti Dev 010" pitchFamily="2" charset="0"/>
              </a:rPr>
              <a:t>/k </a:t>
            </a:r>
            <a:r>
              <a:rPr lang="en-US" dirty="0" err="1" smtClean="0">
                <a:latin typeface="Kruti Dev 010" pitchFamily="2" charset="0"/>
              </a:rPr>
              <a:t>gks</a:t>
            </a:r>
            <a:r>
              <a:rPr lang="en-US" dirty="0" smtClean="0">
                <a:latin typeface="Kruti Dev 010" pitchFamily="2" charset="0"/>
              </a:rPr>
              <a:t> </a:t>
            </a:r>
            <a:r>
              <a:rPr lang="en-US" dirty="0" err="1" smtClean="0">
                <a:latin typeface="Kruti Dev 010" pitchFamily="2" charset="0"/>
              </a:rPr>
              <a:t>ldsxhA</a:t>
            </a:r>
            <a:r>
              <a:rPr lang="en-US" dirty="0" smtClean="0">
                <a:latin typeface="Kruti Dev 010" pitchFamily="2" charset="0"/>
              </a:rPr>
              <a:t> </a:t>
            </a:r>
          </a:p>
          <a:p>
            <a:pPr algn="just">
              <a:buNone/>
            </a:pPr>
            <a:endParaRPr lang="en-US" dirty="0" smtClean="0">
              <a:latin typeface="Kruti Dev 010" pitchFamily="2" charset="0"/>
            </a:endParaRPr>
          </a:p>
          <a:p>
            <a:pPr algn="just"/>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81000"/>
            <a:ext cx="8229600" cy="5592763"/>
          </a:xfrm>
        </p:spPr>
        <p:txBody>
          <a:bodyPr>
            <a:normAutofit fontScale="25000" lnSpcReduction="20000"/>
          </a:bodyPr>
          <a:lstStyle/>
          <a:p>
            <a:pPr lvl="0" algn="ctr">
              <a:buNone/>
            </a:pPr>
            <a:r>
              <a:rPr lang="hi-IN" b="1" dirty="0" smtClean="0">
                <a:latin typeface="Kruti Dev 010" pitchFamily="2" charset="0"/>
              </a:rPr>
              <a:t>      </a:t>
            </a:r>
            <a:r>
              <a:rPr lang="en-US" b="1" dirty="0" smtClean="0">
                <a:latin typeface="Kruti Dev 010" pitchFamily="2" charset="0"/>
              </a:rPr>
              <a:t>   </a:t>
            </a:r>
            <a:r>
              <a:rPr lang="hi-IN" sz="9600" b="1" dirty="0" smtClean="0">
                <a:latin typeface="Kruti Dev 010" pitchFamily="2" charset="0"/>
              </a:rPr>
              <a:t>	</a:t>
            </a:r>
            <a:r>
              <a:rPr lang="en-US" sz="11200" b="1" dirty="0" smtClean="0">
                <a:latin typeface="Kruti Dev 010" pitchFamily="2" charset="0"/>
              </a:rPr>
              <a:t>f}</a:t>
            </a:r>
            <a:r>
              <a:rPr lang="en-US" sz="11200" b="1" dirty="0" err="1" smtClean="0">
                <a:latin typeface="Kruti Dev 010" pitchFamily="2" charset="0"/>
              </a:rPr>
              <a:t>rh</a:t>
            </a:r>
            <a:r>
              <a:rPr lang="en-US" sz="11200" b="1" dirty="0" smtClean="0">
                <a:latin typeface="Kruti Dev 010" pitchFamily="2" charset="0"/>
              </a:rPr>
              <a:t>; </a:t>
            </a:r>
            <a:r>
              <a:rPr lang="en-US" sz="11200" b="1" dirty="0" err="1" smtClean="0">
                <a:latin typeface="Kruti Dev 010" pitchFamily="2" charset="0"/>
              </a:rPr>
              <a:t>pj.k</a:t>
            </a:r>
            <a:r>
              <a:rPr lang="en-US" sz="11200" b="1" dirty="0" smtClean="0">
                <a:latin typeface="Kruti Dev 010" pitchFamily="2" charset="0"/>
              </a:rPr>
              <a:t> </a:t>
            </a:r>
            <a:r>
              <a:rPr lang="en-US" sz="11200" b="1" dirty="0" err="1" smtClean="0">
                <a:latin typeface="Kruti Dev 010" pitchFamily="2" charset="0"/>
              </a:rPr>
              <a:t>js.MekbZts+'ku</a:t>
            </a:r>
            <a:r>
              <a:rPr lang="en-US" sz="11200" b="1" dirty="0" smtClean="0">
                <a:latin typeface="Kruti Dev 010" pitchFamily="2" charset="0"/>
              </a:rPr>
              <a:t> ¼</a:t>
            </a:r>
            <a:r>
              <a:rPr lang="en-US" sz="8000" dirty="0" smtClean="0">
                <a:latin typeface="Arial" pitchFamily="34" charset="0"/>
                <a:cs typeface="Arial" pitchFamily="34" charset="0"/>
              </a:rPr>
              <a:t>Second Stage Randomisation</a:t>
            </a:r>
            <a:r>
              <a:rPr lang="en-US" sz="11200" b="1" dirty="0" smtClean="0">
                <a:latin typeface="Kruti Dev 010" pitchFamily="2" charset="0"/>
              </a:rPr>
              <a:t>½ </a:t>
            </a:r>
            <a:endParaRPr lang="en-US" sz="9600" dirty="0">
              <a:latin typeface="Kruti Dev 010" pitchFamily="2" charset="0"/>
            </a:endParaRPr>
          </a:p>
          <a:p>
            <a:pPr algn="just">
              <a:buNone/>
            </a:pPr>
            <a:r>
              <a:rPr lang="en-US" b="1" dirty="0">
                <a:latin typeface="Kruti Dev 010" pitchFamily="2" charset="0"/>
              </a:rPr>
              <a:t> </a:t>
            </a:r>
            <a:endParaRPr lang="en-US" sz="1300" dirty="0">
              <a:latin typeface="Kruti Dev 010" pitchFamily="2" charset="0"/>
            </a:endParaRPr>
          </a:p>
          <a:p>
            <a:pPr lvl="0" algn="just"/>
            <a:r>
              <a:rPr lang="en-US" sz="11200" dirty="0">
                <a:latin typeface="Kruti Dev 010" pitchFamily="2" charset="0"/>
              </a:rPr>
              <a:t>f}</a:t>
            </a:r>
            <a:r>
              <a:rPr lang="en-US" sz="11200" dirty="0" err="1">
                <a:latin typeface="Kruti Dev 010" pitchFamily="2" charset="0"/>
              </a:rPr>
              <a:t>rh</a:t>
            </a:r>
            <a:r>
              <a:rPr lang="en-US" sz="11200" dirty="0">
                <a:latin typeface="Kruti Dev 010" pitchFamily="2" charset="0"/>
              </a:rPr>
              <a:t>; </a:t>
            </a:r>
            <a:r>
              <a:rPr lang="en-US" sz="11200" dirty="0" err="1">
                <a:latin typeface="Kruti Dev 010" pitchFamily="2" charset="0"/>
              </a:rPr>
              <a:t>pj.k</a:t>
            </a:r>
            <a:r>
              <a:rPr lang="en-US" sz="11200" dirty="0">
                <a:latin typeface="Kruti Dev 010" pitchFamily="2" charset="0"/>
              </a:rPr>
              <a:t> </a:t>
            </a:r>
            <a:r>
              <a:rPr lang="en-US" sz="11200" dirty="0" err="1">
                <a:latin typeface="Kruti Dev 010" pitchFamily="2" charset="0"/>
              </a:rPr>
              <a:t>dk</a:t>
            </a:r>
            <a:r>
              <a:rPr lang="en-US" sz="11200" dirty="0">
                <a:latin typeface="Kruti Dev 010" pitchFamily="2" charset="0"/>
              </a:rPr>
              <a:t> </a:t>
            </a:r>
            <a:r>
              <a:rPr lang="en-US" sz="11200" dirty="0" err="1">
                <a:latin typeface="Kruti Dev 010" pitchFamily="2" charset="0"/>
              </a:rPr>
              <a:t>js.MekbZts+'ku</a:t>
            </a:r>
            <a:r>
              <a:rPr lang="en-US" sz="11200" dirty="0">
                <a:latin typeface="Kruti Dev 010" pitchFamily="2" charset="0"/>
              </a:rPr>
              <a:t> </a:t>
            </a:r>
            <a:r>
              <a:rPr lang="en-US" sz="11200" dirty="0" err="1">
                <a:latin typeface="Kruti Dev 010" pitchFamily="2" charset="0"/>
              </a:rPr>
              <a:t>uke</a:t>
            </a:r>
            <a:r>
              <a:rPr lang="en-US" sz="11200" dirty="0">
                <a:latin typeface="Kruti Dev 010" pitchFamily="2" charset="0"/>
              </a:rPr>
              <a:t> </a:t>
            </a:r>
            <a:r>
              <a:rPr lang="en-US" sz="11200" dirty="0" err="1">
                <a:latin typeface="Kruti Dev 010" pitchFamily="2" charset="0"/>
              </a:rPr>
              <a:t>okilh</a:t>
            </a:r>
            <a:r>
              <a:rPr lang="en-US" sz="11200" dirty="0">
                <a:latin typeface="Kruti Dev 010" pitchFamily="2" charset="0"/>
              </a:rPr>
              <a:t> dh </a:t>
            </a:r>
            <a:r>
              <a:rPr lang="en-US" sz="11200" dirty="0" err="1">
                <a:latin typeface="Kruti Dev 010" pitchFamily="2" charset="0"/>
              </a:rPr>
              <a:t>frfFk</a:t>
            </a:r>
            <a:r>
              <a:rPr lang="en-US" sz="11200" dirty="0">
                <a:latin typeface="Kruti Dev 010" pitchFamily="2" charset="0"/>
              </a:rPr>
              <a:t> </a:t>
            </a:r>
            <a:r>
              <a:rPr lang="en-US" sz="11200" dirty="0" err="1">
                <a:latin typeface="Kruti Dev 010" pitchFamily="2" charset="0"/>
              </a:rPr>
              <a:t>ds</a:t>
            </a:r>
            <a:r>
              <a:rPr lang="en-US" sz="11200" dirty="0">
                <a:latin typeface="Kruti Dev 010" pitchFamily="2" charset="0"/>
              </a:rPr>
              <a:t> </a:t>
            </a:r>
            <a:r>
              <a:rPr lang="en-US" sz="11200" dirty="0" err="1">
                <a:latin typeface="Kruti Dev 010" pitchFamily="2" charset="0"/>
              </a:rPr>
              <a:t>vxys</a:t>
            </a:r>
            <a:r>
              <a:rPr lang="en-US" sz="11200" dirty="0">
                <a:latin typeface="Kruti Dev 010" pitchFamily="2" charset="0"/>
              </a:rPr>
              <a:t> </a:t>
            </a:r>
            <a:r>
              <a:rPr lang="en-US" sz="11200" dirty="0" err="1">
                <a:latin typeface="Kruti Dev 010" pitchFamily="2" charset="0"/>
              </a:rPr>
              <a:t>nks</a:t>
            </a:r>
            <a:r>
              <a:rPr lang="en-US" sz="11200" dirty="0">
                <a:latin typeface="Kruti Dev 010" pitchFamily="2" charset="0"/>
              </a:rPr>
              <a:t> </a:t>
            </a:r>
            <a:r>
              <a:rPr lang="en-US" sz="11200" dirty="0" err="1">
                <a:latin typeface="Kruti Dev 010" pitchFamily="2" charset="0"/>
              </a:rPr>
              <a:t>fnol</a:t>
            </a:r>
            <a:r>
              <a:rPr lang="en-US" sz="11200" dirty="0">
                <a:latin typeface="Kruti Dev 010" pitchFamily="2" charset="0"/>
              </a:rPr>
              <a:t> </a:t>
            </a:r>
            <a:r>
              <a:rPr lang="en-US" sz="11200" dirty="0" err="1">
                <a:latin typeface="Kruti Dev 010" pitchFamily="2" charset="0"/>
              </a:rPr>
              <a:t>esa</a:t>
            </a:r>
            <a:r>
              <a:rPr lang="en-US" sz="11200" dirty="0">
                <a:latin typeface="Kruti Dev 010" pitchFamily="2" charset="0"/>
              </a:rPr>
              <a:t> </a:t>
            </a:r>
            <a:r>
              <a:rPr lang="en-US" sz="11200" dirty="0" err="1">
                <a:latin typeface="Kruti Dev 010" pitchFamily="2" charset="0"/>
              </a:rPr>
              <a:t>fjVfuZax</a:t>
            </a:r>
            <a:r>
              <a:rPr lang="en-US" sz="11200" dirty="0">
                <a:latin typeface="Kruti Dev 010" pitchFamily="2" charset="0"/>
              </a:rPr>
              <a:t> </a:t>
            </a:r>
            <a:r>
              <a:rPr lang="en-US" sz="11200" dirty="0" err="1">
                <a:latin typeface="Kruti Dev 010" pitchFamily="2" charset="0"/>
              </a:rPr>
              <a:t>vkWfQlj</a:t>
            </a:r>
            <a:r>
              <a:rPr lang="en-US" sz="11200" dirty="0">
                <a:latin typeface="Kruti Dev 010" pitchFamily="2" charset="0"/>
              </a:rPr>
              <a:t> </a:t>
            </a:r>
            <a:r>
              <a:rPr lang="en-US" sz="11200" dirty="0" err="1">
                <a:latin typeface="Kruti Dev 010" pitchFamily="2" charset="0"/>
              </a:rPr>
              <a:t>ds</a:t>
            </a:r>
            <a:r>
              <a:rPr lang="en-US" sz="11200" dirty="0">
                <a:latin typeface="Kruti Dev 010" pitchFamily="2" charset="0"/>
              </a:rPr>
              <a:t> }</a:t>
            </a:r>
            <a:r>
              <a:rPr lang="en-US" sz="11200" dirty="0" err="1">
                <a:latin typeface="Kruti Dev 010" pitchFamily="2" charset="0"/>
              </a:rPr>
              <a:t>kjk</a:t>
            </a:r>
            <a:r>
              <a:rPr lang="en-US" sz="11200" dirty="0">
                <a:latin typeface="Kruti Dev 010" pitchFamily="2" charset="0"/>
              </a:rPr>
              <a:t> ;</a:t>
            </a:r>
            <a:r>
              <a:rPr lang="en-US" sz="11200" dirty="0" err="1">
                <a:latin typeface="Kruti Dev 010" pitchFamily="2" charset="0"/>
              </a:rPr>
              <a:t>FkklaHko</a:t>
            </a:r>
            <a:r>
              <a:rPr lang="en-US" sz="11200" dirty="0">
                <a:latin typeface="Kruti Dev 010" pitchFamily="2" charset="0"/>
              </a:rPr>
              <a:t> </a:t>
            </a:r>
            <a:r>
              <a:rPr lang="en-US" sz="11200" dirty="0" err="1">
                <a:latin typeface="Kruti Dev 010" pitchFamily="2" charset="0"/>
              </a:rPr>
              <a:t>izs</a:t>
            </a:r>
            <a:r>
              <a:rPr lang="en-US" sz="11200" dirty="0">
                <a:latin typeface="Kruti Dev 010" pitchFamily="2" charset="0"/>
              </a:rPr>
              <a:t>{</a:t>
            </a:r>
            <a:r>
              <a:rPr lang="en-US" sz="11200" dirty="0" err="1">
                <a:latin typeface="Kruti Dev 010" pitchFamily="2" charset="0"/>
              </a:rPr>
              <a:t>kd</a:t>
            </a:r>
            <a:r>
              <a:rPr lang="en-US" sz="11200" dirty="0">
                <a:latin typeface="Kruti Dev 010" pitchFamily="2" charset="0"/>
              </a:rPr>
              <a:t> dh </a:t>
            </a:r>
            <a:r>
              <a:rPr lang="en-US" sz="11200" dirty="0" err="1">
                <a:latin typeface="Kruti Dev 010" pitchFamily="2" charset="0"/>
              </a:rPr>
              <a:t>mifLFkfr</a:t>
            </a:r>
            <a:r>
              <a:rPr lang="en-US" sz="11200" dirty="0">
                <a:latin typeface="Kruti Dev 010" pitchFamily="2" charset="0"/>
              </a:rPr>
              <a:t> </a:t>
            </a:r>
            <a:r>
              <a:rPr lang="en-US" sz="11200" dirty="0" err="1">
                <a:latin typeface="Kruti Dev 010" pitchFamily="2" charset="0"/>
              </a:rPr>
              <a:t>esa</a:t>
            </a:r>
            <a:r>
              <a:rPr lang="en-US" sz="11200" dirty="0">
                <a:latin typeface="Kruti Dev 010" pitchFamily="2" charset="0"/>
              </a:rPr>
              <a:t> </a:t>
            </a:r>
            <a:r>
              <a:rPr lang="en-US" sz="11200" dirty="0" err="1">
                <a:latin typeface="Kruti Dev 010" pitchFamily="2" charset="0"/>
              </a:rPr>
              <a:t>fd;k</a:t>
            </a:r>
            <a:r>
              <a:rPr lang="en-US" sz="11200" dirty="0">
                <a:latin typeface="Kruti Dev 010" pitchFamily="2" charset="0"/>
              </a:rPr>
              <a:t> </a:t>
            </a:r>
            <a:r>
              <a:rPr lang="en-US" sz="11200" dirty="0" err="1">
                <a:latin typeface="Kruti Dev 010" pitchFamily="2" charset="0"/>
              </a:rPr>
              <a:t>tk;sxkA</a:t>
            </a:r>
            <a:endParaRPr lang="en-US" sz="11200" dirty="0">
              <a:latin typeface="Kruti Dev 010" pitchFamily="2" charset="0"/>
            </a:endParaRPr>
          </a:p>
          <a:p>
            <a:pPr lvl="0" algn="just"/>
            <a:r>
              <a:rPr lang="en-US" sz="11200" dirty="0">
                <a:latin typeface="Kruti Dev 010" pitchFamily="2" charset="0"/>
              </a:rPr>
              <a:t>f}</a:t>
            </a:r>
            <a:r>
              <a:rPr lang="en-US" sz="11200" dirty="0" err="1">
                <a:latin typeface="Kruti Dev 010" pitchFamily="2" charset="0"/>
              </a:rPr>
              <a:t>rh</a:t>
            </a:r>
            <a:r>
              <a:rPr lang="en-US" sz="11200" dirty="0">
                <a:latin typeface="Kruti Dev 010" pitchFamily="2" charset="0"/>
              </a:rPr>
              <a:t>; </a:t>
            </a:r>
            <a:r>
              <a:rPr lang="en-US" sz="11200" dirty="0" err="1">
                <a:latin typeface="Kruti Dev 010" pitchFamily="2" charset="0"/>
              </a:rPr>
              <a:t>pj.k</a:t>
            </a:r>
            <a:r>
              <a:rPr lang="en-US" sz="11200" dirty="0">
                <a:latin typeface="Kruti Dev 010" pitchFamily="2" charset="0"/>
              </a:rPr>
              <a:t> </a:t>
            </a:r>
            <a:r>
              <a:rPr lang="en-US" sz="11200" dirty="0" err="1">
                <a:latin typeface="Kruti Dev 010" pitchFamily="2" charset="0"/>
              </a:rPr>
              <a:t>dk</a:t>
            </a:r>
            <a:r>
              <a:rPr lang="en-US" sz="11200" dirty="0">
                <a:latin typeface="Kruti Dev 010" pitchFamily="2" charset="0"/>
              </a:rPr>
              <a:t> </a:t>
            </a:r>
            <a:r>
              <a:rPr lang="en-US" sz="11200" dirty="0" err="1">
                <a:latin typeface="Kruti Dev 010" pitchFamily="2" charset="0"/>
              </a:rPr>
              <a:t>js.MekbZts+'ku</a:t>
            </a:r>
            <a:r>
              <a:rPr lang="en-US" sz="11200" dirty="0">
                <a:latin typeface="Kruti Dev 010" pitchFamily="2" charset="0"/>
              </a:rPr>
              <a:t> </a:t>
            </a:r>
            <a:r>
              <a:rPr lang="en-US" sz="11200" dirty="0" err="1">
                <a:latin typeface="Kruti Dev 010" pitchFamily="2" charset="0"/>
              </a:rPr>
              <a:t>ftyk</a:t>
            </a:r>
            <a:r>
              <a:rPr lang="en-US" sz="11200" dirty="0">
                <a:latin typeface="Kruti Dev 010" pitchFamily="2" charset="0"/>
              </a:rPr>
              <a:t> </a:t>
            </a:r>
            <a:r>
              <a:rPr lang="en-US" sz="11200" dirty="0" err="1">
                <a:latin typeface="Kruti Dev 010" pitchFamily="2" charset="0"/>
              </a:rPr>
              <a:t>dysDVj</a:t>
            </a:r>
            <a:r>
              <a:rPr lang="en-US" sz="11200" dirty="0">
                <a:latin typeface="Kruti Dev 010" pitchFamily="2" charset="0"/>
              </a:rPr>
              <a:t> </a:t>
            </a:r>
            <a:r>
              <a:rPr lang="en-US" sz="11200" dirty="0" err="1">
                <a:latin typeface="Kruti Dev 010" pitchFamily="2" charset="0"/>
              </a:rPr>
              <a:t>ds</a:t>
            </a:r>
            <a:r>
              <a:rPr lang="en-US" sz="11200" dirty="0">
                <a:latin typeface="Kruti Dev 010" pitchFamily="2" charset="0"/>
              </a:rPr>
              <a:t> </a:t>
            </a:r>
            <a:r>
              <a:rPr lang="en-US" sz="11200" dirty="0" err="1">
                <a:latin typeface="Kruti Dev 010" pitchFamily="2" charset="0"/>
              </a:rPr>
              <a:t>lkekU</a:t>
            </a:r>
            <a:r>
              <a:rPr lang="en-US" sz="11200" dirty="0">
                <a:latin typeface="Kruti Dev 010" pitchFamily="2" charset="0"/>
              </a:rPr>
              <a:t>; </a:t>
            </a:r>
            <a:r>
              <a:rPr lang="en-US" sz="11200" dirty="0" err="1">
                <a:latin typeface="Kruti Dev 010" pitchFamily="2" charset="0"/>
              </a:rPr>
              <a:t>funsZ'ku</a:t>
            </a:r>
            <a:r>
              <a:rPr lang="en-US" sz="11200" dirty="0">
                <a:latin typeface="Kruti Dev 010" pitchFamily="2" charset="0"/>
              </a:rPr>
              <a:t> </a:t>
            </a:r>
            <a:r>
              <a:rPr lang="en-US" sz="11200" dirty="0" err="1">
                <a:latin typeface="Kruti Dev 010" pitchFamily="2" charset="0"/>
              </a:rPr>
              <a:t>esa</a:t>
            </a:r>
            <a:r>
              <a:rPr lang="en-US" sz="11200" dirty="0">
                <a:latin typeface="Kruti Dev 010" pitchFamily="2" charset="0"/>
              </a:rPr>
              <a:t> </a:t>
            </a:r>
            <a:r>
              <a:rPr lang="en-US" sz="11200" dirty="0" err="1">
                <a:latin typeface="Kruti Dev 010" pitchFamily="2" charset="0"/>
              </a:rPr>
              <a:t>ftyk</a:t>
            </a:r>
            <a:r>
              <a:rPr lang="en-US" sz="11200" dirty="0">
                <a:latin typeface="Kruti Dev 010" pitchFamily="2" charset="0"/>
              </a:rPr>
              <a:t> </a:t>
            </a:r>
            <a:r>
              <a:rPr lang="en-US" sz="11200" dirty="0" err="1">
                <a:latin typeface="Kruti Dev 010" pitchFamily="2" charset="0"/>
              </a:rPr>
              <a:t>lwpuk</a:t>
            </a:r>
            <a:r>
              <a:rPr lang="en-US" sz="11200" dirty="0">
                <a:latin typeface="Kruti Dev 010" pitchFamily="2" charset="0"/>
              </a:rPr>
              <a:t> ,</a:t>
            </a:r>
            <a:r>
              <a:rPr lang="en-US" sz="11200" dirty="0" err="1">
                <a:latin typeface="Kruti Dev 010" pitchFamily="2" charset="0"/>
              </a:rPr>
              <a:t>oa</a:t>
            </a:r>
            <a:r>
              <a:rPr lang="en-US" sz="11200" dirty="0">
                <a:latin typeface="Kruti Dev 010" pitchFamily="2" charset="0"/>
              </a:rPr>
              <a:t> </a:t>
            </a:r>
            <a:r>
              <a:rPr lang="en-US" sz="11200" dirty="0" err="1">
                <a:latin typeface="Kruti Dev 010" pitchFamily="2" charset="0"/>
              </a:rPr>
              <a:t>foKku</a:t>
            </a:r>
            <a:r>
              <a:rPr lang="en-US" sz="11200" dirty="0">
                <a:latin typeface="Kruti Dev 010" pitchFamily="2" charset="0"/>
              </a:rPr>
              <a:t> </a:t>
            </a:r>
            <a:r>
              <a:rPr lang="en-US" sz="11200" dirty="0" err="1">
                <a:latin typeface="Kruti Dev 010" pitchFamily="2" charset="0"/>
              </a:rPr>
              <a:t>vf</a:t>
            </a:r>
            <a:r>
              <a:rPr lang="en-US" sz="11200" dirty="0">
                <a:latin typeface="Kruti Dev 010" pitchFamily="2" charset="0"/>
              </a:rPr>
              <a:t>/</a:t>
            </a:r>
            <a:r>
              <a:rPr lang="en-US" sz="11200" dirty="0" err="1">
                <a:latin typeface="Kruti Dev 010" pitchFamily="2" charset="0"/>
              </a:rPr>
              <a:t>kdkjh</a:t>
            </a:r>
            <a:r>
              <a:rPr lang="en-US" sz="11200" dirty="0">
                <a:latin typeface="Kruti Dev 010" pitchFamily="2" charset="0"/>
              </a:rPr>
              <a:t> }</a:t>
            </a:r>
            <a:r>
              <a:rPr lang="en-US" sz="11200" dirty="0" err="1">
                <a:latin typeface="Kruti Dev 010" pitchFamily="2" charset="0"/>
              </a:rPr>
              <a:t>kjk</a:t>
            </a:r>
            <a:r>
              <a:rPr lang="en-US" sz="11200" dirty="0">
                <a:latin typeface="Kruti Dev 010" pitchFamily="2" charset="0"/>
              </a:rPr>
              <a:t> </a:t>
            </a:r>
            <a:r>
              <a:rPr lang="en-US" sz="11200" dirty="0" err="1">
                <a:latin typeface="Kruti Dev 010" pitchFamily="2" charset="0"/>
              </a:rPr>
              <a:t>fjVfuaZx</a:t>
            </a:r>
            <a:r>
              <a:rPr lang="en-US" sz="11200" dirty="0">
                <a:latin typeface="Kruti Dev 010" pitchFamily="2" charset="0"/>
              </a:rPr>
              <a:t> </a:t>
            </a:r>
            <a:r>
              <a:rPr lang="en-US" sz="11200" dirty="0" err="1">
                <a:latin typeface="Kruti Dev 010" pitchFamily="2" charset="0"/>
              </a:rPr>
              <a:t>vkWfQlj</a:t>
            </a:r>
            <a:r>
              <a:rPr lang="en-US" sz="11200" dirty="0">
                <a:latin typeface="Kruti Dev 010" pitchFamily="2" charset="0"/>
              </a:rPr>
              <a:t> dh </a:t>
            </a:r>
            <a:r>
              <a:rPr lang="en-US" sz="11200" dirty="0" err="1">
                <a:latin typeface="Kruti Dev 010" pitchFamily="2" charset="0"/>
              </a:rPr>
              <a:t>mifLFkfr</a:t>
            </a:r>
            <a:r>
              <a:rPr lang="en-US" sz="11200" dirty="0">
                <a:latin typeface="Kruti Dev 010" pitchFamily="2" charset="0"/>
              </a:rPr>
              <a:t> </a:t>
            </a:r>
            <a:r>
              <a:rPr lang="en-US" sz="11200" dirty="0" err="1">
                <a:latin typeface="Kruti Dev 010" pitchFamily="2" charset="0"/>
              </a:rPr>
              <a:t>esa</a:t>
            </a:r>
            <a:r>
              <a:rPr lang="en-US" sz="11200" dirty="0">
                <a:latin typeface="Kruti Dev 010" pitchFamily="2" charset="0"/>
              </a:rPr>
              <a:t> </a:t>
            </a:r>
            <a:r>
              <a:rPr lang="en-US" sz="11200" dirty="0" err="1">
                <a:latin typeface="Kruti Dev 010" pitchFamily="2" charset="0"/>
              </a:rPr>
              <a:t>fodkl</a:t>
            </a:r>
            <a:r>
              <a:rPr lang="en-US" sz="11200" dirty="0">
                <a:latin typeface="Kruti Dev 010" pitchFamily="2" charset="0"/>
              </a:rPr>
              <a:t>[</a:t>
            </a:r>
            <a:r>
              <a:rPr lang="en-US" sz="11200" dirty="0" err="1">
                <a:latin typeface="Kruti Dev 010" pitchFamily="2" charset="0"/>
              </a:rPr>
              <a:t>k.M</a:t>
            </a:r>
            <a:r>
              <a:rPr lang="en-US" sz="11200" dirty="0">
                <a:latin typeface="Kruti Dev 010" pitchFamily="2" charset="0"/>
              </a:rPr>
              <a:t> </a:t>
            </a:r>
            <a:r>
              <a:rPr lang="en-US" sz="11200" dirty="0" err="1">
                <a:latin typeface="Kruti Dev 010" pitchFamily="2" charset="0"/>
              </a:rPr>
              <a:t>eq</a:t>
            </a:r>
            <a:r>
              <a:rPr lang="en-US" sz="11200" dirty="0">
                <a:latin typeface="Kruti Dev 010" pitchFamily="2" charset="0"/>
              </a:rPr>
              <a:t>[;</a:t>
            </a:r>
            <a:r>
              <a:rPr lang="en-US" sz="11200" dirty="0" err="1">
                <a:latin typeface="Kruti Dev 010" pitchFamily="2" charset="0"/>
              </a:rPr>
              <a:t>ky</a:t>
            </a:r>
            <a:r>
              <a:rPr lang="en-US" sz="11200" dirty="0">
                <a:latin typeface="Kruti Dev 010" pitchFamily="2" charset="0"/>
              </a:rPr>
              <a:t>; </a:t>
            </a:r>
            <a:r>
              <a:rPr lang="en-US" sz="11200" dirty="0" err="1">
                <a:latin typeface="Kruti Dev 010" pitchFamily="2" charset="0"/>
              </a:rPr>
              <a:t>ij</a:t>
            </a:r>
            <a:r>
              <a:rPr lang="en-US" sz="11200" dirty="0">
                <a:latin typeface="Kruti Dev 010" pitchFamily="2" charset="0"/>
              </a:rPr>
              <a:t> </a:t>
            </a:r>
            <a:r>
              <a:rPr lang="en-US" sz="11200" dirty="0" err="1">
                <a:latin typeface="Kruti Dev 010" pitchFamily="2" charset="0"/>
              </a:rPr>
              <a:t>fd;k</a:t>
            </a:r>
            <a:r>
              <a:rPr lang="en-US" sz="11200" dirty="0">
                <a:latin typeface="Kruti Dev 010" pitchFamily="2" charset="0"/>
              </a:rPr>
              <a:t> </a:t>
            </a:r>
            <a:r>
              <a:rPr lang="en-US" sz="11200" dirty="0" err="1">
                <a:latin typeface="Kruti Dev 010" pitchFamily="2" charset="0"/>
              </a:rPr>
              <a:t>tk;sxkA</a:t>
            </a:r>
            <a:r>
              <a:rPr lang="en-US" sz="11200" dirty="0">
                <a:latin typeface="Kruti Dev 010" pitchFamily="2" charset="0"/>
              </a:rPr>
              <a:t> </a:t>
            </a:r>
          </a:p>
          <a:p>
            <a:pPr lvl="0" algn="just"/>
            <a:r>
              <a:rPr lang="en-US" sz="11200" dirty="0" smtClean="0">
                <a:latin typeface="Kruti Dev 010" pitchFamily="2" charset="0"/>
              </a:rPr>
              <a:t>f}</a:t>
            </a:r>
            <a:r>
              <a:rPr lang="en-US" sz="11200" dirty="0" err="1" smtClean="0">
                <a:latin typeface="Kruti Dev 010" pitchFamily="2" charset="0"/>
              </a:rPr>
              <a:t>rh</a:t>
            </a:r>
            <a:r>
              <a:rPr lang="en-US" sz="11200" dirty="0">
                <a:latin typeface="Kruti Dev 010" pitchFamily="2" charset="0"/>
              </a:rPr>
              <a:t>; </a:t>
            </a:r>
            <a:r>
              <a:rPr lang="en-US" sz="11200" dirty="0" err="1">
                <a:latin typeface="Kruti Dev 010" pitchFamily="2" charset="0"/>
              </a:rPr>
              <a:t>js.MekbZts+'ku</a:t>
            </a:r>
            <a:r>
              <a:rPr lang="en-US" sz="11200" dirty="0">
                <a:latin typeface="Kruti Dev 010" pitchFamily="2" charset="0"/>
              </a:rPr>
              <a:t> </a:t>
            </a:r>
            <a:r>
              <a:rPr lang="en-US" sz="11200" dirty="0" err="1">
                <a:latin typeface="Kruti Dev 010" pitchFamily="2" charset="0"/>
              </a:rPr>
              <a:t>ds</a:t>
            </a:r>
            <a:r>
              <a:rPr lang="en-US" sz="11200" dirty="0">
                <a:latin typeface="Kruti Dev 010" pitchFamily="2" charset="0"/>
              </a:rPr>
              <a:t> }</a:t>
            </a:r>
            <a:r>
              <a:rPr lang="en-US" sz="11200" dirty="0" err="1">
                <a:latin typeface="Kruti Dev 010" pitchFamily="2" charset="0"/>
              </a:rPr>
              <a:t>kjk</a:t>
            </a:r>
            <a:r>
              <a:rPr lang="en-US" sz="11200" dirty="0">
                <a:latin typeface="Kruti Dev 010" pitchFamily="2" charset="0"/>
              </a:rPr>
              <a:t> </a:t>
            </a:r>
            <a:r>
              <a:rPr lang="en-US" sz="11200" dirty="0" err="1">
                <a:latin typeface="Kruti Dev 010" pitchFamily="2" charset="0"/>
              </a:rPr>
              <a:t>ernku</a:t>
            </a:r>
            <a:r>
              <a:rPr lang="en-US" sz="11200" dirty="0">
                <a:latin typeface="Kruti Dev 010" pitchFamily="2" charset="0"/>
              </a:rPr>
              <a:t> </a:t>
            </a:r>
            <a:r>
              <a:rPr lang="en-US" sz="11200" dirty="0" err="1">
                <a:latin typeface="Kruti Dev 010" pitchFamily="2" charset="0"/>
              </a:rPr>
              <a:t>dsUnzokj</a:t>
            </a:r>
            <a:r>
              <a:rPr lang="en-US" sz="11200" dirty="0">
                <a:latin typeface="Kruti Dev 010" pitchFamily="2" charset="0"/>
              </a:rPr>
              <a:t> </a:t>
            </a:r>
            <a:r>
              <a:rPr lang="en-US" sz="11200" dirty="0" err="1">
                <a:latin typeface="Kruti Dev 010" pitchFamily="2" charset="0"/>
              </a:rPr>
              <a:t>fMokbZl</a:t>
            </a:r>
            <a:r>
              <a:rPr lang="en-US" sz="11200" dirty="0">
                <a:latin typeface="Kruti Dev 010" pitchFamily="2" charset="0"/>
              </a:rPr>
              <a:t> </a:t>
            </a:r>
            <a:r>
              <a:rPr lang="en-US" sz="11200" dirty="0" err="1">
                <a:latin typeface="Kruti Dev 010" pitchFamily="2" charset="0"/>
              </a:rPr>
              <a:t>dk</a:t>
            </a:r>
            <a:r>
              <a:rPr lang="en-US" sz="11200" dirty="0">
                <a:latin typeface="Kruti Dev 010" pitchFamily="2" charset="0"/>
              </a:rPr>
              <a:t> </a:t>
            </a:r>
            <a:r>
              <a:rPr lang="en-US" sz="11200" dirty="0" err="1">
                <a:latin typeface="Kruti Dev 010" pitchFamily="2" charset="0"/>
              </a:rPr>
              <a:t>vkoaVu</a:t>
            </a:r>
            <a:r>
              <a:rPr lang="en-US" sz="11200" dirty="0">
                <a:latin typeface="Kruti Dev 010" pitchFamily="2" charset="0"/>
              </a:rPr>
              <a:t> </a:t>
            </a:r>
            <a:r>
              <a:rPr lang="en-US" sz="11200" dirty="0" err="1">
                <a:latin typeface="Kruti Dev 010" pitchFamily="2" charset="0"/>
              </a:rPr>
              <a:t>gksxkA</a:t>
            </a:r>
            <a:r>
              <a:rPr lang="en-US" sz="11200" dirty="0">
                <a:latin typeface="Kruti Dev 010" pitchFamily="2" charset="0"/>
              </a:rPr>
              <a:t> ,d </a:t>
            </a:r>
            <a:r>
              <a:rPr lang="en-US" sz="11200" dirty="0" err="1">
                <a:latin typeface="Kruti Dev 010" pitchFamily="2" charset="0"/>
              </a:rPr>
              <a:t>ernku</a:t>
            </a:r>
            <a:r>
              <a:rPr lang="en-US" sz="11200" dirty="0">
                <a:latin typeface="Kruti Dev 010" pitchFamily="2" charset="0"/>
              </a:rPr>
              <a:t> </a:t>
            </a:r>
            <a:r>
              <a:rPr lang="en-US" sz="11200" dirty="0" err="1">
                <a:latin typeface="Kruti Dev 010" pitchFamily="2" charset="0"/>
              </a:rPr>
              <a:t>dsUnz</a:t>
            </a:r>
            <a:r>
              <a:rPr lang="en-US" sz="11200" dirty="0">
                <a:latin typeface="Kruti Dev 010" pitchFamily="2" charset="0"/>
              </a:rPr>
              <a:t> </a:t>
            </a:r>
            <a:r>
              <a:rPr lang="en-US" sz="11200" dirty="0" err="1">
                <a:latin typeface="Kruti Dev 010" pitchFamily="2" charset="0"/>
              </a:rPr>
              <a:t>ds</a:t>
            </a:r>
            <a:r>
              <a:rPr lang="en-US" sz="11200" dirty="0">
                <a:latin typeface="Kruti Dev 010" pitchFamily="2" charset="0"/>
              </a:rPr>
              <a:t> </a:t>
            </a:r>
            <a:r>
              <a:rPr lang="en-US" sz="11200" dirty="0" err="1">
                <a:latin typeface="Kruti Dev 010" pitchFamily="2" charset="0"/>
              </a:rPr>
              <a:t>fy</a:t>
            </a:r>
            <a:r>
              <a:rPr lang="en-US" sz="11200" dirty="0">
                <a:latin typeface="Kruti Dev 010" pitchFamily="2" charset="0"/>
              </a:rPr>
              <a:t>, ,d </a:t>
            </a:r>
            <a:r>
              <a:rPr lang="en-US" sz="11200" dirty="0" err="1">
                <a:latin typeface="Kruti Dev 010" pitchFamily="2" charset="0"/>
              </a:rPr>
              <a:t>daVªksy</a:t>
            </a:r>
            <a:r>
              <a:rPr lang="en-US" sz="11200" dirty="0">
                <a:latin typeface="Kruti Dev 010" pitchFamily="2" charset="0"/>
              </a:rPr>
              <a:t> ;</a:t>
            </a:r>
            <a:r>
              <a:rPr lang="en-US" sz="11200" dirty="0" err="1">
                <a:latin typeface="Kruti Dev 010" pitchFamily="2" charset="0"/>
              </a:rPr>
              <a:t>wfuV</a:t>
            </a:r>
            <a:r>
              <a:rPr lang="en-US" sz="11200" dirty="0">
                <a:latin typeface="Kruti Dev 010" pitchFamily="2" charset="0"/>
              </a:rPr>
              <a:t> </a:t>
            </a:r>
            <a:r>
              <a:rPr lang="en-US" sz="11200" dirty="0" err="1">
                <a:latin typeface="Kruti Dev 010" pitchFamily="2" charset="0"/>
              </a:rPr>
              <a:t>ds</a:t>
            </a:r>
            <a:r>
              <a:rPr lang="en-US" sz="11200" dirty="0">
                <a:latin typeface="Kruti Dev 010" pitchFamily="2" charset="0"/>
              </a:rPr>
              <a:t> </a:t>
            </a:r>
            <a:r>
              <a:rPr lang="en-US" sz="11200" dirty="0" err="1">
                <a:latin typeface="Kruti Dev 010" pitchFamily="2" charset="0"/>
              </a:rPr>
              <a:t>lkFk</a:t>
            </a:r>
            <a:r>
              <a:rPr lang="en-US" sz="11200" dirty="0">
                <a:latin typeface="Kruti Dev 010" pitchFamily="2" charset="0"/>
              </a:rPr>
              <a:t> 2 </a:t>
            </a:r>
            <a:r>
              <a:rPr lang="en-US" sz="11200" dirty="0" err="1">
                <a:latin typeface="Kruti Dev 010" pitchFamily="2" charset="0"/>
              </a:rPr>
              <a:t>cSysV</a:t>
            </a:r>
            <a:r>
              <a:rPr lang="en-US" sz="11200" dirty="0">
                <a:latin typeface="Kruti Dev 010" pitchFamily="2" charset="0"/>
              </a:rPr>
              <a:t> ;</a:t>
            </a:r>
            <a:r>
              <a:rPr lang="en-US" sz="11200" dirty="0" err="1">
                <a:latin typeface="Kruti Dev 010" pitchFamily="2" charset="0"/>
              </a:rPr>
              <a:t>wfuV</a:t>
            </a:r>
            <a:r>
              <a:rPr lang="en-US" sz="11200" dirty="0">
                <a:latin typeface="Kruti Dev 010" pitchFamily="2" charset="0"/>
              </a:rPr>
              <a:t> dh </a:t>
            </a:r>
            <a:r>
              <a:rPr lang="en-US" sz="11200" dirty="0" err="1">
                <a:latin typeface="Kruti Dev 010" pitchFamily="2" charset="0"/>
              </a:rPr>
              <a:t>is;fjax</a:t>
            </a:r>
            <a:r>
              <a:rPr lang="en-US" sz="11200" dirty="0">
                <a:latin typeface="Kruti Dev 010" pitchFamily="2" charset="0"/>
              </a:rPr>
              <a:t> </a:t>
            </a:r>
            <a:r>
              <a:rPr lang="en-US" sz="11200" dirty="0" err="1">
                <a:latin typeface="Kruti Dev 010" pitchFamily="2" charset="0"/>
              </a:rPr>
              <a:t>gksxhA</a:t>
            </a:r>
            <a:endParaRPr lang="en-US" sz="11200" dirty="0">
              <a:latin typeface="Kruti Dev 010" pitchFamily="2" charset="0"/>
            </a:endParaRPr>
          </a:p>
          <a:p>
            <a:pPr lvl="0" algn="just"/>
            <a:r>
              <a:rPr lang="en-US" sz="11200" dirty="0" err="1">
                <a:latin typeface="Kruti Dev 010" pitchFamily="2" charset="0"/>
              </a:rPr>
              <a:t>ernku</a:t>
            </a:r>
            <a:r>
              <a:rPr lang="en-US" sz="11200" dirty="0">
                <a:latin typeface="Kruti Dev 010" pitchFamily="2" charset="0"/>
              </a:rPr>
              <a:t> </a:t>
            </a:r>
            <a:r>
              <a:rPr lang="en-US" sz="11200" dirty="0" err="1">
                <a:latin typeface="Kruti Dev 010" pitchFamily="2" charset="0"/>
              </a:rPr>
              <a:t>dsUnz</a:t>
            </a:r>
            <a:r>
              <a:rPr lang="en-US" sz="11200" dirty="0">
                <a:latin typeface="Kruti Dev 010" pitchFamily="2" charset="0"/>
              </a:rPr>
              <a:t> </a:t>
            </a:r>
            <a:r>
              <a:rPr lang="en-US" sz="11200" dirty="0" err="1">
                <a:latin typeface="Kruti Dev 010" pitchFamily="2" charset="0"/>
              </a:rPr>
              <a:t>ij</a:t>
            </a:r>
            <a:r>
              <a:rPr lang="en-US" sz="11200" dirty="0">
                <a:latin typeface="Kruti Dev 010" pitchFamily="2" charset="0"/>
              </a:rPr>
              <a:t> fu/</a:t>
            </a:r>
            <a:r>
              <a:rPr lang="en-US" sz="11200" dirty="0" err="1">
                <a:latin typeface="Kruti Dev 010" pitchFamily="2" charset="0"/>
              </a:rPr>
              <a:t>kkZfjr</a:t>
            </a:r>
            <a:r>
              <a:rPr lang="en-US" sz="11200" dirty="0">
                <a:latin typeface="Kruti Dev 010" pitchFamily="2" charset="0"/>
              </a:rPr>
              <a:t> </a:t>
            </a:r>
            <a:r>
              <a:rPr lang="en-US" sz="11200" dirty="0" err="1">
                <a:latin typeface="Kruti Dev 010" pitchFamily="2" charset="0"/>
              </a:rPr>
              <a:t>is;fjax</a:t>
            </a:r>
            <a:r>
              <a:rPr lang="en-US" sz="11200" dirty="0">
                <a:latin typeface="Kruti Dev 010" pitchFamily="2" charset="0"/>
              </a:rPr>
              <a:t> </a:t>
            </a:r>
            <a:r>
              <a:rPr lang="en-US" sz="11200" dirty="0" err="1">
                <a:latin typeface="Kruti Dev 010" pitchFamily="2" charset="0"/>
              </a:rPr>
              <a:t>okyh</a:t>
            </a:r>
            <a:r>
              <a:rPr lang="en-US" sz="11200" dirty="0">
                <a:latin typeface="Kruti Dev 010" pitchFamily="2" charset="0"/>
              </a:rPr>
              <a:t> </a:t>
            </a:r>
            <a:r>
              <a:rPr lang="en-US" sz="11200" dirty="0" err="1">
                <a:latin typeface="Kruti Dev 010" pitchFamily="2" charset="0"/>
              </a:rPr>
              <a:t>daVªksy</a:t>
            </a:r>
            <a:r>
              <a:rPr lang="en-US" sz="11200" dirty="0">
                <a:latin typeface="Kruti Dev 010" pitchFamily="2" charset="0"/>
              </a:rPr>
              <a:t> ;</a:t>
            </a:r>
            <a:r>
              <a:rPr lang="en-US" sz="11200" dirty="0" err="1">
                <a:latin typeface="Kruti Dev 010" pitchFamily="2" charset="0"/>
              </a:rPr>
              <a:t>wfuV</a:t>
            </a:r>
            <a:r>
              <a:rPr lang="en-US" sz="11200" dirty="0">
                <a:latin typeface="Kruti Dev 010" pitchFamily="2" charset="0"/>
              </a:rPr>
              <a:t> </a:t>
            </a:r>
            <a:r>
              <a:rPr lang="en-US" sz="11200" dirty="0" err="1">
                <a:latin typeface="Kruti Dev 010" pitchFamily="2" charset="0"/>
              </a:rPr>
              <a:t>vkSj</a:t>
            </a:r>
            <a:r>
              <a:rPr lang="en-US" sz="11200" dirty="0">
                <a:latin typeface="Kruti Dev 010" pitchFamily="2" charset="0"/>
              </a:rPr>
              <a:t> </a:t>
            </a:r>
            <a:r>
              <a:rPr lang="en-US" sz="11200" dirty="0" err="1">
                <a:latin typeface="Kruti Dev 010" pitchFamily="2" charset="0"/>
              </a:rPr>
              <a:t>cSysV</a:t>
            </a:r>
            <a:r>
              <a:rPr lang="en-US" sz="11200" dirty="0">
                <a:latin typeface="Kruti Dev 010" pitchFamily="2" charset="0"/>
              </a:rPr>
              <a:t> ;</a:t>
            </a:r>
            <a:r>
              <a:rPr lang="en-US" sz="11200" dirty="0" err="1">
                <a:latin typeface="Kruti Dev 010" pitchFamily="2" charset="0"/>
              </a:rPr>
              <a:t>wfuV</a:t>
            </a:r>
            <a:r>
              <a:rPr lang="en-US" sz="11200" dirty="0">
                <a:latin typeface="Kruti Dev 010" pitchFamily="2" charset="0"/>
              </a:rPr>
              <a:t> </a:t>
            </a:r>
            <a:r>
              <a:rPr lang="en-US" sz="11200" dirty="0" err="1">
                <a:latin typeface="Kruti Dev 010" pitchFamily="2" charset="0"/>
              </a:rPr>
              <a:t>dk</a:t>
            </a:r>
            <a:r>
              <a:rPr lang="en-US" sz="11200" dirty="0">
                <a:latin typeface="Kruti Dev 010" pitchFamily="2" charset="0"/>
              </a:rPr>
              <a:t> </a:t>
            </a:r>
            <a:r>
              <a:rPr lang="en-US" sz="11200" dirty="0" err="1">
                <a:latin typeface="Kruti Dev 010" pitchFamily="2" charset="0"/>
              </a:rPr>
              <a:t>lsV</a:t>
            </a:r>
            <a:r>
              <a:rPr lang="en-US" sz="11200" dirty="0">
                <a:latin typeface="Kruti Dev 010" pitchFamily="2" charset="0"/>
              </a:rPr>
              <a:t> </a:t>
            </a:r>
            <a:r>
              <a:rPr lang="en-US" sz="11200" dirty="0" err="1">
                <a:latin typeface="Kruti Dev 010" pitchFamily="2" charset="0"/>
              </a:rPr>
              <a:t>bLrseky</a:t>
            </a:r>
            <a:r>
              <a:rPr lang="en-US" sz="11200" dirty="0">
                <a:latin typeface="Kruti Dev 010" pitchFamily="2" charset="0"/>
              </a:rPr>
              <a:t> </a:t>
            </a:r>
            <a:r>
              <a:rPr lang="en-US" sz="11200" dirty="0" err="1">
                <a:latin typeface="Kruti Dev 010" pitchFamily="2" charset="0"/>
              </a:rPr>
              <a:t>fd;k</a:t>
            </a:r>
            <a:r>
              <a:rPr lang="en-US" sz="11200" dirty="0">
                <a:latin typeface="Kruti Dev 010" pitchFamily="2" charset="0"/>
              </a:rPr>
              <a:t> </a:t>
            </a:r>
            <a:r>
              <a:rPr lang="en-US" sz="11200" dirty="0" err="1">
                <a:latin typeface="Kruti Dev 010" pitchFamily="2" charset="0"/>
              </a:rPr>
              <a:t>tk;sxkA</a:t>
            </a:r>
            <a:r>
              <a:rPr lang="en-US" sz="11200" dirty="0">
                <a:latin typeface="Kruti Dev 010" pitchFamily="2" charset="0"/>
              </a:rPr>
              <a:t> </a:t>
            </a:r>
            <a:r>
              <a:rPr lang="en-US" sz="11200" dirty="0" err="1">
                <a:latin typeface="Kruti Dev 010" pitchFamily="2" charset="0"/>
              </a:rPr>
              <a:t>fdlh</a:t>
            </a:r>
            <a:r>
              <a:rPr lang="en-US" sz="11200" dirty="0">
                <a:latin typeface="Kruti Dev 010" pitchFamily="2" charset="0"/>
              </a:rPr>
              <a:t> </a:t>
            </a:r>
            <a:r>
              <a:rPr lang="en-US" sz="11200" dirty="0" err="1">
                <a:latin typeface="Kruti Dev 010" pitchFamily="2" charset="0"/>
              </a:rPr>
              <a:t>fMokbZl</a:t>
            </a:r>
            <a:r>
              <a:rPr lang="en-US" sz="11200" dirty="0">
                <a:latin typeface="Kruti Dev 010" pitchFamily="2" charset="0"/>
              </a:rPr>
              <a:t> </a:t>
            </a:r>
            <a:r>
              <a:rPr lang="en-US" sz="11200" dirty="0" err="1">
                <a:latin typeface="Kruti Dev 010" pitchFamily="2" charset="0"/>
              </a:rPr>
              <a:t>esa</a:t>
            </a:r>
            <a:r>
              <a:rPr lang="en-US" sz="11200" dirty="0">
                <a:latin typeface="Kruti Dev 010" pitchFamily="2" charset="0"/>
              </a:rPr>
              <a:t> [</a:t>
            </a:r>
            <a:r>
              <a:rPr lang="en-US" sz="11200" dirty="0" err="1">
                <a:latin typeface="Kruti Dev 010" pitchFamily="2" charset="0"/>
              </a:rPr>
              <a:t>kjkch</a:t>
            </a:r>
            <a:r>
              <a:rPr lang="en-US" sz="11200" dirty="0">
                <a:latin typeface="Kruti Dev 010" pitchFamily="2" charset="0"/>
              </a:rPr>
              <a:t> </a:t>
            </a:r>
            <a:r>
              <a:rPr lang="en-US" sz="11200" dirty="0" err="1">
                <a:latin typeface="Kruti Dev 010" pitchFamily="2" charset="0"/>
              </a:rPr>
              <a:t>vkus</a:t>
            </a:r>
            <a:r>
              <a:rPr lang="en-US" sz="11200" dirty="0">
                <a:latin typeface="Kruti Dev 010" pitchFamily="2" charset="0"/>
              </a:rPr>
              <a:t> </a:t>
            </a:r>
            <a:r>
              <a:rPr lang="en-US" sz="11200" dirty="0" err="1">
                <a:latin typeface="Kruti Dev 010" pitchFamily="2" charset="0"/>
              </a:rPr>
              <a:t>ij</a:t>
            </a:r>
            <a:r>
              <a:rPr lang="en-US" sz="11200" dirty="0">
                <a:latin typeface="Kruti Dev 010" pitchFamily="2" charset="0"/>
              </a:rPr>
              <a:t> </a:t>
            </a:r>
            <a:r>
              <a:rPr lang="en-US" sz="11200" dirty="0" err="1">
                <a:latin typeface="Kruti Dev 010" pitchFamily="2" charset="0"/>
              </a:rPr>
              <a:t>fjt+oZ</a:t>
            </a:r>
            <a:r>
              <a:rPr lang="en-US" sz="11200" dirty="0">
                <a:latin typeface="Kruti Dev 010" pitchFamily="2" charset="0"/>
              </a:rPr>
              <a:t> </a:t>
            </a:r>
            <a:r>
              <a:rPr lang="en-US" sz="11200" dirty="0" err="1">
                <a:latin typeface="Kruti Dev 010" pitchFamily="2" charset="0"/>
              </a:rPr>
              <a:t>ls</a:t>
            </a:r>
            <a:r>
              <a:rPr lang="en-US" sz="11200" dirty="0">
                <a:latin typeface="Kruti Dev 010" pitchFamily="2" charset="0"/>
              </a:rPr>
              <a:t> </a:t>
            </a:r>
            <a:r>
              <a:rPr lang="en-US" sz="11200" dirty="0" err="1">
                <a:latin typeface="Kruti Dev 010" pitchFamily="2" charset="0"/>
              </a:rPr>
              <a:t>iwjk</a:t>
            </a:r>
            <a:r>
              <a:rPr lang="en-US" sz="11200" dirty="0">
                <a:latin typeface="Kruti Dev 010" pitchFamily="2" charset="0"/>
              </a:rPr>
              <a:t> </a:t>
            </a:r>
            <a:r>
              <a:rPr lang="en-US" sz="11200" dirty="0" err="1">
                <a:latin typeface="Kruti Dev 010" pitchFamily="2" charset="0"/>
              </a:rPr>
              <a:t>is;j</a:t>
            </a:r>
            <a:r>
              <a:rPr lang="en-US" sz="11200" dirty="0">
                <a:latin typeface="Kruti Dev 010" pitchFamily="2" charset="0"/>
              </a:rPr>
              <a:t> </a:t>
            </a:r>
            <a:r>
              <a:rPr lang="en-US" sz="11200" dirty="0" err="1">
                <a:latin typeface="Kruti Dev 010" pitchFamily="2" charset="0"/>
              </a:rPr>
              <a:t>ifjofrZr</a:t>
            </a:r>
            <a:r>
              <a:rPr lang="en-US" sz="11200" dirty="0">
                <a:latin typeface="Kruti Dev 010" pitchFamily="2" charset="0"/>
              </a:rPr>
              <a:t> </a:t>
            </a:r>
            <a:r>
              <a:rPr lang="en-US" sz="11200" dirty="0" err="1">
                <a:latin typeface="Kruti Dev 010" pitchFamily="2" charset="0"/>
              </a:rPr>
              <a:t>fd;k</a:t>
            </a:r>
            <a:r>
              <a:rPr lang="en-US" sz="11200" dirty="0">
                <a:latin typeface="Kruti Dev 010" pitchFamily="2" charset="0"/>
              </a:rPr>
              <a:t> </a:t>
            </a:r>
            <a:r>
              <a:rPr lang="en-US" sz="11200" dirty="0" err="1">
                <a:latin typeface="Kruti Dev 010" pitchFamily="2" charset="0"/>
              </a:rPr>
              <a:t>tk;sxkA</a:t>
            </a:r>
            <a:r>
              <a:rPr lang="en-US" sz="11200" dirty="0">
                <a:latin typeface="Kruti Dev 010" pitchFamily="2" charset="0"/>
              </a:rPr>
              <a:t> </a:t>
            </a:r>
          </a:p>
          <a:p>
            <a:pPr algn="just"/>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Autofit/>
          </a:bodyPr>
          <a:lstStyle/>
          <a:p>
            <a:pPr lvl="0" algn="ctr">
              <a:buNone/>
            </a:pPr>
            <a:r>
              <a:rPr lang="en-US" sz="2400" b="1" dirty="0" smtClean="0">
                <a:latin typeface="DevLys 010" pitchFamily="2" charset="0"/>
              </a:rPr>
              <a:t>f}</a:t>
            </a:r>
            <a:r>
              <a:rPr lang="en-US" sz="2400" b="1" dirty="0" err="1" smtClean="0">
                <a:latin typeface="DevLys 010" pitchFamily="2" charset="0"/>
              </a:rPr>
              <a:t>rh</a:t>
            </a:r>
            <a:r>
              <a:rPr lang="en-US" sz="2400" b="1" dirty="0" smtClean="0">
                <a:latin typeface="DevLys 010" pitchFamily="2" charset="0"/>
              </a:rPr>
              <a:t>; </a:t>
            </a:r>
            <a:r>
              <a:rPr lang="en-US" sz="2400" b="1" dirty="0" err="1" smtClean="0">
                <a:latin typeface="DevLys 010" pitchFamily="2" charset="0"/>
              </a:rPr>
              <a:t>pj.k</a:t>
            </a:r>
            <a:r>
              <a:rPr lang="en-US" sz="2400" b="1" dirty="0" smtClean="0">
                <a:latin typeface="DevLys 010" pitchFamily="2" charset="0"/>
              </a:rPr>
              <a:t> </a:t>
            </a:r>
            <a:r>
              <a:rPr lang="en-US" sz="2400" b="1" dirty="0" err="1" smtClean="0">
                <a:latin typeface="DevLys 010" pitchFamily="2" charset="0"/>
              </a:rPr>
              <a:t>js.MekbZts+'ku</a:t>
            </a:r>
            <a:r>
              <a:rPr lang="en-US" sz="2400" b="1" dirty="0" smtClean="0">
                <a:latin typeface="DevLys 010" pitchFamily="2" charset="0"/>
              </a:rPr>
              <a:t> ¼</a:t>
            </a:r>
            <a:r>
              <a:rPr lang="en-US" sz="2400" dirty="0" smtClean="0">
                <a:latin typeface="Arial" pitchFamily="34" charset="0"/>
                <a:cs typeface="Arial" pitchFamily="34" charset="0"/>
              </a:rPr>
              <a:t>Second Stage Randomisation</a:t>
            </a:r>
            <a:r>
              <a:rPr lang="en-US" sz="2400" b="1" dirty="0" smtClean="0">
                <a:latin typeface="DevLys 010" pitchFamily="2" charset="0"/>
              </a:rPr>
              <a:t>½</a:t>
            </a:r>
            <a:endParaRPr lang="en-US" sz="2400" dirty="0" smtClean="0">
              <a:latin typeface="Kruti Dev 010" pitchFamily="2" charset="0"/>
            </a:endParaRPr>
          </a:p>
          <a:p>
            <a:pPr lvl="0" algn="just"/>
            <a:r>
              <a:rPr lang="en-US" sz="2400" dirty="0" smtClean="0">
                <a:latin typeface="Kruti Dev 010" pitchFamily="2" charset="0"/>
              </a:rPr>
              <a:t>f}</a:t>
            </a:r>
            <a:r>
              <a:rPr lang="en-US" sz="2400" dirty="0" err="1" smtClean="0">
                <a:latin typeface="Kruti Dev 010" pitchFamily="2" charset="0"/>
              </a:rPr>
              <a:t>rh</a:t>
            </a:r>
            <a:r>
              <a:rPr lang="en-US" sz="2400" dirty="0">
                <a:latin typeface="Kruti Dev 010" pitchFamily="2" charset="0"/>
              </a:rPr>
              <a:t>; </a:t>
            </a:r>
            <a:r>
              <a:rPr lang="en-US" sz="2400" dirty="0" err="1">
                <a:latin typeface="Kruti Dev 010" pitchFamily="2" charset="0"/>
              </a:rPr>
              <a:t>pj.k</a:t>
            </a:r>
            <a:r>
              <a:rPr lang="en-US" sz="2400" dirty="0">
                <a:latin typeface="Kruti Dev 010" pitchFamily="2" charset="0"/>
              </a:rPr>
              <a:t> </a:t>
            </a:r>
            <a:r>
              <a:rPr lang="en-US" sz="2400" dirty="0" err="1">
                <a:latin typeface="Kruti Dev 010" pitchFamily="2" charset="0"/>
              </a:rPr>
              <a:t>dk</a:t>
            </a:r>
            <a:r>
              <a:rPr lang="en-US" sz="2400" dirty="0">
                <a:latin typeface="Kruti Dev 010" pitchFamily="2" charset="0"/>
              </a:rPr>
              <a:t> </a:t>
            </a:r>
            <a:r>
              <a:rPr lang="en-US" sz="2400" dirty="0" err="1">
                <a:latin typeface="Kruti Dev 010" pitchFamily="2" charset="0"/>
              </a:rPr>
              <a:t>js.MekbZts+'ku</a:t>
            </a:r>
            <a:r>
              <a:rPr lang="en-US" sz="2400" dirty="0">
                <a:latin typeface="Kruti Dev 010" pitchFamily="2" charset="0"/>
              </a:rPr>
              <a:t> </a:t>
            </a:r>
            <a:r>
              <a:rPr lang="en-US" sz="2400" dirty="0" err="1">
                <a:latin typeface="Kruti Dev 010" pitchFamily="2" charset="0"/>
              </a:rPr>
              <a:t>ykWd</a:t>
            </a:r>
            <a:r>
              <a:rPr lang="en-US" sz="2400" dirty="0">
                <a:latin typeface="Kruti Dev 010" pitchFamily="2" charset="0"/>
              </a:rPr>
              <a:t> </a:t>
            </a:r>
            <a:r>
              <a:rPr lang="en-US" sz="2400" dirty="0" err="1">
                <a:latin typeface="Kruti Dev 010" pitchFamily="2" charset="0"/>
              </a:rPr>
              <a:t>djus</a:t>
            </a:r>
            <a:r>
              <a:rPr lang="en-US" sz="2400" dirty="0">
                <a:latin typeface="Kruti Dev 010" pitchFamily="2" charset="0"/>
              </a:rPr>
              <a:t> </a:t>
            </a:r>
            <a:r>
              <a:rPr lang="en-US" sz="2400" dirty="0" err="1">
                <a:latin typeface="Kruti Dev 010" pitchFamily="2" charset="0"/>
              </a:rPr>
              <a:t>ds</a:t>
            </a:r>
            <a:r>
              <a:rPr lang="en-US" sz="2400" dirty="0">
                <a:latin typeface="Kruti Dev 010" pitchFamily="2" charset="0"/>
              </a:rPr>
              <a:t> </a:t>
            </a:r>
            <a:r>
              <a:rPr lang="en-US" sz="2400" dirty="0" err="1">
                <a:latin typeface="Kruti Dev 010" pitchFamily="2" charset="0"/>
              </a:rPr>
              <a:t>iwoZ</a:t>
            </a:r>
            <a:r>
              <a:rPr lang="en-US" sz="2400" dirty="0">
                <a:latin typeface="Kruti Dev 010" pitchFamily="2" charset="0"/>
              </a:rPr>
              <a:t> </a:t>
            </a:r>
            <a:r>
              <a:rPr lang="en-US" sz="2400" dirty="0" err="1">
                <a:latin typeface="Kruti Dev 010" pitchFamily="2" charset="0"/>
              </a:rPr>
              <a:t>vH;fFkZ;ksa</a:t>
            </a:r>
            <a:r>
              <a:rPr lang="en-US" sz="2400" dirty="0">
                <a:latin typeface="Kruti Dev 010" pitchFamily="2" charset="0"/>
              </a:rPr>
              <a:t> ,</a:t>
            </a:r>
            <a:r>
              <a:rPr lang="en-US" sz="2400" dirty="0" err="1">
                <a:latin typeface="Kruti Dev 010" pitchFamily="2" charset="0"/>
              </a:rPr>
              <a:t>oa</a:t>
            </a:r>
            <a:r>
              <a:rPr lang="en-US" sz="2400" dirty="0">
                <a:latin typeface="Kruti Dev 010" pitchFamily="2" charset="0"/>
              </a:rPr>
              <a:t> </a:t>
            </a:r>
            <a:r>
              <a:rPr lang="en-US" sz="2400" dirty="0" err="1">
                <a:latin typeface="Kruti Dev 010" pitchFamily="2" charset="0"/>
              </a:rPr>
              <a:t>izs</a:t>
            </a:r>
            <a:r>
              <a:rPr lang="en-US" sz="2400" dirty="0">
                <a:latin typeface="Kruti Dev 010" pitchFamily="2" charset="0"/>
              </a:rPr>
              <a:t>{</a:t>
            </a:r>
            <a:r>
              <a:rPr lang="en-US" sz="2400" dirty="0" err="1">
                <a:latin typeface="Kruti Dev 010" pitchFamily="2" charset="0"/>
              </a:rPr>
              <a:t>kd</a:t>
            </a:r>
            <a:r>
              <a:rPr lang="en-US" sz="2400" dirty="0">
                <a:latin typeface="Kruti Dev 010" pitchFamily="2" charset="0"/>
              </a:rPr>
              <a:t> </a:t>
            </a:r>
            <a:r>
              <a:rPr lang="en-US" sz="2400" dirty="0" err="1">
                <a:latin typeface="Kruti Dev 010" pitchFamily="2" charset="0"/>
              </a:rPr>
              <a:t>dks</a:t>
            </a:r>
            <a:r>
              <a:rPr lang="en-US" sz="2400" dirty="0">
                <a:latin typeface="Kruti Dev 010" pitchFamily="2" charset="0"/>
              </a:rPr>
              <a:t> </a:t>
            </a:r>
            <a:r>
              <a:rPr lang="en-US" sz="2400" dirty="0" err="1">
                <a:latin typeface="Kruti Dev 010" pitchFamily="2" charset="0"/>
              </a:rPr>
              <a:t>js.MekbZts+'ku</a:t>
            </a:r>
            <a:r>
              <a:rPr lang="en-US" sz="2400" dirty="0">
                <a:latin typeface="Kruti Dev 010" pitchFamily="2" charset="0"/>
              </a:rPr>
              <a:t> dh </a:t>
            </a:r>
            <a:r>
              <a:rPr lang="en-US" sz="2400" dirty="0" err="1">
                <a:latin typeface="Kruti Dev 010" pitchFamily="2" charset="0"/>
              </a:rPr>
              <a:t>izfØ;k</a:t>
            </a:r>
            <a:r>
              <a:rPr lang="en-US" sz="2400" dirty="0">
                <a:latin typeface="Kruti Dev 010" pitchFamily="2" charset="0"/>
              </a:rPr>
              <a:t> dh </a:t>
            </a:r>
            <a:r>
              <a:rPr lang="en-US" sz="2400" dirty="0" err="1">
                <a:latin typeface="Kruti Dev 010" pitchFamily="2" charset="0"/>
              </a:rPr>
              <a:t>ikjnf'kZrk</a:t>
            </a:r>
            <a:r>
              <a:rPr lang="en-US" sz="2400" dirty="0">
                <a:latin typeface="Kruti Dev 010" pitchFamily="2" charset="0"/>
              </a:rPr>
              <a:t> </a:t>
            </a:r>
            <a:r>
              <a:rPr lang="en-US" sz="2400" dirty="0" err="1">
                <a:latin typeface="Kruti Dev 010" pitchFamily="2" charset="0"/>
              </a:rPr>
              <a:t>ds</a:t>
            </a:r>
            <a:r>
              <a:rPr lang="en-US" sz="2400" dirty="0">
                <a:latin typeface="Kruti Dev 010" pitchFamily="2" charset="0"/>
              </a:rPr>
              <a:t> </a:t>
            </a:r>
            <a:r>
              <a:rPr lang="en-US" sz="2400" dirty="0" err="1">
                <a:latin typeface="Kruti Dev 010" pitchFamily="2" charset="0"/>
              </a:rPr>
              <a:t>lEca</a:t>
            </a:r>
            <a:r>
              <a:rPr lang="en-US" sz="2400" dirty="0">
                <a:latin typeface="Kruti Dev 010" pitchFamily="2" charset="0"/>
              </a:rPr>
              <a:t>/k </a:t>
            </a:r>
            <a:r>
              <a:rPr lang="en-US" sz="2400" dirty="0" err="1">
                <a:latin typeface="Kruti Dev 010" pitchFamily="2" charset="0"/>
              </a:rPr>
              <a:t>esa</a:t>
            </a:r>
            <a:r>
              <a:rPr lang="en-US" sz="2400" dirty="0">
                <a:latin typeface="Kruti Dev 010" pitchFamily="2" charset="0"/>
              </a:rPr>
              <a:t> </a:t>
            </a:r>
            <a:r>
              <a:rPr lang="en-US" sz="2400" dirty="0" err="1">
                <a:latin typeface="Kruti Dev 010" pitchFamily="2" charset="0"/>
              </a:rPr>
              <a:t>lek</a:t>
            </a:r>
            <a:r>
              <a:rPr lang="en-US" sz="2400" dirty="0">
                <a:latin typeface="Kruti Dev 010" pitchFamily="2" charset="0"/>
              </a:rPr>
              <a:t>/</a:t>
            </a:r>
            <a:r>
              <a:rPr lang="en-US" sz="2400" dirty="0" err="1">
                <a:latin typeface="Kruti Dev 010" pitchFamily="2" charset="0"/>
              </a:rPr>
              <a:t>kku</a:t>
            </a:r>
            <a:r>
              <a:rPr lang="en-US" sz="2400" dirty="0">
                <a:latin typeface="Kruti Dev 010" pitchFamily="2" charset="0"/>
              </a:rPr>
              <a:t> </a:t>
            </a:r>
            <a:r>
              <a:rPr lang="en-US" sz="2400" dirty="0" err="1">
                <a:latin typeface="Kruti Dev 010" pitchFamily="2" charset="0"/>
              </a:rPr>
              <a:t>gsrq</a:t>
            </a:r>
            <a:r>
              <a:rPr lang="en-US" sz="2400" dirty="0">
                <a:latin typeface="Kruti Dev 010" pitchFamily="2" charset="0"/>
              </a:rPr>
              <a:t> </a:t>
            </a:r>
            <a:r>
              <a:rPr lang="en-US" sz="2400" dirty="0" err="1">
                <a:latin typeface="Kruti Dev 010" pitchFamily="2" charset="0"/>
              </a:rPr>
              <a:t>js.MekbZts+'ku</a:t>
            </a:r>
            <a:r>
              <a:rPr lang="en-US" sz="2400" dirty="0">
                <a:latin typeface="Kruti Dev 010" pitchFamily="2" charset="0"/>
              </a:rPr>
              <a:t> </a:t>
            </a:r>
            <a:r>
              <a:rPr lang="en-US" sz="2400" dirty="0" err="1">
                <a:latin typeface="Kruti Dev 010" pitchFamily="2" charset="0"/>
              </a:rPr>
              <a:t>ckj&amp;ckj</a:t>
            </a:r>
            <a:r>
              <a:rPr lang="en-US" sz="2400" dirty="0">
                <a:latin typeface="Kruti Dev 010" pitchFamily="2" charset="0"/>
              </a:rPr>
              <a:t> </a:t>
            </a:r>
            <a:r>
              <a:rPr lang="en-US" sz="2400" dirty="0" err="1">
                <a:latin typeface="Kruti Dev 010" pitchFamily="2" charset="0"/>
              </a:rPr>
              <a:t>fd;k</a:t>
            </a:r>
            <a:r>
              <a:rPr lang="en-US" sz="2400" dirty="0">
                <a:latin typeface="Kruti Dev 010" pitchFamily="2" charset="0"/>
              </a:rPr>
              <a:t> </a:t>
            </a:r>
            <a:r>
              <a:rPr lang="en-US" sz="2400" dirty="0" err="1">
                <a:latin typeface="Kruti Dev 010" pitchFamily="2" charset="0"/>
              </a:rPr>
              <a:t>tk</a:t>
            </a:r>
            <a:r>
              <a:rPr lang="en-US" sz="2400" dirty="0">
                <a:latin typeface="Kruti Dev 010" pitchFamily="2" charset="0"/>
              </a:rPr>
              <a:t> </a:t>
            </a:r>
            <a:r>
              <a:rPr lang="en-US" sz="2400" dirty="0" err="1">
                <a:latin typeface="Kruti Dev 010" pitchFamily="2" charset="0"/>
              </a:rPr>
              <a:t>ldrk</a:t>
            </a:r>
            <a:r>
              <a:rPr lang="en-US" sz="2400" dirty="0">
                <a:latin typeface="Kruti Dev 010" pitchFamily="2" charset="0"/>
              </a:rPr>
              <a:t> </a:t>
            </a:r>
            <a:r>
              <a:rPr lang="en-US" sz="2400" dirty="0" err="1">
                <a:latin typeface="Kruti Dev 010" pitchFamily="2" charset="0"/>
              </a:rPr>
              <a:t>gSA</a:t>
            </a:r>
            <a:r>
              <a:rPr lang="en-US" sz="2400" dirty="0">
                <a:latin typeface="Kruti Dev 010" pitchFamily="2" charset="0"/>
              </a:rPr>
              <a:t> </a:t>
            </a:r>
          </a:p>
          <a:p>
            <a:pPr lvl="0" algn="just"/>
            <a:r>
              <a:rPr lang="en-US" sz="2400" dirty="0" err="1">
                <a:latin typeface="Kruti Dev 010" pitchFamily="2" charset="0"/>
              </a:rPr>
              <a:t>mifLFkr</a:t>
            </a:r>
            <a:r>
              <a:rPr lang="en-US" sz="2400" dirty="0">
                <a:latin typeface="Kruti Dev 010" pitchFamily="2" charset="0"/>
              </a:rPr>
              <a:t> </a:t>
            </a:r>
            <a:r>
              <a:rPr lang="en-US" sz="2400" dirty="0" err="1">
                <a:latin typeface="Kruti Dev 010" pitchFamily="2" charset="0"/>
              </a:rPr>
              <a:t>vH;fFkZ;ksa</a:t>
            </a:r>
            <a:r>
              <a:rPr lang="en-US" sz="2400" dirty="0">
                <a:latin typeface="Kruti Dev 010" pitchFamily="2" charset="0"/>
              </a:rPr>
              <a:t> ,</a:t>
            </a:r>
            <a:r>
              <a:rPr lang="en-US" sz="2400" dirty="0" err="1">
                <a:latin typeface="Kruti Dev 010" pitchFamily="2" charset="0"/>
              </a:rPr>
              <a:t>oa</a:t>
            </a:r>
            <a:r>
              <a:rPr lang="en-US" sz="2400" dirty="0">
                <a:latin typeface="Kruti Dev 010" pitchFamily="2" charset="0"/>
              </a:rPr>
              <a:t> </a:t>
            </a:r>
            <a:r>
              <a:rPr lang="en-US" sz="2400" dirty="0" err="1">
                <a:latin typeface="Kruti Dev 010" pitchFamily="2" charset="0"/>
              </a:rPr>
              <a:t>izs</a:t>
            </a:r>
            <a:r>
              <a:rPr lang="en-US" sz="2400" dirty="0">
                <a:latin typeface="Kruti Dev 010" pitchFamily="2" charset="0"/>
              </a:rPr>
              <a:t>{</a:t>
            </a:r>
            <a:r>
              <a:rPr lang="en-US" sz="2400" dirty="0" err="1">
                <a:latin typeface="Kruti Dev 010" pitchFamily="2" charset="0"/>
              </a:rPr>
              <a:t>kd</a:t>
            </a:r>
            <a:r>
              <a:rPr lang="en-US" sz="2400" dirty="0">
                <a:latin typeface="Kruti Dev 010" pitchFamily="2" charset="0"/>
              </a:rPr>
              <a:t> </a:t>
            </a:r>
            <a:r>
              <a:rPr lang="en-US" sz="2400" dirty="0" err="1">
                <a:latin typeface="Kruti Dev 010" pitchFamily="2" charset="0"/>
              </a:rPr>
              <a:t>ds</a:t>
            </a:r>
            <a:r>
              <a:rPr lang="en-US" sz="2400" dirty="0">
                <a:latin typeface="Kruti Dev 010" pitchFamily="2" charset="0"/>
              </a:rPr>
              <a:t> </a:t>
            </a:r>
            <a:r>
              <a:rPr lang="en-US" sz="2400" dirty="0" err="1">
                <a:latin typeface="Kruti Dev 010" pitchFamily="2" charset="0"/>
              </a:rPr>
              <a:t>bl</a:t>
            </a:r>
            <a:r>
              <a:rPr lang="en-US" sz="2400" dirty="0">
                <a:latin typeface="Kruti Dev 010" pitchFamily="2" charset="0"/>
              </a:rPr>
              <a:t> </a:t>
            </a:r>
            <a:r>
              <a:rPr lang="en-US" sz="2400" dirty="0" err="1">
                <a:latin typeface="Kruti Dev 010" pitchFamily="2" charset="0"/>
              </a:rPr>
              <a:t>izfØ;k</a:t>
            </a:r>
            <a:r>
              <a:rPr lang="en-US" sz="2400" dirty="0">
                <a:latin typeface="Kruti Dev 010" pitchFamily="2" charset="0"/>
              </a:rPr>
              <a:t> </a:t>
            </a:r>
            <a:r>
              <a:rPr lang="en-US" sz="2400" dirty="0" err="1">
                <a:latin typeface="Kruti Dev 010" pitchFamily="2" charset="0"/>
              </a:rPr>
              <a:t>ls</a:t>
            </a:r>
            <a:r>
              <a:rPr lang="en-US" sz="2400" dirty="0">
                <a:latin typeface="Kruti Dev 010" pitchFamily="2" charset="0"/>
              </a:rPr>
              <a:t> </a:t>
            </a:r>
            <a:r>
              <a:rPr lang="en-US" sz="2400" dirty="0" err="1">
                <a:latin typeface="Kruti Dev 010" pitchFamily="2" charset="0"/>
              </a:rPr>
              <a:t>lUrq"V</a:t>
            </a:r>
            <a:r>
              <a:rPr lang="en-US" sz="2400" dirty="0">
                <a:latin typeface="Kruti Dev 010" pitchFamily="2" charset="0"/>
              </a:rPr>
              <a:t> </a:t>
            </a:r>
            <a:r>
              <a:rPr lang="en-US" sz="2400" dirty="0" err="1">
                <a:latin typeface="Kruti Dev 010" pitchFamily="2" charset="0"/>
              </a:rPr>
              <a:t>gksus</a:t>
            </a:r>
            <a:r>
              <a:rPr lang="en-US" sz="2400" dirty="0">
                <a:latin typeface="Kruti Dev 010" pitchFamily="2" charset="0"/>
              </a:rPr>
              <a:t> </a:t>
            </a:r>
            <a:r>
              <a:rPr lang="en-US" sz="2400" dirty="0" err="1">
                <a:latin typeface="Kruti Dev 010" pitchFamily="2" charset="0"/>
              </a:rPr>
              <a:t>ij</a:t>
            </a:r>
            <a:r>
              <a:rPr lang="en-US" sz="2400" dirty="0">
                <a:latin typeface="Kruti Dev 010" pitchFamily="2" charset="0"/>
              </a:rPr>
              <a:t> </a:t>
            </a:r>
            <a:r>
              <a:rPr lang="en-US" sz="2400" dirty="0" err="1">
                <a:latin typeface="Kruti Dev 010" pitchFamily="2" charset="0"/>
              </a:rPr>
              <a:t>js.MekbZts+'ku</a:t>
            </a:r>
            <a:r>
              <a:rPr lang="en-US" sz="2400" dirty="0">
                <a:latin typeface="Kruti Dev 010" pitchFamily="2" charset="0"/>
              </a:rPr>
              <a:t> </a:t>
            </a:r>
            <a:r>
              <a:rPr lang="en-US" sz="2400" dirty="0" err="1">
                <a:latin typeface="Kruti Dev 010" pitchFamily="2" charset="0"/>
              </a:rPr>
              <a:t>dks</a:t>
            </a:r>
            <a:r>
              <a:rPr lang="en-US" sz="2400" dirty="0">
                <a:latin typeface="Kruti Dev 010" pitchFamily="2" charset="0"/>
              </a:rPr>
              <a:t> </a:t>
            </a:r>
            <a:r>
              <a:rPr lang="en-US" sz="2400" dirty="0" err="1">
                <a:latin typeface="Kruti Dev 010" pitchFamily="2" charset="0"/>
              </a:rPr>
              <a:t>vafre</a:t>
            </a:r>
            <a:r>
              <a:rPr lang="en-US" sz="2400" dirty="0">
                <a:latin typeface="Kruti Dev 010" pitchFamily="2" charset="0"/>
              </a:rPr>
              <a:t> ¼</a:t>
            </a:r>
            <a:r>
              <a:rPr lang="en-US" sz="2400" dirty="0">
                <a:latin typeface="Arial" pitchFamily="34" charset="0"/>
                <a:cs typeface="Arial" pitchFamily="34" charset="0"/>
              </a:rPr>
              <a:t>Final</a:t>
            </a:r>
            <a:r>
              <a:rPr lang="en-US" sz="2400" dirty="0">
                <a:latin typeface="Kruti Dev 010" pitchFamily="2" charset="0"/>
              </a:rPr>
              <a:t>½ :</a:t>
            </a:r>
            <a:r>
              <a:rPr lang="en-US" sz="2400" dirty="0" err="1">
                <a:latin typeface="Kruti Dev 010" pitchFamily="2" charset="0"/>
              </a:rPr>
              <a:t>Ik</a:t>
            </a:r>
            <a:r>
              <a:rPr lang="en-US" sz="2400" dirty="0">
                <a:latin typeface="Kruti Dev 010" pitchFamily="2" charset="0"/>
              </a:rPr>
              <a:t> </a:t>
            </a:r>
            <a:r>
              <a:rPr lang="en-US" sz="2400" dirty="0" err="1">
                <a:latin typeface="Kruti Dev 010" pitchFamily="2" charset="0"/>
              </a:rPr>
              <a:t>nsdj</a:t>
            </a:r>
            <a:r>
              <a:rPr lang="en-US" sz="2400" dirty="0">
                <a:latin typeface="Kruti Dev 010" pitchFamily="2" charset="0"/>
              </a:rPr>
              <a:t> </a:t>
            </a:r>
            <a:r>
              <a:rPr lang="en-US" sz="2400" dirty="0" err="1">
                <a:latin typeface="Kruti Dev 010" pitchFamily="2" charset="0"/>
              </a:rPr>
              <a:t>ykWd</a:t>
            </a:r>
            <a:r>
              <a:rPr lang="en-US" sz="2400" dirty="0">
                <a:latin typeface="Kruti Dev 010" pitchFamily="2" charset="0"/>
              </a:rPr>
              <a:t> </a:t>
            </a:r>
            <a:r>
              <a:rPr lang="en-US" sz="2400" dirty="0" err="1">
                <a:latin typeface="Kruti Dev 010" pitchFamily="2" charset="0"/>
              </a:rPr>
              <a:t>dj</a:t>
            </a:r>
            <a:r>
              <a:rPr lang="en-US" sz="2400" dirty="0">
                <a:latin typeface="Kruti Dev 010" pitchFamily="2" charset="0"/>
              </a:rPr>
              <a:t> </a:t>
            </a:r>
            <a:r>
              <a:rPr lang="en-US" sz="2400" dirty="0" err="1">
                <a:latin typeface="Kruti Dev 010" pitchFamily="2" charset="0"/>
              </a:rPr>
              <a:t>fn;k</a:t>
            </a:r>
            <a:r>
              <a:rPr lang="en-US" sz="2400" dirty="0">
                <a:latin typeface="Kruti Dev 010" pitchFamily="2" charset="0"/>
              </a:rPr>
              <a:t> </a:t>
            </a:r>
            <a:r>
              <a:rPr lang="en-US" sz="2400" dirty="0" err="1">
                <a:latin typeface="Kruti Dev 010" pitchFamily="2" charset="0"/>
              </a:rPr>
              <a:t>tk;sxkA</a:t>
            </a:r>
            <a:r>
              <a:rPr lang="en-US" sz="2400" dirty="0">
                <a:latin typeface="Kruti Dev 010" pitchFamily="2" charset="0"/>
              </a:rPr>
              <a:t> </a:t>
            </a:r>
            <a:r>
              <a:rPr lang="en-US" sz="2400" dirty="0" err="1">
                <a:latin typeface="Kruti Dev 010" pitchFamily="2" charset="0"/>
              </a:rPr>
              <a:t>ykWd</a:t>
            </a:r>
            <a:r>
              <a:rPr lang="en-US" sz="2400" dirty="0">
                <a:latin typeface="Kruti Dev 010" pitchFamily="2" charset="0"/>
              </a:rPr>
              <a:t> </a:t>
            </a:r>
            <a:r>
              <a:rPr lang="en-US" sz="2400" dirty="0" err="1">
                <a:latin typeface="Kruti Dev 010" pitchFamily="2" charset="0"/>
              </a:rPr>
              <a:t>djus</a:t>
            </a:r>
            <a:r>
              <a:rPr lang="en-US" sz="2400" dirty="0">
                <a:latin typeface="Kruti Dev 010" pitchFamily="2" charset="0"/>
              </a:rPr>
              <a:t> </a:t>
            </a:r>
            <a:r>
              <a:rPr lang="en-US" sz="2400" dirty="0" err="1">
                <a:latin typeface="Kruti Dev 010" pitchFamily="2" charset="0"/>
              </a:rPr>
              <a:t>ds</a:t>
            </a:r>
            <a:r>
              <a:rPr lang="en-US" sz="2400" dirty="0">
                <a:latin typeface="Kruti Dev 010" pitchFamily="2" charset="0"/>
              </a:rPr>
              <a:t> </a:t>
            </a:r>
            <a:r>
              <a:rPr lang="en-US" sz="2400" dirty="0" err="1">
                <a:latin typeface="Kruti Dev 010" pitchFamily="2" charset="0"/>
              </a:rPr>
              <a:t>mijkar</a:t>
            </a:r>
            <a:r>
              <a:rPr lang="en-US" sz="2400" dirty="0">
                <a:latin typeface="Kruti Dev 010" pitchFamily="2" charset="0"/>
              </a:rPr>
              <a:t> </a:t>
            </a:r>
            <a:r>
              <a:rPr lang="en-US" sz="2400" dirty="0" err="1">
                <a:latin typeface="Kruti Dev 010" pitchFamily="2" charset="0"/>
              </a:rPr>
              <a:t>iqu</a:t>
            </a:r>
            <a:r>
              <a:rPr lang="en-US" sz="2400" dirty="0">
                <a:latin typeface="Kruti Dev 010" pitchFamily="2" charset="0"/>
              </a:rPr>
              <a:t>% </a:t>
            </a:r>
            <a:r>
              <a:rPr lang="en-US" sz="2400" dirty="0" err="1">
                <a:latin typeface="Kruti Dev 010" pitchFamily="2" charset="0"/>
              </a:rPr>
              <a:t>js.MekbZts+'ku</a:t>
            </a:r>
            <a:r>
              <a:rPr lang="en-US" sz="2400" dirty="0">
                <a:latin typeface="Kruti Dev 010" pitchFamily="2" charset="0"/>
              </a:rPr>
              <a:t> </a:t>
            </a:r>
            <a:r>
              <a:rPr lang="en-US" sz="2400" dirty="0" err="1">
                <a:latin typeface="Kruti Dev 010" pitchFamily="2" charset="0"/>
              </a:rPr>
              <a:t>ugha</a:t>
            </a:r>
            <a:r>
              <a:rPr lang="en-US" sz="2400" dirty="0">
                <a:latin typeface="Kruti Dev 010" pitchFamily="2" charset="0"/>
              </a:rPr>
              <a:t> </a:t>
            </a:r>
            <a:r>
              <a:rPr lang="en-US" sz="2400" dirty="0" err="1">
                <a:latin typeface="Kruti Dev 010" pitchFamily="2" charset="0"/>
              </a:rPr>
              <a:t>fd;k</a:t>
            </a:r>
            <a:r>
              <a:rPr lang="en-US" sz="2400" dirty="0">
                <a:latin typeface="Kruti Dev 010" pitchFamily="2" charset="0"/>
              </a:rPr>
              <a:t> </a:t>
            </a:r>
            <a:r>
              <a:rPr lang="en-US" sz="2400" dirty="0" err="1">
                <a:latin typeface="Kruti Dev 010" pitchFamily="2" charset="0"/>
              </a:rPr>
              <a:t>tk</a:t>
            </a:r>
            <a:r>
              <a:rPr lang="en-US" sz="2400" dirty="0">
                <a:latin typeface="Kruti Dev 010" pitchFamily="2" charset="0"/>
              </a:rPr>
              <a:t> </a:t>
            </a:r>
            <a:r>
              <a:rPr lang="en-US" sz="2400" dirty="0" err="1">
                <a:latin typeface="Kruti Dev 010" pitchFamily="2" charset="0"/>
              </a:rPr>
              <a:t>ldsxkA</a:t>
            </a:r>
            <a:r>
              <a:rPr lang="en-US" sz="2400" dirty="0">
                <a:latin typeface="Kruti Dev 010" pitchFamily="2" charset="0"/>
              </a:rPr>
              <a:t> </a:t>
            </a:r>
          </a:p>
          <a:p>
            <a:pPr lvl="0" algn="just"/>
            <a:r>
              <a:rPr lang="en-US" sz="2400" dirty="0" smtClean="0">
                <a:latin typeface="Kruti Dev 010" pitchFamily="2" charset="0"/>
              </a:rPr>
              <a:t>f}</a:t>
            </a:r>
            <a:r>
              <a:rPr lang="en-US" sz="2400" dirty="0" err="1" smtClean="0">
                <a:latin typeface="Kruti Dev 010" pitchFamily="2" charset="0"/>
              </a:rPr>
              <a:t>rh</a:t>
            </a:r>
            <a:r>
              <a:rPr lang="en-US" sz="2400" dirty="0" smtClean="0">
                <a:latin typeface="Kruti Dev 010" pitchFamily="2" charset="0"/>
              </a:rPr>
              <a:t>; </a:t>
            </a:r>
            <a:r>
              <a:rPr lang="en-US" sz="2400" dirty="0" err="1" smtClean="0">
                <a:latin typeface="Kruti Dev 010" pitchFamily="2" charset="0"/>
              </a:rPr>
              <a:t>js.MekbZts+'ku</a:t>
            </a:r>
            <a:r>
              <a:rPr lang="en-US" sz="2400" dirty="0" smtClean="0">
                <a:latin typeface="Kruti Dev 010" pitchFamily="2" charset="0"/>
              </a:rPr>
              <a:t> </a:t>
            </a:r>
            <a:r>
              <a:rPr lang="en-US" sz="2400" dirty="0" err="1" smtClean="0">
                <a:latin typeface="Kruti Dev 010" pitchFamily="2" charset="0"/>
              </a:rPr>
              <a:t>YkkWd</a:t>
            </a:r>
            <a:r>
              <a:rPr lang="en-US" sz="2400" dirty="0" smtClean="0">
                <a:latin typeface="Kruti Dev 010" pitchFamily="2" charset="0"/>
              </a:rPr>
              <a:t> </a:t>
            </a:r>
            <a:r>
              <a:rPr lang="en-US" sz="2400" dirty="0" err="1" smtClean="0">
                <a:latin typeface="Kruti Dev 010" pitchFamily="2" charset="0"/>
              </a:rPr>
              <a:t>gksus</a:t>
            </a:r>
            <a:r>
              <a:rPr lang="en-US" sz="2400" dirty="0" smtClean="0">
                <a:latin typeface="Kruti Dev 010" pitchFamily="2" charset="0"/>
              </a:rPr>
              <a:t> </a:t>
            </a:r>
            <a:r>
              <a:rPr lang="en-US" sz="2400" dirty="0" err="1" smtClean="0">
                <a:latin typeface="Kruti Dev 010" pitchFamily="2" charset="0"/>
              </a:rPr>
              <a:t>ds</a:t>
            </a:r>
            <a:r>
              <a:rPr lang="en-US" sz="2400" dirty="0" smtClean="0">
                <a:latin typeface="Kruti Dev 010" pitchFamily="2" charset="0"/>
              </a:rPr>
              <a:t> </a:t>
            </a:r>
            <a:r>
              <a:rPr lang="en-US" sz="2400" dirty="0" err="1" smtClean="0">
                <a:latin typeface="Kruti Dev 010" pitchFamily="2" charset="0"/>
              </a:rPr>
              <a:t>ckn</a:t>
            </a:r>
            <a:r>
              <a:rPr lang="en-US" sz="2400" dirty="0" smtClean="0">
                <a:latin typeface="Kruti Dev 010" pitchFamily="2" charset="0"/>
              </a:rPr>
              <a:t> </a:t>
            </a:r>
            <a:r>
              <a:rPr lang="en-US" sz="2400" dirty="0" err="1" smtClean="0">
                <a:latin typeface="Kruti Dev 010" pitchFamily="2" charset="0"/>
              </a:rPr>
              <a:t>js.MekbZts+'ku</a:t>
            </a:r>
            <a:r>
              <a:rPr lang="en-US" sz="2400" dirty="0" smtClean="0">
                <a:latin typeface="Kruti Dev 010" pitchFamily="2" charset="0"/>
              </a:rPr>
              <a:t> </a:t>
            </a:r>
            <a:r>
              <a:rPr lang="en-US" sz="2400" dirty="0" err="1" smtClean="0">
                <a:latin typeface="Kruti Dev 010" pitchFamily="2" charset="0"/>
              </a:rPr>
              <a:t>fjiksVZ</a:t>
            </a:r>
            <a:r>
              <a:rPr lang="en-US" sz="2400" dirty="0" smtClean="0">
                <a:latin typeface="Kruti Dev 010" pitchFamily="2" charset="0"/>
              </a:rPr>
              <a:t> </a:t>
            </a:r>
            <a:r>
              <a:rPr lang="en-US" sz="2400" dirty="0" err="1" smtClean="0">
                <a:latin typeface="Kruti Dev 010" pitchFamily="2" charset="0"/>
              </a:rPr>
              <a:t>dk</a:t>
            </a:r>
            <a:r>
              <a:rPr lang="en-US" sz="2400" dirty="0" smtClean="0">
                <a:latin typeface="Kruti Dev 010" pitchFamily="2" charset="0"/>
              </a:rPr>
              <a:t> </a:t>
            </a:r>
            <a:r>
              <a:rPr lang="en-US" sz="2400" dirty="0" err="1" smtClean="0">
                <a:latin typeface="Kruti Dev 010" pitchFamily="2" charset="0"/>
              </a:rPr>
              <a:t>fizaV</a:t>
            </a:r>
            <a:r>
              <a:rPr lang="en-US" sz="2400" dirty="0" smtClean="0">
                <a:latin typeface="Kruti Dev 010" pitchFamily="2" charset="0"/>
              </a:rPr>
              <a:t> </a:t>
            </a:r>
            <a:r>
              <a:rPr lang="en-US" sz="2400" dirty="0" err="1" smtClean="0">
                <a:latin typeface="Kruti Dev 010" pitchFamily="2" charset="0"/>
              </a:rPr>
              <a:t>fudky</a:t>
            </a:r>
            <a:r>
              <a:rPr lang="en-US" sz="2400" dirty="0" smtClean="0">
                <a:latin typeface="Kruti Dev 010" pitchFamily="2" charset="0"/>
              </a:rPr>
              <a:t> </a:t>
            </a:r>
            <a:r>
              <a:rPr lang="en-US" sz="2400" dirty="0" err="1" smtClean="0">
                <a:latin typeface="Kruti Dev 010" pitchFamily="2" charset="0"/>
              </a:rPr>
              <a:t>dj</a:t>
            </a:r>
            <a:r>
              <a:rPr lang="en-US" sz="2400" dirty="0" smtClean="0">
                <a:latin typeface="Kruti Dev 010" pitchFamily="2" charset="0"/>
              </a:rPr>
              <a:t> </a:t>
            </a:r>
            <a:r>
              <a:rPr lang="en-US" sz="2400" dirty="0" err="1" smtClean="0">
                <a:latin typeface="Kruti Dev 010" pitchFamily="2" charset="0"/>
              </a:rPr>
              <a:t>izs</a:t>
            </a:r>
            <a:r>
              <a:rPr lang="en-US" sz="2400" dirty="0" smtClean="0">
                <a:latin typeface="Kruti Dev 010" pitchFamily="2" charset="0"/>
              </a:rPr>
              <a:t>{</a:t>
            </a:r>
            <a:r>
              <a:rPr lang="en-US" sz="2400" dirty="0" err="1" smtClean="0">
                <a:latin typeface="Kruti Dev 010" pitchFamily="2" charset="0"/>
              </a:rPr>
              <a:t>kd</a:t>
            </a:r>
            <a:r>
              <a:rPr lang="en-US" sz="2400" dirty="0" smtClean="0">
                <a:latin typeface="Kruti Dev 010" pitchFamily="2" charset="0"/>
              </a:rPr>
              <a:t> ,</a:t>
            </a:r>
            <a:r>
              <a:rPr lang="en-US" sz="2400" dirty="0" err="1" smtClean="0">
                <a:latin typeface="Kruti Dev 010" pitchFamily="2" charset="0"/>
              </a:rPr>
              <a:t>oa</a:t>
            </a:r>
            <a:r>
              <a:rPr lang="en-US" sz="2400" dirty="0" smtClean="0">
                <a:latin typeface="Kruti Dev 010" pitchFamily="2" charset="0"/>
              </a:rPr>
              <a:t> </a:t>
            </a:r>
            <a:r>
              <a:rPr lang="en-US" sz="2400" dirty="0" err="1" smtClean="0">
                <a:latin typeface="Kruti Dev 010" pitchFamily="2" charset="0"/>
              </a:rPr>
              <a:t>mifLFkr</a:t>
            </a:r>
            <a:r>
              <a:rPr lang="en-US" sz="2400" dirty="0" smtClean="0">
                <a:latin typeface="Kruti Dev 010" pitchFamily="2" charset="0"/>
              </a:rPr>
              <a:t> </a:t>
            </a:r>
            <a:r>
              <a:rPr lang="en-US" sz="2400" dirty="0" err="1" smtClean="0">
                <a:latin typeface="Kruti Dev 010" pitchFamily="2" charset="0"/>
              </a:rPr>
              <a:t>O;fä;ksa</a:t>
            </a:r>
            <a:r>
              <a:rPr lang="en-US" sz="2400" dirty="0" smtClean="0">
                <a:latin typeface="Kruti Dev 010" pitchFamily="2" charset="0"/>
              </a:rPr>
              <a:t> </a:t>
            </a:r>
            <a:r>
              <a:rPr lang="en-US" sz="2400" dirty="0" err="1" smtClean="0">
                <a:latin typeface="Kruti Dev 010" pitchFamily="2" charset="0"/>
              </a:rPr>
              <a:t>ds</a:t>
            </a:r>
            <a:r>
              <a:rPr lang="en-US" sz="2400" dirty="0" smtClean="0">
                <a:latin typeface="Kruti Dev 010" pitchFamily="2" charset="0"/>
              </a:rPr>
              <a:t> </a:t>
            </a:r>
            <a:r>
              <a:rPr lang="en-US" sz="2400" dirty="0" err="1" smtClean="0">
                <a:latin typeface="Kruti Dev 010" pitchFamily="2" charset="0"/>
              </a:rPr>
              <a:t>gLrk</a:t>
            </a:r>
            <a:r>
              <a:rPr lang="en-US" sz="2400" dirty="0" smtClean="0">
                <a:latin typeface="Kruti Dev 010" pitchFamily="2" charset="0"/>
              </a:rPr>
              <a:t>{</a:t>
            </a:r>
            <a:r>
              <a:rPr lang="en-US" sz="2400" dirty="0" err="1" smtClean="0">
                <a:latin typeface="Kruti Dev 010" pitchFamily="2" charset="0"/>
              </a:rPr>
              <a:t>kj</a:t>
            </a:r>
            <a:r>
              <a:rPr lang="en-US" sz="2400" dirty="0" smtClean="0">
                <a:latin typeface="Kruti Dev 010" pitchFamily="2" charset="0"/>
              </a:rPr>
              <a:t> </a:t>
            </a:r>
            <a:r>
              <a:rPr lang="en-US" sz="2400" dirty="0" err="1" smtClean="0">
                <a:latin typeface="Kruti Dev 010" pitchFamily="2" charset="0"/>
              </a:rPr>
              <a:t>fy;s</a:t>
            </a:r>
            <a:r>
              <a:rPr lang="en-US" sz="2400" dirty="0" smtClean="0">
                <a:latin typeface="Kruti Dev 010" pitchFamily="2" charset="0"/>
              </a:rPr>
              <a:t> </a:t>
            </a:r>
            <a:r>
              <a:rPr lang="en-US" sz="2400" dirty="0" err="1" smtClean="0">
                <a:latin typeface="Kruti Dev 010" pitchFamily="2" charset="0"/>
              </a:rPr>
              <a:t>tk;saxs</a:t>
            </a:r>
            <a:r>
              <a:rPr lang="en-US" sz="2400" dirty="0" smtClean="0">
                <a:latin typeface="Kruti Dev 010" pitchFamily="2" charset="0"/>
              </a:rPr>
              <a:t> </a:t>
            </a:r>
            <a:r>
              <a:rPr lang="en-US" sz="2400" dirty="0" err="1" smtClean="0">
                <a:latin typeface="Kruti Dev 010" pitchFamily="2" charset="0"/>
              </a:rPr>
              <a:t>vkSj</a:t>
            </a:r>
            <a:r>
              <a:rPr lang="en-US" sz="2400" dirty="0" smtClean="0">
                <a:latin typeface="Kruti Dev 010" pitchFamily="2" charset="0"/>
              </a:rPr>
              <a:t> </a:t>
            </a:r>
            <a:r>
              <a:rPr lang="en-US" sz="2400" dirty="0" err="1" smtClean="0">
                <a:latin typeface="Kruti Dev 010" pitchFamily="2" charset="0"/>
              </a:rPr>
              <a:t>js.MekbZts+'ku</a:t>
            </a:r>
            <a:r>
              <a:rPr lang="en-US" sz="2400" dirty="0" smtClean="0">
                <a:latin typeface="Kruti Dev 010" pitchFamily="2" charset="0"/>
              </a:rPr>
              <a:t> </a:t>
            </a:r>
            <a:r>
              <a:rPr lang="en-US" sz="2400" dirty="0" err="1" smtClean="0">
                <a:latin typeface="Kruti Dev 010" pitchFamily="2" charset="0"/>
              </a:rPr>
              <a:t>dk</a:t>
            </a:r>
            <a:r>
              <a:rPr lang="en-US" sz="2400" dirty="0" smtClean="0">
                <a:latin typeface="Kruti Dev 010" pitchFamily="2" charset="0"/>
              </a:rPr>
              <a:t> </a:t>
            </a:r>
            <a:r>
              <a:rPr lang="en-US" sz="2400" dirty="0" err="1" smtClean="0">
                <a:latin typeface="Kruti Dev 010" pitchFamily="2" charset="0"/>
              </a:rPr>
              <a:t>dk;Zokgh</a:t>
            </a:r>
            <a:r>
              <a:rPr lang="en-US" sz="2400" dirty="0" smtClean="0">
                <a:latin typeface="Kruti Dev 010" pitchFamily="2" charset="0"/>
              </a:rPr>
              <a:t> </a:t>
            </a:r>
            <a:r>
              <a:rPr lang="en-US" sz="2400" dirty="0" err="1" smtClean="0">
                <a:latin typeface="Kruti Dev 010" pitchFamily="2" charset="0"/>
              </a:rPr>
              <a:t>fooj.k</a:t>
            </a:r>
            <a:r>
              <a:rPr lang="en-US" sz="2400" dirty="0" smtClean="0">
                <a:latin typeface="Kruti Dev 010" pitchFamily="2" charset="0"/>
              </a:rPr>
              <a:t> </a:t>
            </a:r>
            <a:r>
              <a:rPr lang="en-US" sz="2400" dirty="0" err="1" smtClean="0">
                <a:latin typeface="Kruti Dev 010" pitchFamily="2" charset="0"/>
              </a:rPr>
              <a:t>rS;kj</a:t>
            </a:r>
            <a:r>
              <a:rPr lang="en-US" sz="2400" dirty="0" smtClean="0">
                <a:latin typeface="Kruti Dev 010" pitchFamily="2" charset="0"/>
              </a:rPr>
              <a:t> </a:t>
            </a:r>
            <a:r>
              <a:rPr lang="en-US" sz="2400" dirty="0" err="1" smtClean="0">
                <a:latin typeface="Kruti Dev 010" pitchFamily="2" charset="0"/>
              </a:rPr>
              <a:t>fd;k</a:t>
            </a:r>
            <a:r>
              <a:rPr lang="en-US" sz="2400" dirty="0" smtClean="0">
                <a:latin typeface="Kruti Dev 010" pitchFamily="2" charset="0"/>
              </a:rPr>
              <a:t> </a:t>
            </a:r>
            <a:r>
              <a:rPr lang="en-US" sz="2400" dirty="0" err="1" smtClean="0">
                <a:latin typeface="Kruti Dev 010" pitchFamily="2" charset="0"/>
              </a:rPr>
              <a:t>tk;sxkA</a:t>
            </a:r>
            <a:r>
              <a:rPr lang="en-US" sz="2400" dirty="0" smtClean="0">
                <a:latin typeface="Kruti Dev 010" pitchFamily="2" charset="0"/>
              </a:rPr>
              <a:t> </a:t>
            </a:r>
            <a:r>
              <a:rPr lang="en-US" sz="2400" dirty="0" err="1" smtClean="0">
                <a:latin typeface="Kruti Dev 010" pitchFamily="2" charset="0"/>
              </a:rPr>
              <a:t>gLrk</a:t>
            </a:r>
            <a:r>
              <a:rPr lang="en-US" sz="2400" dirty="0" smtClean="0">
                <a:latin typeface="Kruti Dev 010" pitchFamily="2" charset="0"/>
              </a:rPr>
              <a:t>{</a:t>
            </a:r>
            <a:r>
              <a:rPr lang="en-US" sz="2400" dirty="0" err="1" smtClean="0">
                <a:latin typeface="Kruti Dev 010" pitchFamily="2" charset="0"/>
              </a:rPr>
              <a:t>kj;qä</a:t>
            </a:r>
            <a:r>
              <a:rPr lang="en-US" sz="2400" dirty="0" smtClean="0">
                <a:latin typeface="Kruti Dev 010" pitchFamily="2" charset="0"/>
              </a:rPr>
              <a:t> </a:t>
            </a:r>
            <a:r>
              <a:rPr lang="en-US" sz="2400" dirty="0" err="1" smtClean="0">
                <a:latin typeface="Kruti Dev 010" pitchFamily="2" charset="0"/>
              </a:rPr>
              <a:t>js.MekbZts+'ku</a:t>
            </a:r>
            <a:r>
              <a:rPr lang="en-US" sz="2400" dirty="0" smtClean="0">
                <a:latin typeface="Kruti Dev 010" pitchFamily="2" charset="0"/>
              </a:rPr>
              <a:t> </a:t>
            </a:r>
            <a:r>
              <a:rPr lang="en-US" sz="2400" dirty="0" err="1" smtClean="0">
                <a:latin typeface="Kruti Dev 010" pitchFamily="2" charset="0"/>
              </a:rPr>
              <a:t>fjiksVZ</a:t>
            </a:r>
            <a:r>
              <a:rPr lang="en-US" sz="2400" dirty="0" smtClean="0">
                <a:latin typeface="Kruti Dev 010" pitchFamily="2" charset="0"/>
              </a:rPr>
              <a:t> dh </a:t>
            </a:r>
            <a:r>
              <a:rPr lang="en-US" sz="2400" dirty="0" err="1" smtClean="0">
                <a:latin typeface="Kruti Dev 010" pitchFamily="2" charset="0"/>
              </a:rPr>
              <a:t>vko';d</a:t>
            </a:r>
            <a:r>
              <a:rPr lang="en-US" sz="2400" dirty="0" smtClean="0">
                <a:latin typeface="Kruti Dev 010" pitchFamily="2" charset="0"/>
              </a:rPr>
              <a:t> la[;k </a:t>
            </a:r>
            <a:r>
              <a:rPr lang="en-US" sz="2400" dirty="0" err="1" smtClean="0">
                <a:latin typeface="Kruti Dev 010" pitchFamily="2" charset="0"/>
              </a:rPr>
              <a:t>esa</a:t>
            </a:r>
            <a:r>
              <a:rPr lang="en-US" sz="2400" dirty="0" smtClean="0">
                <a:latin typeface="Kruti Dev 010" pitchFamily="2" charset="0"/>
              </a:rPr>
              <a:t> </a:t>
            </a:r>
            <a:r>
              <a:rPr lang="en-US" sz="2400" dirty="0" err="1" smtClean="0">
                <a:latin typeface="Kruti Dev 010" pitchFamily="2" charset="0"/>
              </a:rPr>
              <a:t>QksVksdkWih</a:t>
            </a:r>
            <a:r>
              <a:rPr lang="en-US" sz="2400" dirty="0" smtClean="0">
                <a:latin typeface="Kruti Dev 010" pitchFamily="2" charset="0"/>
              </a:rPr>
              <a:t> </a:t>
            </a:r>
            <a:r>
              <a:rPr lang="en-US" sz="2400" dirty="0" err="1" smtClean="0">
                <a:latin typeface="Kruti Dev 010" pitchFamily="2" charset="0"/>
              </a:rPr>
              <a:t>djokdj</a:t>
            </a:r>
            <a:r>
              <a:rPr lang="en-US" sz="2400" dirty="0" smtClean="0">
                <a:latin typeface="Kruti Dev 010" pitchFamily="2" charset="0"/>
              </a:rPr>
              <a:t> </a:t>
            </a:r>
            <a:r>
              <a:rPr lang="en-US" sz="2400" dirty="0" err="1" smtClean="0">
                <a:latin typeface="Kruti Dev 010" pitchFamily="2" charset="0"/>
              </a:rPr>
              <a:t>mifLFkrksa</a:t>
            </a:r>
            <a:r>
              <a:rPr lang="en-US" sz="2400" dirty="0" smtClean="0">
                <a:latin typeface="Kruti Dev 010" pitchFamily="2" charset="0"/>
              </a:rPr>
              <a:t> </a:t>
            </a:r>
            <a:r>
              <a:rPr lang="en-US" sz="2400" dirty="0" err="1" smtClean="0">
                <a:latin typeface="Kruti Dev 010" pitchFamily="2" charset="0"/>
              </a:rPr>
              <a:t>dks</a:t>
            </a:r>
            <a:r>
              <a:rPr lang="en-US" sz="2400" dirty="0" smtClean="0">
                <a:latin typeface="Kruti Dev 010" pitchFamily="2" charset="0"/>
              </a:rPr>
              <a:t> </a:t>
            </a:r>
            <a:r>
              <a:rPr lang="en-US" sz="2400" dirty="0" err="1" smtClean="0">
                <a:latin typeface="Kruti Dev 010" pitchFamily="2" charset="0"/>
              </a:rPr>
              <a:t>forfjr</a:t>
            </a:r>
            <a:r>
              <a:rPr lang="en-US" sz="2400" dirty="0" smtClean="0">
                <a:latin typeface="Kruti Dev 010" pitchFamily="2" charset="0"/>
              </a:rPr>
              <a:t> dh </a:t>
            </a:r>
            <a:r>
              <a:rPr lang="en-US" sz="2400" dirty="0" err="1" smtClean="0">
                <a:latin typeface="Kruti Dev 010" pitchFamily="2" charset="0"/>
              </a:rPr>
              <a:t>tk;saxhA</a:t>
            </a:r>
            <a:r>
              <a:rPr lang="en-US" sz="2400" dirty="0" smtClean="0">
                <a:latin typeface="Kruti Dev 010" pitchFamily="2" charset="0"/>
              </a:rPr>
              <a:t>  </a:t>
            </a:r>
            <a:endParaRPr lang="hi-IN" sz="2400" dirty="0" smtClean="0">
              <a:latin typeface="Kruti Dev 010" pitchFamily="2" charset="0"/>
            </a:endParaRPr>
          </a:p>
          <a:p>
            <a:pPr lvl="0" algn="just"/>
            <a:r>
              <a:rPr lang="en-US" sz="2400" dirty="0" smtClean="0">
                <a:latin typeface="Kruti Dev 010" pitchFamily="2" charset="0"/>
              </a:rPr>
              <a:t>f}</a:t>
            </a:r>
            <a:r>
              <a:rPr lang="en-US" sz="2400" dirty="0" err="1" smtClean="0">
                <a:latin typeface="Kruti Dev 010" pitchFamily="2" charset="0"/>
              </a:rPr>
              <a:t>rh</a:t>
            </a:r>
            <a:r>
              <a:rPr lang="en-US" sz="2400" dirty="0" smtClean="0">
                <a:latin typeface="Kruti Dev 010" pitchFamily="2" charset="0"/>
              </a:rPr>
              <a:t>; </a:t>
            </a:r>
            <a:r>
              <a:rPr lang="en-US" sz="2400" dirty="0" err="1" smtClean="0">
                <a:latin typeface="Kruti Dev 010" pitchFamily="2" charset="0"/>
              </a:rPr>
              <a:t>js.MekbZts+'ku</a:t>
            </a:r>
            <a:r>
              <a:rPr lang="en-US" sz="2400" dirty="0" smtClean="0">
                <a:latin typeface="Kruti Dev 010" pitchFamily="2" charset="0"/>
              </a:rPr>
              <a:t> dh </a:t>
            </a:r>
            <a:r>
              <a:rPr lang="en-US" sz="2400" dirty="0" err="1" smtClean="0">
                <a:latin typeface="Kruti Dev 010" pitchFamily="2" charset="0"/>
              </a:rPr>
              <a:t>fjiksVZ</a:t>
            </a:r>
            <a:r>
              <a:rPr lang="en-US" sz="2400" dirty="0" smtClean="0">
                <a:latin typeface="Kruti Dev 010" pitchFamily="2" charset="0"/>
              </a:rPr>
              <a:t> </a:t>
            </a:r>
            <a:r>
              <a:rPr lang="en-US" sz="2400" dirty="0" err="1" smtClean="0">
                <a:latin typeface="Kruti Dev 010" pitchFamily="2" charset="0"/>
              </a:rPr>
              <a:t>ds</a:t>
            </a:r>
            <a:r>
              <a:rPr lang="en-US" sz="2400" dirty="0" smtClean="0">
                <a:latin typeface="Kruti Dev 010" pitchFamily="2" charset="0"/>
              </a:rPr>
              <a:t> </a:t>
            </a:r>
            <a:r>
              <a:rPr lang="en-US" sz="2400" dirty="0" err="1" smtClean="0">
                <a:latin typeface="Kruti Dev 010" pitchFamily="2" charset="0"/>
              </a:rPr>
              <a:t>vk</a:t>
            </a:r>
            <a:r>
              <a:rPr lang="en-US" sz="2400" dirty="0" smtClean="0">
                <a:latin typeface="Kruti Dev 010" pitchFamily="2" charset="0"/>
              </a:rPr>
              <a:t>/</a:t>
            </a:r>
            <a:r>
              <a:rPr lang="en-US" sz="2400" dirty="0" err="1" smtClean="0">
                <a:latin typeface="Kruti Dev 010" pitchFamily="2" charset="0"/>
              </a:rPr>
              <a:t>kkj</a:t>
            </a:r>
            <a:r>
              <a:rPr lang="en-US" sz="2400" dirty="0" smtClean="0">
                <a:latin typeface="Kruti Dev 010" pitchFamily="2" charset="0"/>
              </a:rPr>
              <a:t> </a:t>
            </a:r>
            <a:r>
              <a:rPr lang="en-US" sz="2400" dirty="0" err="1" smtClean="0">
                <a:latin typeface="Kruti Dev 010" pitchFamily="2" charset="0"/>
              </a:rPr>
              <a:t>ij</a:t>
            </a:r>
            <a:r>
              <a:rPr lang="en-US" sz="2400" dirty="0" smtClean="0">
                <a:latin typeface="Kruti Dev 010" pitchFamily="2" charset="0"/>
              </a:rPr>
              <a:t> </a:t>
            </a:r>
            <a:r>
              <a:rPr lang="en-US" sz="2400" dirty="0" err="1" smtClean="0">
                <a:latin typeface="Kruti Dev 010" pitchFamily="2" charset="0"/>
              </a:rPr>
              <a:t>bZ-Ogh-,e</a:t>
            </a:r>
            <a:r>
              <a:rPr lang="en-US" sz="2400" dirty="0" smtClean="0">
                <a:latin typeface="Kruti Dev 010" pitchFamily="2" charset="0"/>
              </a:rPr>
              <a:t>- dh </a:t>
            </a:r>
            <a:r>
              <a:rPr lang="en-US" sz="2400" dirty="0" err="1" smtClean="0">
                <a:latin typeface="Kruti Dev 010" pitchFamily="2" charset="0"/>
              </a:rPr>
              <a:t>deh'kfuax</a:t>
            </a:r>
            <a:r>
              <a:rPr lang="en-US" sz="2400" dirty="0" smtClean="0">
                <a:latin typeface="Kruti Dev 010" pitchFamily="2" charset="0"/>
              </a:rPr>
              <a:t> dh </a:t>
            </a:r>
            <a:r>
              <a:rPr lang="en-US" sz="2400" dirty="0" err="1" smtClean="0">
                <a:latin typeface="Kruti Dev 010" pitchFamily="2" charset="0"/>
              </a:rPr>
              <a:t>tk;sxhA</a:t>
            </a:r>
            <a:r>
              <a:rPr lang="en-US" sz="2400" dirty="0" smtClean="0">
                <a:latin typeface="Kruti Dev 010" pitchFamily="2" charset="0"/>
              </a:rPr>
              <a:t> </a:t>
            </a:r>
          </a:p>
          <a:p>
            <a:pPr lvl="0" algn="just"/>
            <a:r>
              <a:rPr lang="en-US" sz="2400" dirty="0" smtClean="0">
                <a:latin typeface="Kruti Dev 010" pitchFamily="2" charset="0"/>
              </a:rPr>
              <a:t>erx.kuk </a:t>
            </a:r>
            <a:r>
              <a:rPr lang="en-US" sz="2400" dirty="0" err="1" smtClean="0">
                <a:latin typeface="Kruti Dev 010" pitchFamily="2" charset="0"/>
              </a:rPr>
              <a:t>ds</a:t>
            </a:r>
            <a:r>
              <a:rPr lang="en-US" sz="2400" dirty="0" smtClean="0">
                <a:latin typeface="Kruti Dev 010" pitchFamily="2" charset="0"/>
              </a:rPr>
              <a:t> </a:t>
            </a:r>
            <a:r>
              <a:rPr lang="en-US" sz="2400" dirty="0" err="1" smtClean="0">
                <a:latin typeface="Kruti Dev 010" pitchFamily="2" charset="0"/>
              </a:rPr>
              <a:t>mijkar</a:t>
            </a:r>
            <a:r>
              <a:rPr lang="en-US" sz="2400" dirty="0" smtClean="0">
                <a:latin typeface="Kruti Dev 010" pitchFamily="2" charset="0"/>
              </a:rPr>
              <a:t> </a:t>
            </a:r>
            <a:r>
              <a:rPr lang="en-US" sz="2400" dirty="0" err="1" smtClean="0">
                <a:latin typeface="Kruti Dev 010" pitchFamily="2" charset="0"/>
              </a:rPr>
              <a:t>fMokbZl</a:t>
            </a:r>
            <a:r>
              <a:rPr lang="en-US" sz="2400" dirty="0" smtClean="0">
                <a:latin typeface="Kruti Dev 010" pitchFamily="2" charset="0"/>
              </a:rPr>
              <a:t> </a:t>
            </a:r>
            <a:r>
              <a:rPr lang="en-US" sz="2400" dirty="0" err="1" smtClean="0">
                <a:latin typeface="Kruti Dev 010" pitchFamily="2" charset="0"/>
              </a:rPr>
              <a:t>dks</a:t>
            </a:r>
            <a:r>
              <a:rPr lang="en-US" sz="2400" dirty="0" smtClean="0">
                <a:latin typeface="Kruti Dev 010" pitchFamily="2" charset="0"/>
              </a:rPr>
              <a:t> </a:t>
            </a:r>
            <a:r>
              <a:rPr lang="en-US" sz="2400" dirty="0" err="1" smtClean="0">
                <a:latin typeface="Kruti Dev 010" pitchFamily="2" charset="0"/>
              </a:rPr>
              <a:t>okil</a:t>
            </a:r>
            <a:r>
              <a:rPr lang="en-US" sz="2400" dirty="0" smtClean="0">
                <a:latin typeface="Kruti Dev 010" pitchFamily="2" charset="0"/>
              </a:rPr>
              <a:t> </a:t>
            </a:r>
            <a:r>
              <a:rPr lang="en-US" sz="2400" dirty="0" err="1" smtClean="0">
                <a:latin typeface="Kruti Dev 010" pitchFamily="2" charset="0"/>
              </a:rPr>
              <a:t>muds</a:t>
            </a:r>
            <a:r>
              <a:rPr lang="en-US" sz="2400" dirty="0" smtClean="0">
                <a:latin typeface="Kruti Dev 010" pitchFamily="2" charset="0"/>
              </a:rPr>
              <a:t> </a:t>
            </a:r>
            <a:r>
              <a:rPr lang="en-US" sz="2400" dirty="0" err="1" smtClean="0">
                <a:latin typeface="Kruti Dev 010" pitchFamily="2" charset="0"/>
              </a:rPr>
              <a:t>fy</a:t>
            </a:r>
            <a:r>
              <a:rPr lang="en-US" sz="2400" dirty="0" smtClean="0">
                <a:latin typeface="Kruti Dev 010" pitchFamily="2" charset="0"/>
              </a:rPr>
              <a:t>, fu/</a:t>
            </a:r>
            <a:r>
              <a:rPr lang="en-US" sz="2400" dirty="0" err="1" smtClean="0">
                <a:latin typeface="Kruti Dev 010" pitchFamily="2" charset="0"/>
              </a:rPr>
              <a:t>kkZfjr</a:t>
            </a:r>
            <a:r>
              <a:rPr lang="en-US" sz="2400" dirty="0" smtClean="0">
                <a:latin typeface="Kruti Dev 010" pitchFamily="2" charset="0"/>
              </a:rPr>
              <a:t> </a:t>
            </a:r>
            <a:r>
              <a:rPr lang="en-US" sz="2400" dirty="0" err="1" smtClean="0">
                <a:latin typeface="Kruti Dev 010" pitchFamily="2" charset="0"/>
              </a:rPr>
              <a:t>Vªad</a:t>
            </a:r>
            <a:r>
              <a:rPr lang="en-US" sz="2400" dirty="0" smtClean="0">
                <a:latin typeface="Kruti Dev 010" pitchFamily="2" charset="0"/>
              </a:rPr>
              <a:t> </a:t>
            </a:r>
            <a:r>
              <a:rPr lang="en-US" sz="2400" dirty="0" err="1" smtClean="0">
                <a:latin typeface="Kruti Dev 010" pitchFamily="2" charset="0"/>
              </a:rPr>
              <a:t>esa</a:t>
            </a:r>
            <a:r>
              <a:rPr lang="en-US" sz="2400" dirty="0" smtClean="0">
                <a:latin typeface="Kruti Dev 010" pitchFamily="2" charset="0"/>
              </a:rPr>
              <a:t> j[</a:t>
            </a:r>
            <a:r>
              <a:rPr lang="en-US" sz="2400" dirty="0" err="1" smtClean="0">
                <a:latin typeface="Kruti Dev 010" pitchFamily="2" charset="0"/>
              </a:rPr>
              <a:t>kdj</a:t>
            </a:r>
            <a:r>
              <a:rPr lang="en-US" sz="2400" dirty="0" smtClean="0">
                <a:latin typeface="Kruti Dev 010" pitchFamily="2" charset="0"/>
              </a:rPr>
              <a:t> </a:t>
            </a:r>
            <a:r>
              <a:rPr lang="en-US" sz="2400" dirty="0" err="1" smtClean="0">
                <a:latin typeface="Kruti Dev 010" pitchFamily="2" charset="0"/>
              </a:rPr>
              <a:t>Lkqjf</a:t>
            </a:r>
            <a:r>
              <a:rPr lang="en-US" sz="2400" dirty="0" smtClean="0">
                <a:latin typeface="Kruti Dev 010" pitchFamily="2" charset="0"/>
              </a:rPr>
              <a:t>{</a:t>
            </a:r>
            <a:r>
              <a:rPr lang="en-US" sz="2400" dirty="0" err="1" smtClean="0">
                <a:latin typeface="Kruti Dev 010" pitchFamily="2" charset="0"/>
              </a:rPr>
              <a:t>kr</a:t>
            </a:r>
            <a:r>
              <a:rPr lang="en-US" sz="2400" dirty="0" smtClean="0">
                <a:latin typeface="Kruti Dev 010" pitchFamily="2" charset="0"/>
              </a:rPr>
              <a:t> </a:t>
            </a:r>
            <a:r>
              <a:rPr lang="en-US" sz="2400" dirty="0" err="1" smtClean="0">
                <a:latin typeface="Kruti Dev 010" pitchFamily="2" charset="0"/>
              </a:rPr>
              <a:t>bZ-Ogh-,e</a:t>
            </a:r>
            <a:r>
              <a:rPr lang="en-US" sz="2400" dirty="0" smtClean="0">
                <a:latin typeface="Kruti Dev 010" pitchFamily="2" charset="0"/>
              </a:rPr>
              <a:t>- </a:t>
            </a:r>
            <a:r>
              <a:rPr lang="en-US" sz="2400" dirty="0" err="1" smtClean="0">
                <a:latin typeface="Kruti Dev 010" pitchFamily="2" charset="0"/>
              </a:rPr>
              <a:t>LVksj:e</a:t>
            </a:r>
            <a:r>
              <a:rPr lang="en-US" sz="2400" dirty="0" smtClean="0">
                <a:latin typeface="Kruti Dev 010" pitchFamily="2" charset="0"/>
              </a:rPr>
              <a:t> </a:t>
            </a:r>
            <a:r>
              <a:rPr lang="en-US" sz="2400" dirty="0" err="1" smtClean="0">
                <a:latin typeface="Kruti Dev 010" pitchFamily="2" charset="0"/>
              </a:rPr>
              <a:t>esa</a:t>
            </a:r>
            <a:r>
              <a:rPr lang="en-US" sz="2400" dirty="0" smtClean="0">
                <a:latin typeface="Kruti Dev 010" pitchFamily="2" charset="0"/>
              </a:rPr>
              <a:t> </a:t>
            </a:r>
            <a:r>
              <a:rPr lang="en-US" sz="2400" dirty="0" err="1" smtClean="0">
                <a:latin typeface="Kruti Dev 010" pitchFamily="2" charset="0"/>
              </a:rPr>
              <a:t>igqapk;k</a:t>
            </a:r>
            <a:r>
              <a:rPr lang="en-US" sz="2400" dirty="0" smtClean="0">
                <a:latin typeface="Kruti Dev 010" pitchFamily="2" charset="0"/>
              </a:rPr>
              <a:t> </a:t>
            </a:r>
            <a:r>
              <a:rPr lang="en-US" sz="2400" dirty="0" err="1" smtClean="0">
                <a:latin typeface="Kruti Dev 010" pitchFamily="2" charset="0"/>
              </a:rPr>
              <a:t>tk;sxkA</a:t>
            </a:r>
            <a:r>
              <a:rPr lang="en-US" sz="2400" dirty="0" smtClean="0">
                <a:latin typeface="Kruti Dev 010" pitchFamily="2" charset="0"/>
              </a:rPr>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6172200"/>
          </a:xfrm>
        </p:spPr>
        <p:txBody>
          <a:bodyPr>
            <a:normAutofit fontScale="92500"/>
          </a:bodyPr>
          <a:lstStyle/>
          <a:p>
            <a:pPr lvl="0" algn="ctr">
              <a:buNone/>
            </a:pPr>
            <a:r>
              <a:rPr lang="en-US" sz="2800" dirty="0">
                <a:latin typeface="Arial" pitchFamily="34" charset="0"/>
                <a:cs typeface="Arial" pitchFamily="34" charset="0"/>
              </a:rPr>
              <a:t>EVM</a:t>
            </a:r>
            <a:r>
              <a:rPr lang="en-US" sz="3600" b="1" dirty="0"/>
              <a:t> </a:t>
            </a:r>
            <a:r>
              <a:rPr lang="en-US" sz="3600" b="1" dirty="0">
                <a:latin typeface="Kruti Dev 010" pitchFamily="2" charset="0"/>
              </a:rPr>
              <a:t>dh </a:t>
            </a:r>
            <a:r>
              <a:rPr lang="en-US" sz="3600" b="1" dirty="0" err="1" smtClean="0">
                <a:latin typeface="Kruti Dev 010" pitchFamily="2" charset="0"/>
              </a:rPr>
              <a:t>deh’kfuax</a:t>
            </a:r>
            <a:endParaRPr lang="hi-IN" sz="3600" b="1" dirty="0" smtClean="0">
              <a:latin typeface="Kruti Dev 010" pitchFamily="2" charset="0"/>
            </a:endParaRPr>
          </a:p>
          <a:p>
            <a:pPr lvl="0" algn="ctr">
              <a:buNone/>
            </a:pPr>
            <a:endParaRPr lang="en-US" sz="3600" dirty="0">
              <a:latin typeface="Kruti Dev 010" pitchFamily="2" charset="0"/>
            </a:endParaRPr>
          </a:p>
          <a:p>
            <a:r>
              <a:rPr lang="en-US" dirty="0" err="1" smtClean="0">
                <a:latin typeface="Kruti Dev 010" pitchFamily="2" charset="0"/>
              </a:rPr>
              <a:t>vuqyXud</a:t>
            </a:r>
            <a:r>
              <a:rPr lang="en-US" dirty="0" smtClean="0">
                <a:latin typeface="Kruti Dev 010" pitchFamily="2" charset="0"/>
              </a:rPr>
              <a:t> </a:t>
            </a:r>
            <a:r>
              <a:rPr lang="en-US" dirty="0" err="1">
                <a:latin typeface="Kruti Dev 010" pitchFamily="2" charset="0"/>
              </a:rPr>
              <a:t>dza</a:t>
            </a:r>
            <a:r>
              <a:rPr lang="en-US" dirty="0">
                <a:latin typeface="Kruti Dev 010" pitchFamily="2" charset="0"/>
              </a:rPr>
              <a:t> 01- </a:t>
            </a:r>
            <a:r>
              <a:rPr lang="en-US" sz="2400" dirty="0">
                <a:latin typeface="Arial" pitchFamily="34" charset="0"/>
                <a:cs typeface="Arial" pitchFamily="34" charset="0"/>
              </a:rPr>
              <a:t>EVM</a:t>
            </a:r>
            <a:r>
              <a:rPr lang="en-US" dirty="0">
                <a:latin typeface="Kruti Dev 010" pitchFamily="2" charset="0"/>
              </a:rPr>
              <a:t> dh </a:t>
            </a:r>
            <a:r>
              <a:rPr lang="en-US" dirty="0" err="1" smtClean="0">
                <a:latin typeface="Kruti Dev 010" pitchFamily="2" charset="0"/>
              </a:rPr>
              <a:t>deh'kfuax</a:t>
            </a:r>
            <a:r>
              <a:rPr lang="en-US" dirty="0" smtClean="0">
                <a:latin typeface="Kruti Dev 010" pitchFamily="2" charset="0"/>
              </a:rPr>
              <a:t> </a:t>
            </a:r>
            <a:r>
              <a:rPr lang="en-US" dirty="0" err="1">
                <a:latin typeface="Kruti Dev 010" pitchFamily="2" charset="0"/>
              </a:rPr>
              <a:t>dk</a:t>
            </a:r>
            <a:r>
              <a:rPr lang="en-US" dirty="0">
                <a:latin typeface="Kruti Dev 010" pitchFamily="2" charset="0"/>
              </a:rPr>
              <a:t> </a:t>
            </a:r>
            <a:r>
              <a:rPr lang="en-US" dirty="0" err="1">
                <a:latin typeface="Kruti Dev 010" pitchFamily="2" charset="0"/>
              </a:rPr>
              <a:t>mifLFkfr</a:t>
            </a:r>
            <a:r>
              <a:rPr lang="en-US" dirty="0">
                <a:latin typeface="Kruti Dev 010" pitchFamily="2" charset="0"/>
              </a:rPr>
              <a:t> </a:t>
            </a:r>
            <a:r>
              <a:rPr lang="en-US" dirty="0" err="1">
                <a:latin typeface="Kruti Dev 010" pitchFamily="2" charset="0"/>
              </a:rPr>
              <a:t>jftLVjA</a:t>
            </a:r>
            <a:endParaRPr lang="en-US" dirty="0">
              <a:latin typeface="Kruti Dev 010" pitchFamily="2" charset="0"/>
            </a:endParaRPr>
          </a:p>
          <a:p>
            <a:r>
              <a:rPr lang="en-US" dirty="0" err="1">
                <a:latin typeface="Kruti Dev 010" pitchFamily="2" charset="0"/>
              </a:rPr>
              <a:t>vuqyXud</a:t>
            </a:r>
            <a:r>
              <a:rPr lang="en-US" dirty="0">
                <a:latin typeface="Kruti Dev 010" pitchFamily="2" charset="0"/>
              </a:rPr>
              <a:t> </a:t>
            </a:r>
            <a:r>
              <a:rPr lang="en-US" dirty="0" err="1">
                <a:latin typeface="Kruti Dev 010" pitchFamily="2" charset="0"/>
              </a:rPr>
              <a:t>dza</a:t>
            </a:r>
            <a:r>
              <a:rPr lang="en-US" dirty="0">
                <a:latin typeface="Kruti Dev 010" pitchFamily="2" charset="0"/>
              </a:rPr>
              <a:t> 02- </a:t>
            </a:r>
            <a:r>
              <a:rPr lang="en-US" sz="2400" dirty="0">
                <a:latin typeface="Arial" pitchFamily="34" charset="0"/>
                <a:cs typeface="Arial" pitchFamily="34" charset="0"/>
              </a:rPr>
              <a:t>ECIL</a:t>
            </a:r>
            <a:r>
              <a:rPr lang="en-US" dirty="0">
                <a:latin typeface="Kruti Dev 010" pitchFamily="2" charset="0"/>
              </a:rPr>
              <a:t> }</a:t>
            </a:r>
            <a:r>
              <a:rPr lang="en-US" dirty="0" err="1">
                <a:latin typeface="Kruti Dev 010" pitchFamily="2" charset="0"/>
              </a:rPr>
              <a:t>kjk</a:t>
            </a:r>
            <a:r>
              <a:rPr lang="en-US" dirty="0">
                <a:latin typeface="Kruti Dev 010" pitchFamily="2" charset="0"/>
              </a:rPr>
              <a:t> </a:t>
            </a:r>
            <a:r>
              <a:rPr lang="en-US" sz="2400" dirty="0">
                <a:latin typeface="Arial" pitchFamily="34" charset="0"/>
                <a:cs typeface="Arial" pitchFamily="34" charset="0"/>
              </a:rPr>
              <a:t>EVM</a:t>
            </a:r>
            <a:r>
              <a:rPr lang="en-US" dirty="0">
                <a:latin typeface="Kruti Dev 010" pitchFamily="2" charset="0"/>
              </a:rPr>
              <a:t> </a:t>
            </a:r>
            <a:r>
              <a:rPr lang="en-US" dirty="0" err="1">
                <a:latin typeface="Kruti Dev 010" pitchFamily="2" charset="0"/>
              </a:rPr>
              <a:t>dk</a:t>
            </a:r>
            <a:r>
              <a:rPr lang="en-US" dirty="0">
                <a:latin typeface="Kruti Dev 010" pitchFamily="2" charset="0"/>
              </a:rPr>
              <a:t> </a:t>
            </a:r>
            <a:r>
              <a:rPr lang="en-US" dirty="0" err="1">
                <a:latin typeface="Kruti Dev 010" pitchFamily="2" charset="0"/>
              </a:rPr>
              <a:t>lR;kiuA</a:t>
            </a:r>
            <a:endParaRPr lang="en-US" dirty="0">
              <a:latin typeface="Kruti Dev 010" pitchFamily="2" charset="0"/>
            </a:endParaRPr>
          </a:p>
          <a:p>
            <a:r>
              <a:rPr lang="en-US" dirty="0" err="1">
                <a:latin typeface="Kruti Dev 010" pitchFamily="2" charset="0"/>
              </a:rPr>
              <a:t>vuqyXud</a:t>
            </a:r>
            <a:r>
              <a:rPr lang="en-US" dirty="0">
                <a:latin typeface="Kruti Dev 010" pitchFamily="2" charset="0"/>
              </a:rPr>
              <a:t> </a:t>
            </a:r>
            <a:r>
              <a:rPr lang="en-US" dirty="0" err="1">
                <a:latin typeface="Kruti Dev 010" pitchFamily="2" charset="0"/>
              </a:rPr>
              <a:t>dza</a:t>
            </a:r>
            <a:r>
              <a:rPr lang="en-US" dirty="0">
                <a:latin typeface="Kruti Dev 010" pitchFamily="2" charset="0"/>
              </a:rPr>
              <a:t> 03- </a:t>
            </a:r>
            <a:r>
              <a:rPr lang="en-US" sz="2400" dirty="0">
                <a:latin typeface="Arial" pitchFamily="34" charset="0"/>
                <a:cs typeface="Arial" pitchFamily="34" charset="0"/>
              </a:rPr>
              <a:t>EVM</a:t>
            </a:r>
            <a:r>
              <a:rPr lang="en-US" dirty="0">
                <a:latin typeface="Kruti Dev 010" pitchFamily="2" charset="0"/>
              </a:rPr>
              <a:t> dh </a:t>
            </a:r>
            <a:r>
              <a:rPr lang="en-US" dirty="0" err="1" smtClean="0">
                <a:latin typeface="Kruti Dev 010" pitchFamily="2" charset="0"/>
              </a:rPr>
              <a:t>deh'kfuax</a:t>
            </a:r>
            <a:r>
              <a:rPr lang="en-US" dirty="0" smtClean="0">
                <a:latin typeface="Kruti Dev 010" pitchFamily="2" charset="0"/>
              </a:rPr>
              <a:t> </a:t>
            </a:r>
            <a:r>
              <a:rPr lang="en-US" dirty="0" err="1">
                <a:latin typeface="Kruti Dev 010" pitchFamily="2" charset="0"/>
              </a:rPr>
              <a:t>ds</a:t>
            </a:r>
            <a:r>
              <a:rPr lang="en-US" dirty="0">
                <a:latin typeface="Kruti Dev 010" pitchFamily="2" charset="0"/>
              </a:rPr>
              <a:t> </a:t>
            </a:r>
            <a:r>
              <a:rPr lang="en-US" dirty="0" err="1">
                <a:latin typeface="Kruti Dev 010" pitchFamily="2" charset="0"/>
              </a:rPr>
              <a:t>nkSjku</a:t>
            </a:r>
            <a:r>
              <a:rPr lang="en-US" dirty="0">
                <a:latin typeface="Kruti Dev 010" pitchFamily="2" charset="0"/>
              </a:rPr>
              <a:t> </a:t>
            </a:r>
            <a:r>
              <a:rPr lang="en-US" dirty="0" err="1">
                <a:latin typeface="Kruti Dev 010" pitchFamily="2" charset="0"/>
              </a:rPr>
              <a:t>ekWdiksy</a:t>
            </a:r>
            <a:r>
              <a:rPr lang="en-US" dirty="0">
                <a:latin typeface="Kruti Dev 010" pitchFamily="2" charset="0"/>
              </a:rPr>
              <a:t> </a:t>
            </a:r>
            <a:r>
              <a:rPr lang="en-US" dirty="0" err="1">
                <a:latin typeface="Kruti Dev 010" pitchFamily="2" charset="0"/>
              </a:rPr>
              <a:t>dk</a:t>
            </a:r>
            <a:r>
              <a:rPr lang="en-US" dirty="0">
                <a:latin typeface="Kruti Dev 010" pitchFamily="2" charset="0"/>
              </a:rPr>
              <a:t> </a:t>
            </a:r>
            <a:r>
              <a:rPr lang="en-US" dirty="0" err="1">
                <a:latin typeface="Kruti Dev 010" pitchFamily="2" charset="0"/>
              </a:rPr>
              <a:t>izek.khdj.kA</a:t>
            </a:r>
            <a:endParaRPr lang="en-US" dirty="0">
              <a:latin typeface="Kruti Dev 010" pitchFamily="2" charset="0"/>
            </a:endParaRPr>
          </a:p>
          <a:p>
            <a:r>
              <a:rPr lang="en-US" dirty="0" err="1">
                <a:latin typeface="Kruti Dev 010" pitchFamily="2" charset="0"/>
              </a:rPr>
              <a:t>vuqyXud</a:t>
            </a:r>
            <a:r>
              <a:rPr lang="en-US" dirty="0">
                <a:latin typeface="Kruti Dev 010" pitchFamily="2" charset="0"/>
              </a:rPr>
              <a:t> </a:t>
            </a:r>
            <a:r>
              <a:rPr lang="en-US" dirty="0" err="1">
                <a:latin typeface="Kruti Dev 010" pitchFamily="2" charset="0"/>
              </a:rPr>
              <a:t>dza</a:t>
            </a:r>
            <a:r>
              <a:rPr lang="en-US" dirty="0">
                <a:latin typeface="Kruti Dev 010" pitchFamily="2" charset="0"/>
              </a:rPr>
              <a:t> 04- </a:t>
            </a:r>
            <a:r>
              <a:rPr lang="en-US" dirty="0" err="1">
                <a:latin typeface="Kruti Dev 010" pitchFamily="2" charset="0"/>
              </a:rPr>
              <a:t>xzs&amp;isij</a:t>
            </a:r>
            <a:r>
              <a:rPr lang="en-US" dirty="0">
                <a:latin typeface="Kruti Dev 010" pitchFamily="2" charset="0"/>
              </a:rPr>
              <a:t> </a:t>
            </a:r>
            <a:r>
              <a:rPr lang="en-US" dirty="0" err="1">
                <a:latin typeface="Kruti Dev 010" pitchFamily="2" charset="0"/>
              </a:rPr>
              <a:t>lhy</a:t>
            </a:r>
            <a:r>
              <a:rPr lang="en-US" dirty="0">
                <a:latin typeface="Kruti Dev 010" pitchFamily="2" charset="0"/>
              </a:rPr>
              <a:t> }</a:t>
            </a:r>
            <a:r>
              <a:rPr lang="en-US" dirty="0" err="1">
                <a:latin typeface="Kruti Dev 010" pitchFamily="2" charset="0"/>
              </a:rPr>
              <a:t>kjk</a:t>
            </a:r>
            <a:r>
              <a:rPr lang="en-US" dirty="0">
                <a:latin typeface="Kruti Dev 010" pitchFamily="2" charset="0"/>
              </a:rPr>
              <a:t> </a:t>
            </a:r>
            <a:r>
              <a:rPr lang="en-US" dirty="0" err="1">
                <a:latin typeface="Kruti Dev 010" pitchFamily="2" charset="0"/>
              </a:rPr>
              <a:t>cSysV</a:t>
            </a:r>
            <a:r>
              <a:rPr lang="en-US" dirty="0">
                <a:latin typeface="Kruti Dev 010" pitchFamily="2" charset="0"/>
              </a:rPr>
              <a:t> ;</a:t>
            </a:r>
            <a:r>
              <a:rPr lang="en-US" dirty="0" err="1">
                <a:latin typeface="Kruti Dev 010" pitchFamily="2" charset="0"/>
              </a:rPr>
              <a:t>qfuV</a:t>
            </a:r>
            <a:r>
              <a:rPr lang="en-US" dirty="0">
                <a:latin typeface="Kruti Dev 010" pitchFamily="2" charset="0"/>
              </a:rPr>
              <a:t> </a:t>
            </a:r>
            <a:r>
              <a:rPr lang="en-US" dirty="0" err="1">
                <a:latin typeface="Kruti Dev 010" pitchFamily="2" charset="0"/>
              </a:rPr>
              <a:t>dks</a:t>
            </a:r>
            <a:r>
              <a:rPr lang="en-US" dirty="0">
                <a:latin typeface="Kruti Dev 010" pitchFamily="2" charset="0"/>
              </a:rPr>
              <a:t> </a:t>
            </a:r>
            <a:r>
              <a:rPr lang="en-US" dirty="0" err="1">
                <a:latin typeface="Kruti Dev 010" pitchFamily="2" charset="0"/>
              </a:rPr>
              <a:t>lhy</a:t>
            </a:r>
            <a:r>
              <a:rPr lang="en-US" dirty="0">
                <a:latin typeface="Kruti Dev 010" pitchFamily="2" charset="0"/>
              </a:rPr>
              <a:t> </a:t>
            </a:r>
            <a:r>
              <a:rPr lang="en-US" dirty="0" err="1">
                <a:latin typeface="Kruti Dev 010" pitchFamily="2" charset="0"/>
              </a:rPr>
              <a:t>fd;s</a:t>
            </a:r>
            <a:r>
              <a:rPr lang="en-US" dirty="0">
                <a:latin typeface="Kruti Dev 010" pitchFamily="2" charset="0"/>
              </a:rPr>
              <a:t> </a:t>
            </a:r>
            <a:r>
              <a:rPr lang="en-US" dirty="0" err="1">
                <a:latin typeface="Kruti Dev 010" pitchFamily="2" charset="0"/>
              </a:rPr>
              <a:t>tkus</a:t>
            </a:r>
            <a:r>
              <a:rPr lang="en-US" dirty="0">
                <a:latin typeface="Kruti Dev 010" pitchFamily="2" charset="0"/>
              </a:rPr>
              <a:t> </a:t>
            </a:r>
            <a:r>
              <a:rPr lang="en-US" dirty="0" err="1">
                <a:latin typeface="Kruti Dev 010" pitchFamily="2" charset="0"/>
              </a:rPr>
              <a:t>dk</a:t>
            </a:r>
            <a:r>
              <a:rPr lang="en-US" dirty="0">
                <a:latin typeface="Kruti Dev 010" pitchFamily="2" charset="0"/>
              </a:rPr>
              <a:t> </a:t>
            </a:r>
            <a:r>
              <a:rPr lang="en-US" dirty="0" err="1" smtClean="0">
                <a:latin typeface="Kruti Dev 010" pitchFamily="2" charset="0"/>
              </a:rPr>
              <a:t>jftLVjA</a:t>
            </a:r>
            <a:endParaRPr lang="hi-IN" dirty="0" smtClean="0">
              <a:latin typeface="Kruti Dev 010" pitchFamily="2" charset="0"/>
            </a:endParaRPr>
          </a:p>
          <a:p>
            <a:pPr lvl="0">
              <a:buNone/>
            </a:pPr>
            <a:r>
              <a:rPr lang="en-US" b="1" dirty="0" smtClean="0">
                <a:latin typeface="Arial" pitchFamily="34" charset="0"/>
                <a:cs typeface="Arial" pitchFamily="34" charset="0"/>
              </a:rPr>
              <a:t>BU</a:t>
            </a:r>
            <a:r>
              <a:rPr lang="en-US" b="1" dirty="0" smtClean="0">
                <a:latin typeface="Kruti Dev 010" pitchFamily="2" charset="0"/>
                <a:cs typeface="Arial" pitchFamily="34" charset="0"/>
              </a:rPr>
              <a:t> </a:t>
            </a:r>
            <a:r>
              <a:rPr lang="en-US" b="1" dirty="0" err="1" smtClean="0">
                <a:latin typeface="Kruti Dev 010" pitchFamily="2" charset="0"/>
              </a:rPr>
              <a:t>dks</a:t>
            </a:r>
            <a:r>
              <a:rPr lang="en-US" b="1" dirty="0" smtClean="0">
                <a:latin typeface="Kruti Dev 010" pitchFamily="2" charset="0"/>
              </a:rPr>
              <a:t> </a:t>
            </a:r>
            <a:r>
              <a:rPr lang="en-US" b="1" dirty="0" err="1" smtClean="0">
                <a:latin typeface="Kruti Dev 010" pitchFamily="2" charset="0"/>
              </a:rPr>
              <a:t>rS;kj</a:t>
            </a:r>
            <a:r>
              <a:rPr lang="en-US" b="1" dirty="0" smtClean="0">
                <a:latin typeface="Kruti Dev 010" pitchFamily="2" charset="0"/>
              </a:rPr>
              <a:t> </a:t>
            </a:r>
            <a:r>
              <a:rPr lang="en-US" b="1" dirty="0" err="1" smtClean="0">
                <a:latin typeface="Kruti Dev 010" pitchFamily="2" charset="0"/>
              </a:rPr>
              <a:t>djuk</a:t>
            </a:r>
            <a:r>
              <a:rPr lang="en-US" b="1" dirty="0" smtClean="0">
                <a:latin typeface="Kruti Dev 010" pitchFamily="2" charset="0"/>
              </a:rPr>
              <a:t> &amp; </a:t>
            </a:r>
          </a:p>
          <a:p>
            <a:pPr lvl="0">
              <a:buNone/>
            </a:pPr>
            <a:r>
              <a:rPr lang="en-US" b="1" dirty="0" smtClean="0">
                <a:latin typeface="Arial" pitchFamily="34" charset="0"/>
                <a:cs typeface="Arial" pitchFamily="34" charset="0"/>
              </a:rPr>
              <a:t>CU</a:t>
            </a:r>
            <a:r>
              <a:rPr lang="en-US" b="1" dirty="0" smtClean="0">
                <a:latin typeface="Kruti Dev 010" pitchFamily="2" charset="0"/>
              </a:rPr>
              <a:t> </a:t>
            </a:r>
            <a:r>
              <a:rPr lang="en-US" b="1" dirty="0" err="1" smtClean="0">
                <a:latin typeface="Kruti Dev 010" pitchFamily="2" charset="0"/>
              </a:rPr>
              <a:t>dks</a:t>
            </a:r>
            <a:r>
              <a:rPr lang="en-US" b="1" dirty="0" smtClean="0">
                <a:latin typeface="Kruti Dev 010" pitchFamily="2" charset="0"/>
              </a:rPr>
              <a:t> </a:t>
            </a:r>
            <a:r>
              <a:rPr lang="en-US" b="1" dirty="0" err="1" smtClean="0">
                <a:latin typeface="Kruti Dev 010" pitchFamily="2" charset="0"/>
              </a:rPr>
              <a:t>rS;kj</a:t>
            </a:r>
            <a:r>
              <a:rPr lang="en-US" b="1" dirty="0" smtClean="0">
                <a:latin typeface="Kruti Dev 010" pitchFamily="2" charset="0"/>
              </a:rPr>
              <a:t> </a:t>
            </a:r>
            <a:r>
              <a:rPr lang="en-US" b="1" dirty="0" err="1" smtClean="0">
                <a:latin typeface="Kruti Dev 010" pitchFamily="2" charset="0"/>
              </a:rPr>
              <a:t>djuk</a:t>
            </a:r>
            <a:r>
              <a:rPr lang="en-US" b="1" dirty="0" smtClean="0">
                <a:latin typeface="Kruti Dev 010" pitchFamily="2" charset="0"/>
              </a:rPr>
              <a:t> &amp;</a:t>
            </a:r>
            <a:r>
              <a:rPr lang="hi-IN" b="1" dirty="0" smtClean="0">
                <a:latin typeface="Kruti Dev 010" pitchFamily="2" charset="0"/>
              </a:rPr>
              <a:t> </a:t>
            </a:r>
          </a:p>
          <a:p>
            <a:pPr lvl="0">
              <a:buNone/>
            </a:pPr>
            <a:r>
              <a:rPr lang="hi-IN" b="1" dirty="0" smtClean="0">
                <a:latin typeface="Kruti Dev 010" pitchFamily="2" charset="0"/>
              </a:rPr>
              <a:t>	</a:t>
            </a:r>
            <a:endParaRPr lang="en-US" dirty="0" smtClean="0"/>
          </a:p>
          <a:p>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0"/>
            <a:ext cx="1882775" cy="1310936"/>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066800" y="457200"/>
            <a:ext cx="7772400" cy="5668963"/>
          </a:xfrm>
          <a:prstGeom prst="rect">
            <a:avLst/>
          </a:prstGeom>
        </p:spPr>
        <p:txBody>
          <a:bodyPr vert="horz" lIns="91440" tIns="45720" rIns="91440" bIns="45720" rtlCol="0">
            <a:normAutofit/>
          </a:body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1" i="0" u="none" strike="noStrike" kern="1200" cap="none" spc="0" normalizeH="0" baseline="0" noProof="0" dirty="0" err="1" smtClean="0">
                <a:ln>
                  <a:noFill/>
                </a:ln>
                <a:solidFill>
                  <a:srgbClr val="0070C0"/>
                </a:solidFill>
                <a:effectLst/>
                <a:uLnTx/>
                <a:uFillTx/>
                <a:latin typeface="Kruti Dev 010" pitchFamily="2" charset="0"/>
                <a:ea typeface="+mn-ea"/>
                <a:cs typeface="+mn-cs"/>
              </a:rPr>
              <a:t>fuokZpu</a:t>
            </a:r>
            <a:r>
              <a:rPr kumimoji="0" lang="en-US" sz="3600" b="1" i="0" u="none" strike="noStrike" kern="1200" cap="none" spc="0" normalizeH="0" baseline="0" noProof="0" dirty="0" smtClean="0">
                <a:ln>
                  <a:noFill/>
                </a:ln>
                <a:solidFill>
                  <a:srgbClr val="0070C0"/>
                </a:solidFill>
                <a:effectLst/>
                <a:uLnTx/>
                <a:uFillTx/>
                <a:latin typeface="Kruti Dev 010" pitchFamily="2" charset="0"/>
                <a:ea typeface="+mn-ea"/>
                <a:cs typeface="+mn-cs"/>
              </a:rPr>
              <a:t> </a:t>
            </a:r>
            <a:r>
              <a:rPr kumimoji="0" lang="en-US" sz="3600" b="1" i="0" u="none" strike="noStrike" kern="1200" cap="none" spc="0" normalizeH="0" baseline="0" noProof="0" dirty="0" err="1" smtClean="0">
                <a:ln>
                  <a:noFill/>
                </a:ln>
                <a:solidFill>
                  <a:srgbClr val="0070C0"/>
                </a:solidFill>
                <a:effectLst/>
                <a:uLnTx/>
                <a:uFillTx/>
                <a:latin typeface="Kruti Dev 010" pitchFamily="2" charset="0"/>
                <a:ea typeface="+mn-ea"/>
                <a:cs typeface="+mn-cs"/>
              </a:rPr>
              <a:t>drZO</a:t>
            </a:r>
            <a:r>
              <a:rPr kumimoji="0" lang="en-US" sz="3600" b="1" i="0" u="none" strike="noStrike" kern="1200" cap="none" spc="0" normalizeH="0" baseline="0" noProof="0" dirty="0" smtClean="0">
                <a:ln>
                  <a:noFill/>
                </a:ln>
                <a:solidFill>
                  <a:srgbClr val="0070C0"/>
                </a:solidFill>
                <a:effectLst/>
                <a:uLnTx/>
                <a:uFillTx/>
                <a:latin typeface="Kruti Dev 010" pitchFamily="2" charset="0"/>
                <a:ea typeface="+mn-ea"/>
                <a:cs typeface="+mn-cs"/>
              </a:rPr>
              <a:t>; </a:t>
            </a:r>
            <a:r>
              <a:rPr kumimoji="0" lang="en-US" sz="3600" b="1" i="0" u="none" strike="noStrike" kern="1200" cap="none" spc="0" normalizeH="0" baseline="0" noProof="0" dirty="0" err="1" smtClean="0">
                <a:ln>
                  <a:noFill/>
                </a:ln>
                <a:solidFill>
                  <a:srgbClr val="0070C0"/>
                </a:solidFill>
                <a:effectLst/>
                <a:uLnTx/>
                <a:uFillTx/>
                <a:latin typeface="Kruti Dev 010" pitchFamily="2" charset="0"/>
                <a:ea typeface="+mn-ea"/>
                <a:cs typeface="+mn-cs"/>
              </a:rPr>
              <a:t>eri</a:t>
            </a:r>
            <a:r>
              <a:rPr kumimoji="0" lang="en-US" sz="3600" b="1" i="0" u="none" strike="noStrike" kern="1200" cap="none" spc="0" normalizeH="0" baseline="0" noProof="0" dirty="0" smtClean="0">
                <a:ln>
                  <a:noFill/>
                </a:ln>
                <a:solidFill>
                  <a:srgbClr val="0070C0"/>
                </a:solidFill>
                <a:effectLst/>
                <a:uLnTx/>
                <a:uFillTx/>
                <a:latin typeface="Kruti Dev 010" pitchFamily="2" charset="0"/>
                <a:ea typeface="+mn-ea"/>
                <a:cs typeface="+mn-cs"/>
              </a:rPr>
              <a:t>=</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GB" sz="3600" b="1" i="0" u="none" strike="noStrike" kern="1200" cap="none" spc="0" normalizeH="0" baseline="0" noProof="0" dirty="0" smtClean="0">
                <a:ln>
                  <a:noFill/>
                </a:ln>
                <a:solidFill>
                  <a:srgbClr val="0070C0"/>
                </a:solidFill>
                <a:effectLst/>
                <a:uLnTx/>
                <a:uFillTx/>
                <a:latin typeface="Kruti Dev 010" pitchFamily="2" charset="0"/>
                <a:ea typeface="+mn-ea"/>
                <a:cs typeface="+mn-cs"/>
              </a:rPr>
              <a:t>¼ </a:t>
            </a:r>
            <a:r>
              <a:rPr kumimoji="0" lang="en-GB" sz="3600" b="1" i="0" u="none" strike="noStrike" kern="1200" cap="none" spc="0" normalizeH="0" baseline="0" noProof="0" dirty="0" err="1" smtClean="0">
                <a:ln>
                  <a:noFill/>
                </a:ln>
                <a:solidFill>
                  <a:srgbClr val="0070C0"/>
                </a:solidFill>
                <a:effectLst/>
                <a:uLnTx/>
                <a:uFillTx/>
                <a:latin typeface="Kruti Dev 010" pitchFamily="2" charset="0"/>
                <a:ea typeface="+mn-ea"/>
                <a:cs typeface="+mn-cs"/>
              </a:rPr>
              <a:t>uxj</a:t>
            </a:r>
            <a:r>
              <a:rPr kumimoji="0" lang="en-GB" sz="3600" b="1" i="0" u="none" strike="noStrike" kern="1200" cap="none" spc="0" normalizeH="0" noProof="0" dirty="0" smtClean="0">
                <a:ln>
                  <a:noFill/>
                </a:ln>
                <a:solidFill>
                  <a:srgbClr val="0070C0"/>
                </a:solidFill>
                <a:effectLst/>
                <a:uLnTx/>
                <a:uFillTx/>
                <a:latin typeface="Kruti Dev 010" pitchFamily="2" charset="0"/>
                <a:ea typeface="+mn-ea"/>
                <a:cs typeface="+mn-cs"/>
              </a:rPr>
              <a:t> </a:t>
            </a:r>
            <a:r>
              <a:rPr kumimoji="0" lang="en-GB" sz="3600" b="1" i="0" u="none" strike="noStrike" kern="1200" cap="none" spc="0" normalizeH="0" noProof="0" dirty="0" err="1" smtClean="0">
                <a:ln>
                  <a:noFill/>
                </a:ln>
                <a:solidFill>
                  <a:srgbClr val="0070C0"/>
                </a:solidFill>
                <a:effectLst/>
                <a:uLnTx/>
                <a:uFillTx/>
                <a:latin typeface="Kruti Dev 010" pitchFamily="2" charset="0"/>
                <a:ea typeface="+mn-ea"/>
                <a:cs typeface="+mn-cs"/>
              </a:rPr>
              <a:t>ikfydk</a:t>
            </a:r>
            <a:r>
              <a:rPr kumimoji="0" lang="en-GB" sz="3600" b="1" i="0" u="none" strike="noStrike" kern="1200" cap="none" spc="0" normalizeH="0" noProof="0" dirty="0" smtClean="0">
                <a:ln>
                  <a:noFill/>
                </a:ln>
                <a:solidFill>
                  <a:srgbClr val="0070C0"/>
                </a:solidFill>
                <a:effectLst/>
                <a:uLnTx/>
                <a:uFillTx/>
                <a:latin typeface="Kruti Dev 010" pitchFamily="2" charset="0"/>
                <a:ea typeface="+mn-ea"/>
                <a:cs typeface="+mn-cs"/>
              </a:rPr>
              <a:t> </a:t>
            </a:r>
            <a:r>
              <a:rPr kumimoji="0" lang="en-GB" sz="3600" b="1" i="0" u="none" strike="noStrike" kern="1200" cap="none" spc="0" normalizeH="0" noProof="0" dirty="0" err="1" smtClean="0">
                <a:ln>
                  <a:noFill/>
                </a:ln>
                <a:solidFill>
                  <a:srgbClr val="0070C0"/>
                </a:solidFill>
                <a:effectLst/>
                <a:uLnTx/>
                <a:uFillTx/>
                <a:latin typeface="Kruti Dev 010" pitchFamily="2" charset="0"/>
                <a:ea typeface="+mn-ea"/>
                <a:cs typeface="+mn-cs"/>
              </a:rPr>
              <a:t>fuokZpu</a:t>
            </a:r>
            <a:r>
              <a:rPr kumimoji="0" lang="en-GB" sz="3600" b="1" i="0" u="none" strike="noStrike" kern="1200" cap="none" spc="0" normalizeH="0" noProof="0" dirty="0" smtClean="0">
                <a:ln>
                  <a:noFill/>
                </a:ln>
                <a:solidFill>
                  <a:srgbClr val="0070C0"/>
                </a:solidFill>
                <a:effectLst/>
                <a:uLnTx/>
                <a:uFillTx/>
                <a:latin typeface="Kruti Dev 010" pitchFamily="2" charset="0"/>
                <a:ea typeface="+mn-ea"/>
                <a:cs typeface="+mn-cs"/>
              </a:rPr>
              <a:t> ½</a:t>
            </a:r>
            <a:endParaRPr kumimoji="0" lang="en-US" sz="3600" b="1" i="0" u="none" strike="noStrike" kern="1200" cap="none" spc="0" normalizeH="0" baseline="0" noProof="0" dirty="0" smtClean="0">
              <a:ln>
                <a:noFill/>
              </a:ln>
              <a:solidFill>
                <a:srgbClr val="0070C0"/>
              </a:solidFill>
              <a:effectLst/>
              <a:uLnTx/>
              <a:uFillTx/>
              <a:latin typeface="Kruti Dev 010" pitchFamily="2" charset="0"/>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600" b="0" i="0" u="none" strike="noStrike" kern="1200" cap="none" spc="0" normalizeH="0" baseline="0" noProof="0" dirty="0" smtClean="0">
              <a:ln>
                <a:noFill/>
              </a:ln>
              <a:solidFill>
                <a:schemeClr val="tx1"/>
              </a:solidFill>
              <a:effectLst/>
              <a:uLnTx/>
              <a:uFillTx/>
              <a:latin typeface="Kruti Dev 010" pitchFamily="2"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1" i="0" u="none" strike="noStrike" kern="1200" cap="none" spc="0" normalizeH="0" baseline="0" noProof="0" dirty="0" err="1" smtClean="0">
                <a:ln>
                  <a:noFill/>
                </a:ln>
                <a:solidFill>
                  <a:schemeClr val="tx1"/>
                </a:solidFill>
                <a:effectLst/>
                <a:uLnTx/>
                <a:uFillTx/>
                <a:latin typeface="Kruti Dev 010" pitchFamily="2" charset="0"/>
                <a:ea typeface="+mn-ea"/>
                <a:cs typeface="+mn-cs"/>
              </a:rPr>
              <a:t>QkeZ</a:t>
            </a:r>
            <a:r>
              <a:rPr kumimoji="0" lang="en-US" sz="3200" b="1" i="0" u="none" strike="noStrike" kern="1200" cap="none" spc="0" normalizeH="0" baseline="0" noProof="0" dirty="0" smtClean="0">
                <a:ln>
                  <a:noFill/>
                </a:ln>
                <a:solidFill>
                  <a:schemeClr val="tx1"/>
                </a:solidFill>
                <a:effectLst/>
                <a:uLnTx/>
                <a:uFillTx/>
                <a:latin typeface="Kruti Dev 010" pitchFamily="2" charset="0"/>
                <a:ea typeface="+mn-ea"/>
                <a:cs typeface="+mn-cs"/>
              </a:rPr>
              <a:t>&amp; </a:t>
            </a:r>
            <a:r>
              <a:rPr kumimoji="0" lang="en-US"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19 	&amp; </a:t>
            </a:r>
            <a:r>
              <a:rPr kumimoji="0" lang="hi-IN"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fuokZpu drZO; erirz ds fy, vkosnu </a:t>
            </a:r>
            <a:endParaRPr kumimoji="0" lang="en-US" sz="3200" b="0" i="0" u="none" strike="noStrike" kern="1200" cap="none" spc="0" normalizeH="0" baseline="0" noProof="0" dirty="0" smtClean="0">
              <a:ln>
                <a:noFill/>
              </a:ln>
              <a:solidFill>
                <a:schemeClr val="tx1"/>
              </a:solidFill>
              <a:effectLst/>
              <a:uLnTx/>
              <a:uFillTx/>
              <a:latin typeface="Kruti Dev 010" pitchFamily="2" charset="0"/>
              <a:ea typeface="+mn-ea"/>
              <a:cs typeface="+mn-cs"/>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19</a:t>
            </a:r>
            <a:r>
              <a:rPr kumimoji="0" lang="hi-IN"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 </a:t>
            </a:r>
            <a:r>
              <a:rPr kumimoji="0" lang="en-US"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¼d½</a:t>
            </a:r>
            <a:r>
              <a:rPr kumimoji="0" lang="hi-IN"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 </a:t>
            </a:r>
            <a:r>
              <a:rPr kumimoji="0" lang="en-US"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&amp; </a:t>
            </a:r>
            <a:r>
              <a:rPr kumimoji="0" lang="en-US" sz="3200" b="0" i="0" u="none" strike="noStrike" kern="1200" cap="none" spc="0" normalizeH="0" baseline="0" noProof="0" dirty="0" err="1" smtClean="0">
                <a:ln>
                  <a:noFill/>
                </a:ln>
                <a:solidFill>
                  <a:schemeClr val="tx1"/>
                </a:solidFill>
                <a:effectLst/>
                <a:uLnTx/>
                <a:uFillTx/>
                <a:latin typeface="Kruti Dev 010" pitchFamily="2" charset="0"/>
                <a:ea typeface="+mn-ea"/>
                <a:cs typeface="+mn-cs"/>
              </a:rPr>
              <a:t>fuokZpu</a:t>
            </a:r>
            <a:r>
              <a:rPr kumimoji="0" lang="en-US"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 </a:t>
            </a:r>
            <a:r>
              <a:rPr kumimoji="0" lang="en-US" sz="3200" b="0" i="0" u="none" strike="noStrike" kern="1200" cap="none" spc="0" normalizeH="0" baseline="0" noProof="0" dirty="0" err="1" smtClean="0">
                <a:ln>
                  <a:noFill/>
                </a:ln>
                <a:solidFill>
                  <a:schemeClr val="tx1"/>
                </a:solidFill>
                <a:effectLst/>
                <a:uLnTx/>
                <a:uFillTx/>
                <a:latin typeface="Kruti Dev 010" pitchFamily="2" charset="0"/>
                <a:ea typeface="+mn-ea"/>
                <a:cs typeface="+mn-cs"/>
              </a:rPr>
              <a:t>drZO</a:t>
            </a:r>
            <a:r>
              <a:rPr kumimoji="0" lang="en-US"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 </a:t>
            </a:r>
            <a:r>
              <a:rPr kumimoji="0" lang="en-US" sz="3200" b="0" i="0" u="none" strike="noStrike" kern="1200" cap="none" spc="0" normalizeH="0" baseline="0" noProof="0" dirty="0" err="1" smtClean="0">
                <a:ln>
                  <a:noFill/>
                </a:ln>
                <a:solidFill>
                  <a:schemeClr val="tx1"/>
                </a:solidFill>
                <a:effectLst/>
                <a:uLnTx/>
                <a:uFillTx/>
                <a:latin typeface="Kruti Dev 010" pitchFamily="2" charset="0"/>
                <a:ea typeface="+mn-ea"/>
                <a:cs typeface="+mn-cs"/>
              </a:rPr>
              <a:t>eri</a:t>
            </a:r>
            <a:r>
              <a:rPr kumimoji="0" lang="en-US"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 </a:t>
            </a:r>
            <a:r>
              <a:rPr kumimoji="0" lang="hi-IN"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NksVk f</a:t>
            </a:r>
            <a:r>
              <a:rPr kumimoji="0" lang="en-US" sz="3200" b="0" i="0" u="none" strike="noStrike" kern="1200" cap="none" spc="0" normalizeH="0" baseline="0" noProof="0" dirty="0" err="1" smtClean="0">
                <a:ln>
                  <a:noFill/>
                </a:ln>
                <a:solidFill>
                  <a:schemeClr val="tx1"/>
                </a:solidFill>
                <a:effectLst/>
                <a:uLnTx/>
                <a:uFillTx/>
                <a:latin typeface="Kruti Dev 010" pitchFamily="2" charset="0"/>
                <a:ea typeface="+mn-ea"/>
                <a:cs typeface="+mn-cs"/>
              </a:rPr>
              <a:t>yQkQk</a:t>
            </a:r>
            <a:r>
              <a:rPr kumimoji="0" lang="hi-IN"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 d </a:t>
            </a:r>
            <a:endParaRPr kumimoji="0" lang="en-US" sz="3200" b="0" i="0" u="none" strike="noStrike" kern="1200" cap="none" spc="0" normalizeH="0" baseline="0" noProof="0" dirty="0" smtClean="0">
              <a:ln>
                <a:noFill/>
              </a:ln>
              <a:solidFill>
                <a:schemeClr val="tx1"/>
              </a:solidFill>
              <a:effectLst/>
              <a:uLnTx/>
              <a:uFillTx/>
              <a:latin typeface="Kruti Dev 010" pitchFamily="2" charset="0"/>
              <a:ea typeface="+mn-ea"/>
              <a:cs typeface="+mn-cs"/>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19</a:t>
            </a:r>
            <a:r>
              <a:rPr kumimoji="0" lang="hi-IN"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 </a:t>
            </a:r>
            <a:r>
              <a:rPr kumimoji="0" lang="en-US"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¼[k½</a:t>
            </a:r>
            <a:r>
              <a:rPr kumimoji="0" lang="hi-IN"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 </a:t>
            </a:r>
            <a:r>
              <a:rPr kumimoji="0" lang="en-US"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&amp; </a:t>
            </a:r>
            <a:r>
              <a:rPr kumimoji="0" lang="en-US" sz="3200" b="0" i="0" u="none" strike="noStrike" kern="1200" cap="none" spc="0" normalizeH="0" baseline="0" noProof="0" dirty="0" err="1" smtClean="0">
                <a:ln>
                  <a:noFill/>
                </a:ln>
                <a:solidFill>
                  <a:schemeClr val="tx1"/>
                </a:solidFill>
                <a:effectLst/>
                <a:uLnTx/>
                <a:uFillTx/>
                <a:latin typeface="Kruti Dev 010" pitchFamily="2" charset="0"/>
                <a:ea typeface="+mn-ea"/>
                <a:cs typeface="+mn-cs"/>
              </a:rPr>
              <a:t>cM+k</a:t>
            </a:r>
            <a:r>
              <a:rPr kumimoji="0" lang="en-US"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 </a:t>
            </a:r>
            <a:r>
              <a:rPr kumimoji="0" lang="en-US" sz="3200" b="0" i="0" u="none" strike="noStrike" kern="1200" cap="none" spc="0" normalizeH="0" baseline="0" noProof="0" dirty="0" err="1" smtClean="0">
                <a:ln>
                  <a:noFill/>
                </a:ln>
                <a:solidFill>
                  <a:schemeClr val="tx1"/>
                </a:solidFill>
                <a:effectLst/>
                <a:uLnTx/>
                <a:uFillTx/>
                <a:latin typeface="Kruti Dev 010" pitchFamily="2" charset="0"/>
                <a:ea typeface="+mn-ea"/>
                <a:cs typeface="+mn-cs"/>
              </a:rPr>
              <a:t>fyQkQk</a:t>
            </a:r>
            <a:endParaRPr kumimoji="0" lang="hi-IN" sz="3200" b="0" i="0" u="none" strike="noStrike" kern="1200" cap="none" spc="0" normalizeH="0" baseline="0" noProof="0" dirty="0" smtClean="0">
              <a:ln>
                <a:noFill/>
              </a:ln>
              <a:solidFill>
                <a:schemeClr val="tx1"/>
              </a:solidFill>
              <a:effectLst/>
              <a:uLnTx/>
              <a:uFillTx/>
              <a:latin typeface="Kruti Dev 010" pitchFamily="2" charset="0"/>
              <a:ea typeface="+mn-ea"/>
              <a:cs typeface="+mn-cs"/>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19</a:t>
            </a:r>
            <a:r>
              <a:rPr kumimoji="0" lang="hi-IN"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 </a:t>
            </a:r>
            <a:r>
              <a:rPr kumimoji="0" lang="en-US"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¼x½</a:t>
            </a:r>
            <a:r>
              <a:rPr kumimoji="0" lang="hi-IN"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 </a:t>
            </a:r>
            <a:r>
              <a:rPr kumimoji="0" lang="en-US"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&amp; </a:t>
            </a:r>
            <a:r>
              <a:rPr kumimoji="0" lang="hi-IN"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fuokZpu drZO;:&lt; ernkrk }kjk ?kks"k.kk </a:t>
            </a: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hi-IN" sz="2400" b="0" i="0" u="none" strike="noStrike" kern="1200" cap="none" spc="0" normalizeH="0" baseline="0" noProof="0" dirty="0" smtClean="0">
                <a:ln>
                  <a:noFill/>
                </a:ln>
                <a:solidFill>
                  <a:schemeClr val="tx1"/>
                </a:solidFill>
                <a:effectLst/>
                <a:uLnTx/>
                <a:uFillTx/>
                <a:latin typeface="Kruti Dev 010" pitchFamily="2" charset="0"/>
                <a:ea typeface="Arial Unicode MS" pitchFamily="34" charset="-128"/>
                <a:cs typeface="Arial Unicode MS" pitchFamily="34" charset="-128"/>
              </a:rPr>
              <a:t>19</a:t>
            </a:r>
            <a:r>
              <a:rPr kumimoji="0" lang="hi-IN" sz="3200" b="0" i="0" u="none" strike="noStrike" kern="1200" cap="none" spc="0" normalizeH="0" baseline="0" noProof="0" dirty="0" smtClean="0">
                <a:ln>
                  <a:noFill/>
                </a:ln>
                <a:solidFill>
                  <a:schemeClr val="tx1"/>
                </a:solidFill>
                <a:effectLst/>
                <a:uLnTx/>
                <a:uFillTx/>
                <a:latin typeface="Kruti Dev 010" pitchFamily="2" charset="0"/>
                <a:ea typeface="Arial Unicode MS" pitchFamily="34" charset="-128"/>
                <a:cs typeface="Arial Unicode MS" pitchFamily="34" charset="-128"/>
              </a:rPr>
              <a:t> </a:t>
            </a:r>
            <a:r>
              <a:rPr kumimoji="0" lang="en-US"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¼</a:t>
            </a:r>
            <a:r>
              <a:rPr kumimoji="0" lang="hi-IN"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?k</a:t>
            </a:r>
            <a:r>
              <a:rPr kumimoji="0" lang="en-US"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½	 &amp;</a:t>
            </a:r>
            <a:r>
              <a:rPr kumimoji="0" lang="hi-IN"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 </a:t>
            </a:r>
            <a:r>
              <a:rPr kumimoji="0" lang="en-US" sz="3200" b="0" i="0" u="none" strike="noStrike" kern="1200" cap="none" spc="0" normalizeH="0" baseline="0" noProof="0" dirty="0" err="1" smtClean="0">
                <a:ln>
                  <a:noFill/>
                </a:ln>
                <a:solidFill>
                  <a:schemeClr val="tx1"/>
                </a:solidFill>
                <a:effectLst/>
                <a:uLnTx/>
                <a:uFillTx/>
                <a:latin typeface="Kruti Dev 010" pitchFamily="2" charset="0"/>
                <a:ea typeface="+mn-ea"/>
                <a:cs typeface="+mn-cs"/>
              </a:rPr>
              <a:t>fuokZpu</a:t>
            </a:r>
            <a:r>
              <a:rPr kumimoji="0" lang="en-US"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 </a:t>
            </a:r>
            <a:r>
              <a:rPr kumimoji="0" lang="en-US" sz="3200" b="0" i="0" u="none" strike="noStrike" kern="1200" cap="none" spc="0" normalizeH="0" baseline="0" noProof="0" dirty="0" err="1" smtClean="0">
                <a:ln>
                  <a:noFill/>
                </a:ln>
                <a:solidFill>
                  <a:schemeClr val="tx1"/>
                </a:solidFill>
                <a:effectLst/>
                <a:uLnTx/>
                <a:uFillTx/>
                <a:latin typeface="Kruti Dev 010" pitchFamily="2" charset="0"/>
                <a:ea typeface="+mn-ea"/>
                <a:cs typeface="+mn-cs"/>
              </a:rPr>
              <a:t>drZ</a:t>
            </a:r>
            <a:r>
              <a:rPr kumimoji="0" lang="hi-IN" sz="3200" b="0" i="0" u="none" strike="noStrike" kern="1200" cap="none" spc="0" normalizeH="0" baseline="0" noProof="0" dirty="0" smtClean="0">
                <a:ln>
                  <a:noFill/>
                </a:ln>
                <a:solidFill>
                  <a:schemeClr val="tx1"/>
                </a:solidFill>
                <a:effectLst/>
                <a:uLnTx/>
                <a:uFillTx/>
                <a:latin typeface="Kruti Dev 010" pitchFamily="2" charset="0"/>
                <a:ea typeface="+mn-ea"/>
                <a:cs typeface="+mn-cs"/>
              </a:rPr>
              <a:t>O;:&lt; ernkrkvksa dks ekxZn'kZu ds fy, vuqns'k </a:t>
            </a:r>
            <a:endParaRPr kumimoji="0" lang="en-US" sz="3200" b="0" i="0" u="none" strike="noStrike" kern="1200" cap="none" spc="0" normalizeH="0" baseline="0" noProof="0" dirty="0" smtClean="0">
              <a:ln>
                <a:noFill/>
              </a:ln>
              <a:solidFill>
                <a:schemeClr val="tx1"/>
              </a:solidFill>
              <a:effectLst/>
              <a:uLnTx/>
              <a:uFillTx/>
              <a:latin typeface="Kruti Dev 010" pitchFamily="2" charset="0"/>
              <a:ea typeface="Arial Unicode MS" pitchFamily="34" charset="-128"/>
              <a:cs typeface="Arial Unicode MS" pitchFamily="34" charset="-128"/>
            </a:endParaRPr>
          </a:p>
          <a:p>
            <a:pPr marL="514350" marR="0" lvl="0" indent="-51435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smtClean="0">
              <a:ln>
                <a:noFill/>
              </a:ln>
              <a:solidFill>
                <a:schemeClr val="tx1"/>
              </a:solidFill>
              <a:effectLst/>
              <a:uLnTx/>
              <a:uFillTx/>
              <a:latin typeface="Kruti Dev 010" pitchFamily="2"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Kruti Dev 010" pitchFamily="2" charset="0"/>
              <a:ea typeface="+mn-ea"/>
              <a:cs typeface="+mn-cs"/>
            </a:endParaRPr>
          </a:p>
        </p:txBody>
      </p:sp>
      <p:pic>
        <p:nvPicPr>
          <p:cNvPr id="5"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533400"/>
            <a:ext cx="8001000" cy="4647426"/>
          </a:xfrm>
          <a:prstGeom prst="rect">
            <a:avLst/>
          </a:prstGeom>
        </p:spPr>
        <p:txBody>
          <a:bodyPr wrap="square">
            <a:spAutoFit/>
          </a:bodyPr>
          <a:lstStyle/>
          <a:p>
            <a:pPr lvl="0" algn="ctr">
              <a:buNone/>
            </a:pPr>
            <a:r>
              <a:rPr lang="en-US" sz="4800" b="1" dirty="0" err="1" smtClean="0">
                <a:solidFill>
                  <a:srgbClr val="C00000"/>
                </a:solidFill>
                <a:latin typeface="Kruti Dev 010" pitchFamily="2" charset="0"/>
              </a:rPr>
              <a:t>ernku</a:t>
            </a:r>
            <a:r>
              <a:rPr lang="en-US" sz="4800" b="1" dirty="0" smtClean="0">
                <a:solidFill>
                  <a:srgbClr val="C00000"/>
                </a:solidFill>
                <a:latin typeface="Kruti Dev 010" pitchFamily="2" charset="0"/>
              </a:rPr>
              <a:t> </a:t>
            </a:r>
            <a:r>
              <a:rPr lang="en-US" sz="4800" b="1" dirty="0" err="1" smtClean="0">
                <a:solidFill>
                  <a:srgbClr val="C00000"/>
                </a:solidFill>
                <a:latin typeface="Kruti Dev 010" pitchFamily="2" charset="0"/>
              </a:rPr>
              <a:t>dsUnz</a:t>
            </a:r>
            <a:r>
              <a:rPr lang="en-US" sz="4800" b="1" dirty="0" smtClean="0">
                <a:solidFill>
                  <a:srgbClr val="C00000"/>
                </a:solidFill>
                <a:latin typeface="Kruti Dev 010" pitchFamily="2" charset="0"/>
              </a:rPr>
              <a:t> </a:t>
            </a:r>
            <a:endParaRPr lang="hi-IN" sz="4800" b="1" dirty="0" smtClean="0">
              <a:solidFill>
                <a:srgbClr val="C00000"/>
              </a:solidFill>
              <a:latin typeface="Kruti Dev 010" pitchFamily="2" charset="0"/>
            </a:endParaRPr>
          </a:p>
          <a:p>
            <a:pPr lvl="0" algn="ctr">
              <a:buNone/>
            </a:pPr>
            <a:endParaRPr lang="en-US" sz="2400" dirty="0" smtClean="0">
              <a:solidFill>
                <a:srgbClr val="C00000"/>
              </a:solidFill>
              <a:latin typeface="Kruti Dev 010" pitchFamily="2" charset="0"/>
            </a:endParaRPr>
          </a:p>
          <a:p>
            <a:pPr algn="just"/>
            <a:r>
              <a:rPr lang="en-US" sz="3200" dirty="0" err="1" smtClean="0">
                <a:latin typeface="Kruti Dev 010" pitchFamily="2" charset="0"/>
              </a:rPr>
              <a:t>fo</a:t>
            </a:r>
            <a:r>
              <a:rPr lang="en-US" sz="3200" dirty="0" smtClean="0">
                <a:latin typeface="Kruti Dev 010" pitchFamily="2" charset="0"/>
              </a:rPr>
              <a:t>/</a:t>
            </a:r>
            <a:r>
              <a:rPr lang="en-US" sz="3200" dirty="0" err="1" smtClean="0">
                <a:latin typeface="Kruti Dev 010" pitchFamily="2" charset="0"/>
              </a:rPr>
              <a:t>kku</a:t>
            </a:r>
            <a:r>
              <a:rPr lang="en-US" sz="3200" dirty="0" smtClean="0">
                <a:latin typeface="Kruti Dev 010" pitchFamily="2" charset="0"/>
              </a:rPr>
              <a:t> </a:t>
            </a:r>
            <a:r>
              <a:rPr lang="en-US" sz="3200" dirty="0" err="1" smtClean="0">
                <a:latin typeface="Kruti Dev 010" pitchFamily="2" charset="0"/>
              </a:rPr>
              <a:t>lHkk</a:t>
            </a:r>
            <a:r>
              <a:rPr lang="en-US" sz="3200" dirty="0" smtClean="0">
                <a:latin typeface="Kruti Dev 010" pitchFamily="2" charset="0"/>
              </a:rPr>
              <a:t> </a:t>
            </a:r>
            <a:r>
              <a:rPr lang="en-US" sz="3200" dirty="0" err="1" smtClean="0">
                <a:latin typeface="Kruti Dev 010" pitchFamily="2" charset="0"/>
              </a:rPr>
              <a:t>ds</a:t>
            </a:r>
            <a:r>
              <a:rPr lang="en-US" sz="3200" dirty="0" smtClean="0">
                <a:latin typeface="Kruti Dev 010" pitchFamily="2" charset="0"/>
              </a:rPr>
              <a:t> </a:t>
            </a:r>
            <a:r>
              <a:rPr lang="en-US" sz="3200" dirty="0" err="1" smtClean="0">
                <a:latin typeface="Kruti Dev 010" pitchFamily="2" charset="0"/>
              </a:rPr>
              <a:t>foxr</a:t>
            </a:r>
            <a:r>
              <a:rPr lang="en-US" sz="3200" dirty="0" smtClean="0">
                <a:latin typeface="Kruti Dev 010" pitchFamily="2" charset="0"/>
              </a:rPr>
              <a:t> </a:t>
            </a:r>
            <a:r>
              <a:rPr lang="en-US" sz="3200" dirty="0" err="1" smtClean="0">
                <a:latin typeface="Kruti Dev 010" pitchFamily="2" charset="0"/>
              </a:rPr>
              <a:t>vke</a:t>
            </a:r>
            <a:r>
              <a:rPr lang="en-US" sz="3200" dirty="0" smtClean="0">
                <a:latin typeface="Kruti Dev 010" pitchFamily="2" charset="0"/>
              </a:rPr>
              <a:t> </a:t>
            </a:r>
            <a:r>
              <a:rPr lang="en-US" sz="3200" dirty="0" err="1" smtClean="0">
                <a:latin typeface="Kruti Dev 010" pitchFamily="2" charset="0"/>
              </a:rPr>
              <a:t>pquko</a:t>
            </a:r>
            <a:r>
              <a:rPr lang="en-US" sz="3200" dirty="0" smtClean="0">
                <a:latin typeface="Kruti Dev 010" pitchFamily="2" charset="0"/>
              </a:rPr>
              <a:t> </a:t>
            </a:r>
            <a:r>
              <a:rPr lang="en-US" sz="3200" dirty="0" err="1" smtClean="0">
                <a:latin typeface="Kruti Dev 010" pitchFamily="2" charset="0"/>
              </a:rPr>
              <a:t>ds</a:t>
            </a:r>
            <a:r>
              <a:rPr lang="en-US" sz="3200" dirty="0" smtClean="0">
                <a:latin typeface="Kruti Dev 010" pitchFamily="2" charset="0"/>
              </a:rPr>
              <a:t> le; </a:t>
            </a:r>
            <a:r>
              <a:rPr lang="en-US" sz="3200" dirty="0" err="1" smtClean="0">
                <a:latin typeface="Kruti Dev 010" pitchFamily="2" charset="0"/>
              </a:rPr>
              <a:t>ftu</a:t>
            </a:r>
            <a:r>
              <a:rPr lang="en-US" sz="3200" dirty="0" smtClean="0">
                <a:latin typeface="Kruti Dev 010" pitchFamily="2" charset="0"/>
              </a:rPr>
              <a:t> </a:t>
            </a:r>
            <a:r>
              <a:rPr lang="en-US" sz="3200" dirty="0" err="1" smtClean="0">
                <a:latin typeface="Kruti Dev 010" pitchFamily="2" charset="0"/>
              </a:rPr>
              <a:t>Hkouksa</a:t>
            </a:r>
            <a:r>
              <a:rPr lang="en-US" sz="3200" dirty="0" smtClean="0">
                <a:latin typeface="Kruti Dev 010" pitchFamily="2" charset="0"/>
              </a:rPr>
              <a:t> </a:t>
            </a:r>
            <a:r>
              <a:rPr lang="en-US" sz="3200" dirty="0" err="1" smtClean="0">
                <a:latin typeface="Kruti Dev 010" pitchFamily="2" charset="0"/>
              </a:rPr>
              <a:t>esa</a:t>
            </a:r>
            <a:r>
              <a:rPr lang="en-US" sz="3200" dirty="0" smtClean="0">
                <a:latin typeface="Kruti Dev 010" pitchFamily="2" charset="0"/>
              </a:rPr>
              <a:t> </a:t>
            </a:r>
            <a:r>
              <a:rPr lang="en-US" sz="3200" dirty="0" err="1" smtClean="0">
                <a:latin typeface="Kruti Dev 010" pitchFamily="2" charset="0"/>
              </a:rPr>
              <a:t>ernku</a:t>
            </a:r>
            <a:r>
              <a:rPr lang="en-US" sz="3200" dirty="0" smtClean="0">
                <a:latin typeface="Kruti Dev 010" pitchFamily="2" charset="0"/>
              </a:rPr>
              <a:t> </a:t>
            </a:r>
            <a:r>
              <a:rPr lang="en-US" sz="3200" dirty="0" err="1" smtClean="0">
                <a:latin typeface="Kruti Dev 010" pitchFamily="2" charset="0"/>
              </a:rPr>
              <a:t>dsUæ</a:t>
            </a:r>
            <a:r>
              <a:rPr lang="en-US" sz="3200" dirty="0" smtClean="0">
                <a:latin typeface="Kruti Dev 010" pitchFamily="2" charset="0"/>
              </a:rPr>
              <a:t> </a:t>
            </a:r>
            <a:r>
              <a:rPr lang="en-US" sz="3200" dirty="0" err="1" smtClean="0">
                <a:latin typeface="Kruti Dev 010" pitchFamily="2" charset="0"/>
              </a:rPr>
              <a:t>LFkkfir</a:t>
            </a:r>
            <a:r>
              <a:rPr lang="en-US" sz="3200" dirty="0" smtClean="0">
                <a:latin typeface="Kruti Dev 010" pitchFamily="2" charset="0"/>
              </a:rPr>
              <a:t> </a:t>
            </a:r>
            <a:r>
              <a:rPr lang="en-US" sz="3200" dirty="0" err="1" smtClean="0">
                <a:latin typeface="Kruti Dev 010" pitchFamily="2" charset="0"/>
              </a:rPr>
              <a:t>fd</a:t>
            </a:r>
            <a:r>
              <a:rPr lang="en-US" sz="3200" dirty="0" smtClean="0">
                <a:latin typeface="Kruti Dev 010" pitchFamily="2" charset="0"/>
              </a:rPr>
              <a:t>, x, </a:t>
            </a:r>
            <a:r>
              <a:rPr lang="en-US" sz="3200" dirty="0" err="1" smtClean="0">
                <a:latin typeface="Kruti Dev 010" pitchFamily="2" charset="0"/>
              </a:rPr>
              <a:t>Fks</a:t>
            </a:r>
            <a:r>
              <a:rPr lang="en-US" sz="3200" dirty="0" smtClean="0">
                <a:latin typeface="Kruti Dev 010" pitchFamily="2" charset="0"/>
              </a:rPr>
              <a:t>] </a:t>
            </a:r>
            <a:r>
              <a:rPr lang="en-US" sz="3200" dirty="0" err="1" smtClean="0">
                <a:latin typeface="Kruti Dev 010" pitchFamily="2" charset="0"/>
              </a:rPr>
              <a:t>iapk;r</a:t>
            </a:r>
            <a:r>
              <a:rPr lang="en-US" sz="3200" dirty="0" smtClean="0">
                <a:latin typeface="Kruti Dev 010" pitchFamily="2" charset="0"/>
              </a:rPr>
              <a:t> </a:t>
            </a:r>
            <a:r>
              <a:rPr lang="en-US" sz="3200" dirty="0" err="1" smtClean="0">
                <a:latin typeface="Kruti Dev 010" pitchFamily="2" charset="0"/>
              </a:rPr>
              <a:t>fuokZpu</a:t>
            </a:r>
            <a:r>
              <a:rPr lang="en-US" sz="3200" dirty="0" smtClean="0">
                <a:latin typeface="Kruti Dev 010" pitchFamily="2" charset="0"/>
              </a:rPr>
              <a:t> </a:t>
            </a:r>
            <a:r>
              <a:rPr lang="en-US" sz="3200" dirty="0" err="1" smtClean="0">
                <a:latin typeface="Kruti Dev 010" pitchFamily="2" charset="0"/>
              </a:rPr>
              <a:t>ds</a:t>
            </a:r>
            <a:r>
              <a:rPr lang="en-US" sz="3200" dirty="0" smtClean="0">
                <a:latin typeface="Kruti Dev 010" pitchFamily="2" charset="0"/>
              </a:rPr>
              <a:t> </a:t>
            </a:r>
            <a:r>
              <a:rPr lang="en-US" sz="3200" dirty="0" err="1" smtClean="0">
                <a:latin typeface="Kruti Dev 010" pitchFamily="2" charset="0"/>
              </a:rPr>
              <a:t>fy</a:t>
            </a:r>
            <a:r>
              <a:rPr lang="en-US" sz="3200" dirty="0" smtClean="0">
                <a:latin typeface="Kruti Dev 010" pitchFamily="2" charset="0"/>
              </a:rPr>
              <a:t>, ;</a:t>
            </a:r>
            <a:r>
              <a:rPr lang="en-US" sz="3200" dirty="0" err="1" smtClean="0">
                <a:latin typeface="Kruti Dev 010" pitchFamily="2" charset="0"/>
              </a:rPr>
              <a:t>FkklEHko</a:t>
            </a:r>
            <a:r>
              <a:rPr lang="en-US" sz="3200" dirty="0" smtClean="0">
                <a:latin typeface="Kruti Dev 010" pitchFamily="2" charset="0"/>
              </a:rPr>
              <a:t> </a:t>
            </a:r>
            <a:r>
              <a:rPr lang="en-US" sz="3200" dirty="0" err="1" smtClean="0">
                <a:latin typeface="Kruti Dev 010" pitchFamily="2" charset="0"/>
              </a:rPr>
              <a:t>mUgha</a:t>
            </a:r>
            <a:r>
              <a:rPr lang="en-US" sz="3200" dirty="0" smtClean="0">
                <a:latin typeface="Kruti Dev 010" pitchFamily="2" charset="0"/>
              </a:rPr>
              <a:t> </a:t>
            </a:r>
            <a:r>
              <a:rPr lang="en-US" sz="3200" dirty="0" err="1" smtClean="0">
                <a:latin typeface="Kruti Dev 010" pitchFamily="2" charset="0"/>
              </a:rPr>
              <a:t>Hkouksa</a:t>
            </a:r>
            <a:r>
              <a:rPr lang="en-US" sz="3200" dirty="0" smtClean="0">
                <a:latin typeface="Kruti Dev 010" pitchFamily="2" charset="0"/>
              </a:rPr>
              <a:t> </a:t>
            </a:r>
            <a:r>
              <a:rPr lang="en-US" sz="3200" dirty="0" err="1" smtClean="0">
                <a:latin typeface="Kruti Dev 010" pitchFamily="2" charset="0"/>
              </a:rPr>
              <a:t>esa</a:t>
            </a:r>
            <a:r>
              <a:rPr lang="en-US" sz="3200" dirty="0" smtClean="0">
                <a:latin typeface="Kruti Dev 010" pitchFamily="2" charset="0"/>
              </a:rPr>
              <a:t> </a:t>
            </a:r>
            <a:r>
              <a:rPr lang="en-US" sz="3200" dirty="0" err="1" smtClean="0">
                <a:latin typeface="Kruti Dev 010" pitchFamily="2" charset="0"/>
              </a:rPr>
              <a:t>ernku</a:t>
            </a:r>
            <a:r>
              <a:rPr lang="en-US" sz="3200" dirty="0" smtClean="0">
                <a:latin typeface="Kruti Dev 010" pitchFamily="2" charset="0"/>
              </a:rPr>
              <a:t> </a:t>
            </a:r>
            <a:r>
              <a:rPr lang="en-US" sz="3200" dirty="0" err="1" smtClean="0">
                <a:latin typeface="Kruti Dev 010" pitchFamily="2" charset="0"/>
              </a:rPr>
              <a:t>dsUæ</a:t>
            </a:r>
            <a:r>
              <a:rPr lang="en-US" sz="3200" dirty="0" smtClean="0">
                <a:latin typeface="Kruti Dev 010" pitchFamily="2" charset="0"/>
              </a:rPr>
              <a:t> </a:t>
            </a:r>
            <a:r>
              <a:rPr lang="en-US" sz="3200" dirty="0" err="1" smtClean="0">
                <a:latin typeface="Kruti Dev 010" pitchFamily="2" charset="0"/>
              </a:rPr>
              <a:t>LFkkfir</a:t>
            </a:r>
            <a:r>
              <a:rPr lang="en-US" sz="3200" dirty="0" smtClean="0">
                <a:latin typeface="Kruti Dev 010" pitchFamily="2" charset="0"/>
              </a:rPr>
              <a:t> </a:t>
            </a:r>
            <a:r>
              <a:rPr lang="en-US" sz="3200" dirty="0" err="1" smtClean="0">
                <a:latin typeface="Kruti Dev 010" pitchFamily="2" charset="0"/>
              </a:rPr>
              <a:t>fd</a:t>
            </a:r>
            <a:r>
              <a:rPr lang="en-US" sz="3200" dirty="0" smtClean="0">
                <a:latin typeface="Kruti Dev 010" pitchFamily="2" charset="0"/>
              </a:rPr>
              <a:t>, </a:t>
            </a:r>
            <a:r>
              <a:rPr lang="en-US" sz="3200" dirty="0" err="1" smtClean="0">
                <a:latin typeface="Kruti Dev 010" pitchFamily="2" charset="0"/>
              </a:rPr>
              <a:t>tk,¡A</a:t>
            </a:r>
            <a:r>
              <a:rPr lang="en-US" sz="3200" dirty="0" smtClean="0">
                <a:latin typeface="Kruti Dev 010" pitchFamily="2" charset="0"/>
              </a:rPr>
              <a:t> </a:t>
            </a:r>
          </a:p>
          <a:p>
            <a:pPr algn="just"/>
            <a:r>
              <a:rPr lang="en-US" sz="3200" dirty="0" smtClean="0">
                <a:latin typeface="Kruti Dev 010" pitchFamily="2" charset="0"/>
              </a:rPr>
              <a:t>,d </a:t>
            </a:r>
            <a:r>
              <a:rPr lang="en-US" sz="3200" dirty="0" err="1" smtClean="0">
                <a:latin typeface="Kruti Dev 010" pitchFamily="2" charset="0"/>
              </a:rPr>
              <a:t>okMZ</a:t>
            </a:r>
            <a:r>
              <a:rPr lang="en-US" sz="3200" dirty="0" smtClean="0">
                <a:latin typeface="Kruti Dev 010" pitchFamily="2" charset="0"/>
              </a:rPr>
              <a:t> </a:t>
            </a:r>
            <a:r>
              <a:rPr lang="en-US" sz="3200" dirty="0" err="1" smtClean="0">
                <a:latin typeface="Kruti Dev 010" pitchFamily="2" charset="0"/>
              </a:rPr>
              <a:t>ds</a:t>
            </a:r>
            <a:r>
              <a:rPr lang="en-US" sz="3200" dirty="0" smtClean="0">
                <a:latin typeface="Kruti Dev 010" pitchFamily="2" charset="0"/>
              </a:rPr>
              <a:t> </a:t>
            </a:r>
            <a:r>
              <a:rPr lang="en-US" sz="3200" dirty="0" err="1" smtClean="0">
                <a:latin typeface="Kruti Dev 010" pitchFamily="2" charset="0"/>
              </a:rPr>
              <a:t>lHkh</a:t>
            </a:r>
            <a:r>
              <a:rPr lang="en-US" sz="3200" dirty="0" smtClean="0">
                <a:latin typeface="Kruti Dev 010" pitchFamily="2" charset="0"/>
              </a:rPr>
              <a:t> </a:t>
            </a:r>
            <a:r>
              <a:rPr lang="en-US" sz="3200" dirty="0" err="1" smtClean="0">
                <a:latin typeface="Kruti Dev 010" pitchFamily="2" charset="0"/>
              </a:rPr>
              <a:t>ernkrk</a:t>
            </a:r>
            <a:r>
              <a:rPr lang="en-US" sz="3200" dirty="0" smtClean="0">
                <a:latin typeface="Kruti Dev 010" pitchFamily="2" charset="0"/>
              </a:rPr>
              <a:t> ,d </a:t>
            </a:r>
            <a:r>
              <a:rPr lang="en-US" sz="3200" dirty="0" err="1" smtClean="0">
                <a:latin typeface="Kruti Dev 010" pitchFamily="2" charset="0"/>
              </a:rPr>
              <a:t>gh</a:t>
            </a:r>
            <a:r>
              <a:rPr lang="en-US" sz="3200" dirty="0" smtClean="0">
                <a:latin typeface="Kruti Dev 010" pitchFamily="2" charset="0"/>
              </a:rPr>
              <a:t> </a:t>
            </a:r>
            <a:r>
              <a:rPr lang="en-US" sz="3200" dirty="0" err="1" smtClean="0">
                <a:latin typeface="Kruti Dev 010" pitchFamily="2" charset="0"/>
              </a:rPr>
              <a:t>ernku</a:t>
            </a:r>
            <a:r>
              <a:rPr lang="en-US" sz="3200" dirty="0" smtClean="0">
                <a:latin typeface="Kruti Dev 010" pitchFamily="2" charset="0"/>
              </a:rPr>
              <a:t> </a:t>
            </a:r>
            <a:r>
              <a:rPr lang="en-US" sz="3200" dirty="0" err="1" smtClean="0">
                <a:latin typeface="Kruti Dev 010" pitchFamily="2" charset="0"/>
              </a:rPr>
              <a:t>dsUæ</a:t>
            </a:r>
            <a:r>
              <a:rPr lang="en-US" sz="3200" dirty="0" smtClean="0">
                <a:latin typeface="Kruti Dev 010" pitchFamily="2" charset="0"/>
              </a:rPr>
              <a:t> </a:t>
            </a:r>
            <a:r>
              <a:rPr lang="en-US" sz="3200" dirty="0" err="1" smtClean="0">
                <a:latin typeface="Kruti Dev 010" pitchFamily="2" charset="0"/>
              </a:rPr>
              <a:t>ls</a:t>
            </a:r>
            <a:r>
              <a:rPr lang="en-US" sz="3200" dirty="0" smtClean="0">
                <a:latin typeface="Kruti Dev 010" pitchFamily="2" charset="0"/>
              </a:rPr>
              <a:t> </a:t>
            </a:r>
            <a:r>
              <a:rPr lang="en-US" sz="3200" dirty="0" err="1" smtClean="0">
                <a:latin typeface="Kruti Dev 010" pitchFamily="2" charset="0"/>
              </a:rPr>
              <a:t>lEc</a:t>
            </a:r>
            <a:r>
              <a:rPr lang="en-US" sz="3200" dirty="0" smtClean="0">
                <a:latin typeface="Kruti Dev 010" pitchFamily="2" charset="0"/>
              </a:rPr>
              <a:t>) </a:t>
            </a:r>
            <a:r>
              <a:rPr lang="en-US" sz="3200" dirty="0" err="1" smtClean="0">
                <a:latin typeface="Kruti Dev 010" pitchFamily="2" charset="0"/>
              </a:rPr>
              <a:t>gksus</a:t>
            </a:r>
            <a:r>
              <a:rPr lang="en-US" sz="3200" dirty="0" smtClean="0">
                <a:latin typeface="Kruti Dev 010" pitchFamily="2" charset="0"/>
              </a:rPr>
              <a:t> </a:t>
            </a:r>
            <a:r>
              <a:rPr lang="en-US" sz="3200" dirty="0" err="1" smtClean="0">
                <a:latin typeface="Kruti Dev 010" pitchFamily="2" charset="0"/>
              </a:rPr>
              <a:t>pkfg,A</a:t>
            </a:r>
            <a:r>
              <a:rPr lang="en-US" sz="3200" dirty="0" smtClean="0">
                <a:latin typeface="Kruti Dev 010" pitchFamily="2" charset="0"/>
              </a:rPr>
              <a:t> ;g </a:t>
            </a:r>
            <a:r>
              <a:rPr lang="en-US" sz="3200" dirty="0" err="1" smtClean="0">
                <a:latin typeface="Kruti Dev 010" pitchFamily="2" charset="0"/>
              </a:rPr>
              <a:t>vuqKs</a:t>
            </a:r>
            <a:r>
              <a:rPr lang="en-US" sz="3200" dirty="0" smtClean="0">
                <a:latin typeface="Kruti Dev 010" pitchFamily="2" charset="0"/>
              </a:rPr>
              <a:t>; </a:t>
            </a:r>
            <a:r>
              <a:rPr lang="en-US" sz="3200" dirty="0" err="1" smtClean="0">
                <a:latin typeface="Kruti Dev 010" pitchFamily="2" charset="0"/>
              </a:rPr>
              <a:t>ugha</a:t>
            </a:r>
            <a:r>
              <a:rPr lang="en-US" sz="3200" dirty="0" smtClean="0">
                <a:latin typeface="Kruti Dev 010" pitchFamily="2" charset="0"/>
              </a:rPr>
              <a:t> </a:t>
            </a:r>
            <a:r>
              <a:rPr lang="en-US" sz="3200" dirty="0" err="1" smtClean="0">
                <a:latin typeface="Kruti Dev 010" pitchFamily="2" charset="0"/>
              </a:rPr>
              <a:t>gS</a:t>
            </a:r>
            <a:r>
              <a:rPr lang="en-US" sz="3200" dirty="0" smtClean="0">
                <a:latin typeface="Kruti Dev 010" pitchFamily="2" charset="0"/>
              </a:rPr>
              <a:t> </a:t>
            </a:r>
            <a:r>
              <a:rPr lang="en-US" sz="3200" dirty="0" err="1" smtClean="0">
                <a:latin typeface="Kruti Dev 010" pitchFamily="2" charset="0"/>
              </a:rPr>
              <a:t>fd</a:t>
            </a:r>
            <a:r>
              <a:rPr lang="en-US" sz="3200" dirty="0" smtClean="0">
                <a:latin typeface="Kruti Dev 010" pitchFamily="2" charset="0"/>
              </a:rPr>
              <a:t> </a:t>
            </a:r>
            <a:r>
              <a:rPr lang="en-US" sz="3200" dirty="0" err="1" smtClean="0">
                <a:latin typeface="Kruti Dev 010" pitchFamily="2" charset="0"/>
              </a:rPr>
              <a:t>fdlh</a:t>
            </a:r>
            <a:r>
              <a:rPr lang="en-US" sz="3200" dirty="0" smtClean="0">
                <a:latin typeface="Kruti Dev 010" pitchFamily="2" charset="0"/>
              </a:rPr>
              <a:t> </a:t>
            </a:r>
            <a:r>
              <a:rPr lang="en-US" sz="3200" dirty="0" err="1" smtClean="0">
                <a:latin typeface="Kruti Dev 010" pitchFamily="2" charset="0"/>
              </a:rPr>
              <a:t>okMZ</a:t>
            </a:r>
            <a:r>
              <a:rPr lang="en-US" sz="3200" dirty="0" smtClean="0">
                <a:latin typeface="Kruti Dev 010" pitchFamily="2" charset="0"/>
              </a:rPr>
              <a:t> </a:t>
            </a:r>
            <a:r>
              <a:rPr lang="en-US" sz="3200" dirty="0" err="1" smtClean="0">
                <a:latin typeface="Kruti Dev 010" pitchFamily="2" charset="0"/>
              </a:rPr>
              <a:t>fo'ks"k</a:t>
            </a:r>
            <a:r>
              <a:rPr lang="en-US" sz="3200" dirty="0" smtClean="0">
                <a:latin typeface="Kruti Dev 010" pitchFamily="2" charset="0"/>
              </a:rPr>
              <a:t> </a:t>
            </a:r>
            <a:r>
              <a:rPr lang="en-US" sz="3200" dirty="0" err="1" smtClean="0">
                <a:latin typeface="Kruti Dev 010" pitchFamily="2" charset="0"/>
              </a:rPr>
              <a:t>ds</a:t>
            </a:r>
            <a:r>
              <a:rPr lang="en-US" sz="3200" dirty="0" smtClean="0">
                <a:latin typeface="Kruti Dev 010" pitchFamily="2" charset="0"/>
              </a:rPr>
              <a:t> </a:t>
            </a:r>
            <a:r>
              <a:rPr lang="en-US" sz="3200" dirty="0" err="1" smtClean="0">
                <a:latin typeface="Kruti Dev 010" pitchFamily="2" charset="0"/>
              </a:rPr>
              <a:t>dqN</a:t>
            </a:r>
            <a:r>
              <a:rPr lang="en-US" sz="3200" dirty="0" smtClean="0">
                <a:latin typeface="Kruti Dev 010" pitchFamily="2" charset="0"/>
              </a:rPr>
              <a:t> </a:t>
            </a:r>
            <a:r>
              <a:rPr lang="en-US" sz="3200" dirty="0" err="1" smtClean="0">
                <a:latin typeface="Kruti Dev 010" pitchFamily="2" charset="0"/>
              </a:rPr>
              <a:t>ernkrk</a:t>
            </a:r>
            <a:r>
              <a:rPr lang="en-US" sz="3200" dirty="0" smtClean="0">
                <a:latin typeface="Kruti Dev 010" pitchFamily="2" charset="0"/>
              </a:rPr>
              <a:t> ,d </a:t>
            </a:r>
            <a:r>
              <a:rPr lang="en-US" sz="3200" dirty="0" err="1" smtClean="0">
                <a:latin typeface="Kruti Dev 010" pitchFamily="2" charset="0"/>
              </a:rPr>
              <a:t>ernku</a:t>
            </a:r>
            <a:r>
              <a:rPr lang="en-US" sz="3200" dirty="0" smtClean="0">
                <a:latin typeface="Kruti Dev 010" pitchFamily="2" charset="0"/>
              </a:rPr>
              <a:t> </a:t>
            </a:r>
            <a:r>
              <a:rPr lang="en-US" sz="3200" dirty="0" err="1" smtClean="0">
                <a:latin typeface="Kruti Dev 010" pitchFamily="2" charset="0"/>
              </a:rPr>
              <a:t>dsUæ</a:t>
            </a:r>
            <a:r>
              <a:rPr lang="en-US" sz="3200" dirty="0" smtClean="0">
                <a:latin typeface="Kruti Dev 010" pitchFamily="2" charset="0"/>
              </a:rPr>
              <a:t> </a:t>
            </a:r>
            <a:r>
              <a:rPr lang="en-US" sz="3200" dirty="0" err="1" smtClean="0">
                <a:latin typeface="Kruti Dev 010" pitchFamily="2" charset="0"/>
              </a:rPr>
              <a:t>ls</a:t>
            </a:r>
            <a:r>
              <a:rPr lang="en-US" sz="3200" dirty="0" smtClean="0">
                <a:latin typeface="Kruti Dev 010" pitchFamily="2" charset="0"/>
              </a:rPr>
              <a:t> </a:t>
            </a:r>
            <a:r>
              <a:rPr lang="en-US" sz="3200" dirty="0" err="1" smtClean="0">
                <a:latin typeface="Kruti Dev 010" pitchFamily="2" charset="0"/>
              </a:rPr>
              <a:t>tksM+s</a:t>
            </a:r>
            <a:r>
              <a:rPr lang="en-US" sz="3200" dirty="0" smtClean="0">
                <a:latin typeface="Kruti Dev 010" pitchFamily="2" charset="0"/>
              </a:rPr>
              <a:t> </a:t>
            </a:r>
            <a:r>
              <a:rPr lang="en-US" sz="3200" dirty="0" err="1" smtClean="0">
                <a:latin typeface="Kruti Dev 010" pitchFamily="2" charset="0"/>
              </a:rPr>
              <a:t>tk</a:t>
            </a:r>
            <a:r>
              <a:rPr lang="en-US" sz="3200" dirty="0" smtClean="0">
                <a:latin typeface="Kruti Dev 010" pitchFamily="2" charset="0"/>
              </a:rPr>
              <a:t>,¡ </a:t>
            </a:r>
            <a:r>
              <a:rPr lang="en-US" sz="3200" dirty="0" err="1" smtClean="0">
                <a:latin typeface="Kruti Dev 010" pitchFamily="2" charset="0"/>
              </a:rPr>
              <a:t>vkSj</a:t>
            </a:r>
            <a:r>
              <a:rPr lang="en-US" sz="3200" dirty="0" smtClean="0">
                <a:latin typeface="Kruti Dev 010" pitchFamily="2" charset="0"/>
              </a:rPr>
              <a:t> '</a:t>
            </a:r>
            <a:r>
              <a:rPr lang="en-US" sz="3200" dirty="0" err="1" smtClean="0">
                <a:latin typeface="Kruti Dev 010" pitchFamily="2" charset="0"/>
              </a:rPr>
              <a:t>ks"k</a:t>
            </a:r>
            <a:r>
              <a:rPr lang="en-US" sz="3200" dirty="0" smtClean="0">
                <a:latin typeface="Kruti Dev 010" pitchFamily="2" charset="0"/>
              </a:rPr>
              <a:t> </a:t>
            </a:r>
            <a:r>
              <a:rPr lang="en-US" sz="3200" dirty="0" err="1" smtClean="0">
                <a:latin typeface="Kruti Dev 010" pitchFamily="2" charset="0"/>
              </a:rPr>
              <a:t>nwljs</a:t>
            </a:r>
            <a:r>
              <a:rPr lang="en-US" sz="3200" dirty="0" smtClean="0">
                <a:latin typeface="Kruti Dev 010" pitchFamily="2" charset="0"/>
              </a:rPr>
              <a:t> </a:t>
            </a:r>
            <a:r>
              <a:rPr lang="en-US" sz="3200" dirty="0" err="1" smtClean="0">
                <a:latin typeface="Kruti Dev 010" pitchFamily="2" charset="0"/>
              </a:rPr>
              <a:t>ernku</a:t>
            </a:r>
            <a:r>
              <a:rPr lang="en-US" sz="3200" dirty="0" smtClean="0">
                <a:latin typeface="Kruti Dev 010" pitchFamily="2" charset="0"/>
              </a:rPr>
              <a:t> </a:t>
            </a:r>
            <a:r>
              <a:rPr lang="en-US" sz="3200" dirty="0" err="1" smtClean="0">
                <a:latin typeface="Kruti Dev 010" pitchFamily="2" charset="0"/>
              </a:rPr>
              <a:t>dsUæ</a:t>
            </a:r>
            <a:r>
              <a:rPr lang="en-US" sz="3200" dirty="0" smtClean="0">
                <a:latin typeface="Kruti Dev 010" pitchFamily="2" charset="0"/>
              </a:rPr>
              <a:t> </a:t>
            </a:r>
            <a:r>
              <a:rPr lang="en-US" sz="3200" dirty="0" err="1" smtClean="0">
                <a:latin typeface="Kruti Dev 010" pitchFamily="2" charset="0"/>
              </a:rPr>
              <a:t>lsA</a:t>
            </a:r>
            <a:endParaRPr lang="en-US" sz="3200" dirty="0">
              <a:latin typeface="Kruti Dev 010" pitchFamily="2" charset="0"/>
            </a:endParaRPr>
          </a:p>
        </p:txBody>
      </p:sp>
      <p:pic>
        <p:nvPicPr>
          <p:cNvPr id="5" name="Picture 2" descr="C:\Users\HP\Downloads\nirwachan ayog symbol.png"/>
          <p:cNvPicPr>
            <a:picLocks noChangeAspect="1" noChangeArrowheads="1"/>
          </p:cNvPicPr>
          <p:nvPr/>
        </p:nvPicPr>
        <p:blipFill>
          <a:blip r:embed="rId2"/>
          <a:srcRect/>
          <a:stretch>
            <a:fillRect/>
          </a:stretch>
        </p:blipFill>
        <p:spPr bwMode="auto">
          <a:xfrm>
            <a:off x="-130175" y="-15536"/>
            <a:ext cx="1882775" cy="1310936"/>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pPr lvl="0" algn="ctr">
              <a:buNone/>
            </a:pPr>
            <a:r>
              <a:rPr lang="en-US" sz="4000" b="1" dirty="0" err="1" smtClean="0">
                <a:latin typeface="DevLys 010" pitchFamily="2" charset="0"/>
              </a:rPr>
              <a:t>ernku</a:t>
            </a:r>
            <a:r>
              <a:rPr lang="en-US" sz="4000" b="1" dirty="0" smtClean="0">
                <a:latin typeface="DevLys 010" pitchFamily="2" charset="0"/>
              </a:rPr>
              <a:t> </a:t>
            </a:r>
            <a:r>
              <a:rPr lang="en-US" sz="4000" b="1" dirty="0" err="1" smtClean="0">
                <a:latin typeface="DevLys 010" pitchFamily="2" charset="0"/>
              </a:rPr>
              <a:t>dsUnz</a:t>
            </a:r>
            <a:r>
              <a:rPr lang="en-US" sz="4000" b="1" dirty="0" smtClean="0">
                <a:latin typeface="DevLys 010" pitchFamily="2" charset="0"/>
              </a:rPr>
              <a:t> </a:t>
            </a:r>
            <a:endParaRPr lang="en-US" sz="4000" dirty="0" smtClean="0">
              <a:latin typeface="DevLys 010" pitchFamily="2" charset="0"/>
            </a:endParaRPr>
          </a:p>
          <a:p>
            <a:pPr algn="just">
              <a:buNone/>
            </a:pPr>
            <a:endParaRPr lang="en-US" dirty="0" smtClean="0">
              <a:latin typeface="Kruti Dev 010" pitchFamily="2" charset="0"/>
            </a:endParaRPr>
          </a:p>
          <a:p>
            <a:pPr algn="just"/>
            <a:r>
              <a:rPr lang="en-US" dirty="0" err="1" smtClean="0">
                <a:latin typeface="Kruti Dev 010" pitchFamily="2" charset="0"/>
              </a:rPr>
              <a:t>fuokZpu</a:t>
            </a:r>
            <a:r>
              <a:rPr lang="en-US" dirty="0" smtClean="0">
                <a:latin typeface="Kruti Dev 010" pitchFamily="2" charset="0"/>
              </a:rPr>
              <a:t> </a:t>
            </a:r>
            <a:r>
              <a:rPr lang="en-US" dirty="0">
                <a:latin typeface="Kruti Dev 010" pitchFamily="2" charset="0"/>
              </a:rPr>
              <a:t>fu;e&amp;23 </a:t>
            </a:r>
            <a:r>
              <a:rPr lang="en-US" dirty="0" err="1">
                <a:latin typeface="Kruti Dev 010" pitchFamily="2" charset="0"/>
              </a:rPr>
              <a:t>ds</a:t>
            </a:r>
            <a:r>
              <a:rPr lang="en-US" dirty="0">
                <a:latin typeface="Kruti Dev 010" pitchFamily="2" charset="0"/>
              </a:rPr>
              <a:t> </a:t>
            </a:r>
            <a:r>
              <a:rPr lang="en-US" dirty="0" err="1" smtClean="0">
                <a:latin typeface="Kruti Dev 010" pitchFamily="2" charset="0"/>
              </a:rPr>
              <a:t>vuqlkj</a:t>
            </a:r>
            <a:r>
              <a:rPr lang="en-US" dirty="0" smtClean="0">
                <a:latin typeface="Kruti Dev 010" pitchFamily="2" charset="0"/>
              </a:rPr>
              <a:t> </a:t>
            </a:r>
            <a:r>
              <a:rPr lang="en-US" dirty="0" err="1">
                <a:latin typeface="Kruti Dev 010" pitchFamily="2" charset="0"/>
              </a:rPr>
              <a:t>ernku</a:t>
            </a:r>
            <a:r>
              <a:rPr lang="en-US" dirty="0">
                <a:latin typeface="Kruti Dev 010" pitchFamily="2" charset="0"/>
              </a:rPr>
              <a:t> dh </a:t>
            </a:r>
            <a:r>
              <a:rPr lang="en-US" dirty="0" err="1">
                <a:latin typeface="Kruti Dev 010" pitchFamily="2" charset="0"/>
              </a:rPr>
              <a:t>rkjh</a:t>
            </a:r>
            <a:r>
              <a:rPr lang="en-US" dirty="0">
                <a:latin typeface="Kruti Dev 010" pitchFamily="2" charset="0"/>
              </a:rPr>
              <a:t>[k </a:t>
            </a:r>
            <a:r>
              <a:rPr lang="en-US" dirty="0" err="1">
                <a:latin typeface="Kruti Dev 010" pitchFamily="2" charset="0"/>
              </a:rPr>
              <a:t>ds</a:t>
            </a:r>
            <a:r>
              <a:rPr lang="en-US" dirty="0">
                <a:latin typeface="Kruti Dev 010" pitchFamily="2" charset="0"/>
              </a:rPr>
              <a:t> 20 </a:t>
            </a:r>
            <a:r>
              <a:rPr lang="en-US" dirty="0" err="1">
                <a:latin typeface="Kruti Dev 010" pitchFamily="2" charset="0"/>
              </a:rPr>
              <a:t>fnu</a:t>
            </a:r>
            <a:r>
              <a:rPr lang="en-US" dirty="0">
                <a:latin typeface="Kruti Dev 010" pitchFamily="2" charset="0"/>
              </a:rPr>
              <a:t> </a:t>
            </a:r>
            <a:r>
              <a:rPr lang="en-US" dirty="0" err="1">
                <a:latin typeface="Kruti Dev 010" pitchFamily="2" charset="0"/>
              </a:rPr>
              <a:t>iwoZ</a:t>
            </a:r>
            <a:r>
              <a:rPr lang="en-US" dirty="0">
                <a:latin typeface="Kruti Dev 010" pitchFamily="2" charset="0"/>
              </a:rPr>
              <a:t> </a:t>
            </a:r>
            <a:r>
              <a:rPr lang="en-US" dirty="0" err="1">
                <a:latin typeface="Kruti Dev 010" pitchFamily="2" charset="0"/>
              </a:rPr>
              <a:t>ftyk</a:t>
            </a:r>
            <a:r>
              <a:rPr lang="en-US" dirty="0">
                <a:latin typeface="Kruti Dev 010" pitchFamily="2" charset="0"/>
              </a:rPr>
              <a:t> </a:t>
            </a:r>
            <a:r>
              <a:rPr lang="en-US" dirty="0" err="1">
                <a:latin typeface="Kruti Dev 010" pitchFamily="2" charset="0"/>
              </a:rPr>
              <a:t>fuokZpu</a:t>
            </a:r>
            <a:r>
              <a:rPr lang="en-US" dirty="0">
                <a:latin typeface="Kruti Dev 010" pitchFamily="2" charset="0"/>
              </a:rPr>
              <a:t> </a:t>
            </a:r>
            <a:r>
              <a:rPr lang="en-US" dirty="0" err="1">
                <a:latin typeface="Kruti Dev 010" pitchFamily="2" charset="0"/>
              </a:rPr>
              <a:t>vf</a:t>
            </a:r>
            <a:r>
              <a:rPr lang="en-US" dirty="0">
                <a:latin typeface="Kruti Dev 010" pitchFamily="2" charset="0"/>
              </a:rPr>
              <a:t>/</a:t>
            </a:r>
            <a:r>
              <a:rPr lang="en-US" dirty="0" err="1">
                <a:latin typeface="Kruti Dev 010" pitchFamily="2" charset="0"/>
              </a:rPr>
              <a:t>kdkjh</a:t>
            </a:r>
            <a:r>
              <a:rPr lang="en-US" dirty="0">
                <a:latin typeface="Kruti Dev 010" pitchFamily="2" charset="0"/>
              </a:rPr>
              <a:t> }</a:t>
            </a:r>
            <a:r>
              <a:rPr lang="en-US" dirty="0" err="1">
                <a:latin typeface="Kruti Dev 010" pitchFamily="2" charset="0"/>
              </a:rPr>
              <a:t>kjk</a:t>
            </a:r>
            <a:r>
              <a:rPr lang="en-US" dirty="0">
                <a:latin typeface="Kruti Dev 010" pitchFamily="2" charset="0"/>
              </a:rPr>
              <a:t> </a:t>
            </a:r>
            <a:r>
              <a:rPr lang="en-US" dirty="0" err="1">
                <a:latin typeface="Kruti Dev 010" pitchFamily="2" charset="0"/>
              </a:rPr>
              <a:t>ernku</a:t>
            </a:r>
            <a:r>
              <a:rPr lang="en-US" dirty="0">
                <a:latin typeface="Kruti Dev 010" pitchFamily="2" charset="0"/>
              </a:rPr>
              <a:t> </a:t>
            </a:r>
            <a:r>
              <a:rPr lang="en-US" dirty="0" err="1">
                <a:latin typeface="Kruti Dev 010" pitchFamily="2" charset="0"/>
              </a:rPr>
              <a:t>dsUæksa</a:t>
            </a:r>
            <a:r>
              <a:rPr lang="en-US" dirty="0">
                <a:latin typeface="Kruti Dev 010" pitchFamily="2" charset="0"/>
              </a:rPr>
              <a:t> dh </a:t>
            </a:r>
            <a:r>
              <a:rPr lang="en-US" dirty="0" err="1">
                <a:latin typeface="Kruti Dev 010" pitchFamily="2" charset="0"/>
              </a:rPr>
              <a:t>lwph</a:t>
            </a:r>
            <a:r>
              <a:rPr lang="en-US" dirty="0">
                <a:latin typeface="Kruti Dev 010" pitchFamily="2" charset="0"/>
              </a:rPr>
              <a:t> </a:t>
            </a:r>
            <a:r>
              <a:rPr lang="en-US" dirty="0" err="1">
                <a:latin typeface="Kruti Dev 010" pitchFamily="2" charset="0"/>
              </a:rPr>
              <a:t>dk</a:t>
            </a:r>
            <a:r>
              <a:rPr lang="en-US" dirty="0">
                <a:latin typeface="Kruti Dev 010" pitchFamily="2" charset="0"/>
              </a:rPr>
              <a:t> </a:t>
            </a:r>
            <a:r>
              <a:rPr lang="en-US" dirty="0" err="1">
                <a:latin typeface="Kruti Dev 010" pitchFamily="2" charset="0"/>
              </a:rPr>
              <a:t>çdk'ku</a:t>
            </a:r>
            <a:r>
              <a:rPr lang="en-US" dirty="0">
                <a:latin typeface="Kruti Dev 010" pitchFamily="2" charset="0"/>
              </a:rPr>
              <a:t> </a:t>
            </a:r>
            <a:r>
              <a:rPr lang="en-US" dirty="0" err="1">
                <a:latin typeface="Kruti Dev 010" pitchFamily="2" charset="0"/>
              </a:rPr>
              <a:t>fd;k</a:t>
            </a:r>
            <a:r>
              <a:rPr lang="en-US" dirty="0">
                <a:latin typeface="Kruti Dev 010" pitchFamily="2" charset="0"/>
              </a:rPr>
              <a:t> </a:t>
            </a:r>
            <a:r>
              <a:rPr lang="en-US" dirty="0" err="1">
                <a:latin typeface="Kruti Dev 010" pitchFamily="2" charset="0"/>
              </a:rPr>
              <a:t>tkuk</a:t>
            </a:r>
            <a:r>
              <a:rPr lang="en-US" dirty="0">
                <a:latin typeface="Kruti Dev 010" pitchFamily="2" charset="0"/>
              </a:rPr>
              <a:t> </a:t>
            </a:r>
            <a:r>
              <a:rPr lang="en-US" dirty="0" err="1">
                <a:latin typeface="Kruti Dev 010" pitchFamily="2" charset="0"/>
              </a:rPr>
              <a:t>vko';d</a:t>
            </a:r>
            <a:r>
              <a:rPr lang="en-US" dirty="0">
                <a:latin typeface="Kruti Dev 010" pitchFamily="2" charset="0"/>
              </a:rPr>
              <a:t> </a:t>
            </a:r>
            <a:r>
              <a:rPr lang="en-US" dirty="0" err="1">
                <a:latin typeface="Kruti Dev 010" pitchFamily="2" charset="0"/>
              </a:rPr>
              <a:t>gSA</a:t>
            </a:r>
            <a:r>
              <a:rPr lang="en-US" dirty="0">
                <a:latin typeface="Kruti Dev 010" pitchFamily="2" charset="0"/>
              </a:rPr>
              <a:t> </a:t>
            </a:r>
            <a:r>
              <a:rPr lang="en-US" dirty="0" err="1">
                <a:latin typeface="Kruti Dev 010" pitchFamily="2" charset="0"/>
              </a:rPr>
              <a:t>ernku</a:t>
            </a:r>
            <a:r>
              <a:rPr lang="en-US" dirty="0">
                <a:latin typeface="Kruti Dev 010" pitchFamily="2" charset="0"/>
              </a:rPr>
              <a:t> </a:t>
            </a:r>
            <a:r>
              <a:rPr lang="en-US" dirty="0" err="1">
                <a:latin typeface="Kruti Dev 010" pitchFamily="2" charset="0"/>
              </a:rPr>
              <a:t>dsUæksa</a:t>
            </a:r>
            <a:r>
              <a:rPr lang="en-US" dirty="0">
                <a:latin typeface="Kruti Dev 010" pitchFamily="2" charset="0"/>
              </a:rPr>
              <a:t> dh </a:t>
            </a:r>
            <a:r>
              <a:rPr lang="en-US" dirty="0" err="1">
                <a:latin typeface="Kruti Dev 010" pitchFamily="2" charset="0"/>
              </a:rPr>
              <a:t>lwph</a:t>
            </a:r>
            <a:r>
              <a:rPr lang="en-US" dirty="0">
                <a:latin typeface="Kruti Dev 010" pitchFamily="2" charset="0"/>
              </a:rPr>
              <a:t> layXud&amp;5 </a:t>
            </a:r>
            <a:r>
              <a:rPr lang="en-US" dirty="0" err="1">
                <a:latin typeface="Kruti Dev 010" pitchFamily="2" charset="0"/>
              </a:rPr>
              <a:t>esa</a:t>
            </a:r>
            <a:r>
              <a:rPr lang="en-US" dirty="0">
                <a:latin typeface="Kruti Dev 010" pitchFamily="2" charset="0"/>
              </a:rPr>
              <a:t> </a:t>
            </a:r>
            <a:r>
              <a:rPr lang="en-US" dirty="0" err="1">
                <a:latin typeface="Kruti Dev 010" pitchFamily="2" charset="0"/>
              </a:rPr>
              <a:t>çdkf'kr</a:t>
            </a:r>
            <a:r>
              <a:rPr lang="en-US" dirty="0">
                <a:latin typeface="Kruti Dev 010" pitchFamily="2" charset="0"/>
              </a:rPr>
              <a:t> dh </a:t>
            </a:r>
            <a:r>
              <a:rPr lang="en-US" dirty="0" err="1" smtClean="0">
                <a:latin typeface="Kruti Dev 010" pitchFamily="2" charset="0"/>
              </a:rPr>
              <a:t>tk,A</a:t>
            </a:r>
            <a:endParaRPr lang="hi-IN" dirty="0" smtClean="0">
              <a:latin typeface="Kruti Dev 010" pitchFamily="2" charset="0"/>
            </a:endParaRPr>
          </a:p>
          <a:p>
            <a:pPr algn="just"/>
            <a:r>
              <a:rPr lang="hi-IN" dirty="0" smtClean="0">
                <a:latin typeface="Kruti Dev 010" pitchFamily="2" charset="0"/>
              </a:rPr>
              <a:t>ernku dsUnz lqf</a:t>
            </a:r>
            <a:r>
              <a:rPr lang="en-US" dirty="0" smtClean="0">
                <a:latin typeface="Kruti Dev 010" pitchFamily="2" charset="0"/>
              </a:rPr>
              <a:t>o</a:t>
            </a:r>
            <a:r>
              <a:rPr lang="en-US" dirty="0" smtClean="0">
                <a:latin typeface="DevLys 010" pitchFamily="2" charset="0"/>
              </a:rPr>
              <a:t>/k</a:t>
            </a:r>
            <a:r>
              <a:rPr lang="hi-IN" dirty="0" smtClean="0">
                <a:latin typeface="Kruti Dev 010" pitchFamily="2" charset="0"/>
              </a:rPr>
              <a:t>k dh n`f"V ls fctyh] ikuh vkfn dh leLr O;oLFkk ls ifjiw.kZ gks A </a:t>
            </a:r>
            <a:r>
              <a:rPr lang="en-US" dirty="0" smtClean="0">
                <a:latin typeface="Kruti Dev 010" pitchFamily="2" charset="0"/>
              </a:rPr>
              <a:t> </a:t>
            </a:r>
            <a:endParaRPr lang="en-US" dirty="0">
              <a:latin typeface="Kruti Dev 010" pitchFamily="2" charset="0"/>
            </a:endParaRPr>
          </a:p>
          <a:p>
            <a:pPr algn="just">
              <a:buNone/>
            </a:pPr>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92500"/>
          </a:bodyPr>
          <a:lstStyle/>
          <a:p>
            <a:pPr lvl="0" algn="ctr">
              <a:buNone/>
            </a:pPr>
            <a:r>
              <a:rPr lang="en-US" sz="5100" b="1" dirty="0" err="1" smtClean="0">
                <a:latin typeface="Kruti Dev 010" pitchFamily="2" charset="0"/>
              </a:rPr>
              <a:t>izf’k</a:t>
            </a:r>
            <a:r>
              <a:rPr lang="en-US" sz="5100" b="1" dirty="0" smtClean="0">
                <a:latin typeface="Kruti Dev 010" pitchFamily="2" charset="0"/>
              </a:rPr>
              <a:t>{</a:t>
            </a:r>
            <a:r>
              <a:rPr lang="en-US" sz="5100" b="1" dirty="0" err="1" smtClean="0">
                <a:latin typeface="Kruti Dev 010" pitchFamily="2" charset="0"/>
              </a:rPr>
              <a:t>k.k</a:t>
            </a:r>
            <a:r>
              <a:rPr lang="en-US" sz="5100" b="1" dirty="0" smtClean="0">
                <a:latin typeface="Kruti Dev 010" pitchFamily="2" charset="0"/>
              </a:rPr>
              <a:t>  </a:t>
            </a:r>
            <a:endParaRPr lang="en-US" sz="5100" dirty="0" smtClean="0">
              <a:latin typeface="Kruti Dev 010" pitchFamily="2" charset="0"/>
            </a:endParaRPr>
          </a:p>
          <a:p>
            <a:pPr lvl="0" algn="just"/>
            <a:r>
              <a:rPr lang="en-US" dirty="0" err="1" smtClean="0">
                <a:latin typeface="Kruti Dev 010" pitchFamily="2" charset="0"/>
              </a:rPr>
              <a:t>Ikzf'k</a:t>
            </a:r>
            <a:r>
              <a:rPr lang="en-US" dirty="0" smtClean="0">
                <a:latin typeface="Kruti Dev 010" pitchFamily="2" charset="0"/>
              </a:rPr>
              <a:t>{</a:t>
            </a:r>
            <a:r>
              <a:rPr lang="en-US" dirty="0" err="1" smtClean="0">
                <a:latin typeface="Kruti Dev 010" pitchFamily="2" charset="0"/>
              </a:rPr>
              <a:t>k.k</a:t>
            </a:r>
            <a:r>
              <a:rPr lang="en-US" dirty="0" smtClean="0">
                <a:latin typeface="Kruti Dev 010" pitchFamily="2" charset="0"/>
              </a:rPr>
              <a:t> </a:t>
            </a:r>
            <a:r>
              <a:rPr lang="en-US" dirty="0" err="1" smtClean="0">
                <a:latin typeface="Kruti Dev 010" pitchFamily="2" charset="0"/>
              </a:rPr>
              <a:t>LFkyksa</a:t>
            </a:r>
            <a:r>
              <a:rPr lang="en-US" dirty="0" smtClean="0">
                <a:latin typeface="Kruti Dev 010" pitchFamily="2" charset="0"/>
              </a:rPr>
              <a:t> dh </a:t>
            </a:r>
            <a:r>
              <a:rPr lang="en-US" dirty="0" err="1" smtClean="0">
                <a:latin typeface="Kruti Dev 010" pitchFamily="2" charset="0"/>
              </a:rPr>
              <a:t>igpku</a:t>
            </a:r>
            <a:r>
              <a:rPr lang="en-US" dirty="0" smtClean="0">
                <a:latin typeface="Kruti Dev 010" pitchFamily="2" charset="0"/>
              </a:rPr>
              <a:t> </a:t>
            </a:r>
            <a:r>
              <a:rPr lang="en-US" dirty="0" err="1" smtClean="0">
                <a:latin typeface="Kruti Dev 010" pitchFamily="2" charset="0"/>
              </a:rPr>
              <a:t>djukA</a:t>
            </a:r>
            <a:endParaRPr lang="en-US" dirty="0" smtClean="0">
              <a:latin typeface="Kruti Dev 010" pitchFamily="2" charset="0"/>
            </a:endParaRPr>
          </a:p>
          <a:p>
            <a:pPr lvl="0" algn="just"/>
            <a:r>
              <a:rPr lang="en-US" dirty="0" smtClean="0">
                <a:latin typeface="DevLys 010" pitchFamily="2" charset="0"/>
              </a:rPr>
              <a:t>n{k </a:t>
            </a:r>
            <a:r>
              <a:rPr lang="en-US" dirty="0" err="1" smtClean="0">
                <a:latin typeface="DevLys 010" pitchFamily="2" charset="0"/>
              </a:rPr>
              <a:t>izf’k</a:t>
            </a:r>
            <a:r>
              <a:rPr lang="en-US" dirty="0" smtClean="0">
                <a:latin typeface="DevLys 010" pitchFamily="2" charset="0"/>
              </a:rPr>
              <a:t>{</a:t>
            </a:r>
            <a:r>
              <a:rPr lang="en-US" dirty="0" err="1" smtClean="0">
                <a:latin typeface="DevLys 010" pitchFamily="2" charset="0"/>
              </a:rPr>
              <a:t>kd</a:t>
            </a:r>
            <a:r>
              <a:rPr lang="en-US" dirty="0" smtClean="0">
                <a:latin typeface="DevLys 010" pitchFamily="2" charset="0"/>
              </a:rPr>
              <a:t> </a:t>
            </a:r>
            <a:r>
              <a:rPr lang="en-US" sz="2400" dirty="0" smtClean="0">
                <a:latin typeface="Arial" pitchFamily="34" charset="0"/>
                <a:cs typeface="Arial" pitchFamily="34" charset="0"/>
              </a:rPr>
              <a:t>(Master Trainer) </a:t>
            </a:r>
            <a:r>
              <a:rPr lang="en-US" dirty="0" err="1" smtClean="0">
                <a:latin typeface="Kruti Dev 010" pitchFamily="2" charset="0"/>
              </a:rPr>
              <a:t>dk</a:t>
            </a:r>
            <a:r>
              <a:rPr lang="en-US" dirty="0" smtClean="0">
                <a:latin typeface="Kruti Dev 010" pitchFamily="2" charset="0"/>
              </a:rPr>
              <a:t> </a:t>
            </a:r>
            <a:r>
              <a:rPr lang="en-US" dirty="0" err="1" smtClean="0">
                <a:latin typeface="Kruti Dev 010" pitchFamily="2" charset="0"/>
              </a:rPr>
              <a:t>p;uA</a:t>
            </a:r>
            <a:endParaRPr lang="en-US" dirty="0" smtClean="0">
              <a:latin typeface="Kruti Dev 010" pitchFamily="2" charset="0"/>
            </a:endParaRPr>
          </a:p>
          <a:p>
            <a:pPr lvl="0" algn="just"/>
            <a:r>
              <a:rPr lang="en-US" dirty="0" err="1" smtClean="0">
                <a:latin typeface="DevLys 010" pitchFamily="2" charset="0"/>
              </a:rPr>
              <a:t>lsDVj</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kdkfj;ksa</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dfeZ;ksa</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O;;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fglkc</a:t>
            </a:r>
            <a:r>
              <a:rPr lang="en-US" dirty="0" smtClean="0">
                <a:latin typeface="DevLys 010" pitchFamily="2" charset="0"/>
              </a:rPr>
              <a:t> j[</a:t>
            </a:r>
            <a:r>
              <a:rPr lang="en-US" dirty="0" err="1" smtClean="0">
                <a:latin typeface="DevLys 010" pitchFamily="2" charset="0"/>
              </a:rPr>
              <a:t>kus</a:t>
            </a:r>
            <a:r>
              <a:rPr lang="en-US" dirty="0" smtClean="0">
                <a:latin typeface="DevLys 010" pitchFamily="2" charset="0"/>
              </a:rPr>
              <a:t> </a:t>
            </a:r>
            <a:r>
              <a:rPr lang="en-US" dirty="0" err="1" smtClean="0">
                <a:latin typeface="DevLys 010" pitchFamily="2" charset="0"/>
              </a:rPr>
              <a:t>okyk</a:t>
            </a:r>
            <a:r>
              <a:rPr lang="en-US" dirty="0" smtClean="0">
                <a:latin typeface="DevLys 010" pitchFamily="2" charset="0"/>
              </a:rPr>
              <a:t> </a:t>
            </a:r>
            <a:r>
              <a:rPr lang="en-US" dirty="0" err="1" smtClean="0">
                <a:latin typeface="DevLys 010" pitchFamily="2" charset="0"/>
              </a:rPr>
              <a:t>LVkWQ</a:t>
            </a:r>
            <a:r>
              <a:rPr lang="en-US" dirty="0" smtClean="0">
                <a:latin typeface="DevLys 010" pitchFamily="2" charset="0"/>
              </a:rPr>
              <a:t>] </a:t>
            </a:r>
            <a:r>
              <a:rPr lang="en-US" dirty="0" err="1" smtClean="0">
                <a:latin typeface="DevLys 010" pitchFamily="2" charset="0"/>
              </a:rPr>
              <a:t>iqfyl</a:t>
            </a:r>
            <a:r>
              <a:rPr lang="en-US" dirty="0" smtClean="0">
                <a:latin typeface="DevLys 010" pitchFamily="2" charset="0"/>
              </a:rPr>
              <a:t> cy] </a:t>
            </a:r>
            <a:r>
              <a:rPr lang="en-US" dirty="0" err="1" smtClean="0">
                <a:latin typeface="DevLys 010" pitchFamily="2" charset="0"/>
              </a:rPr>
              <a:t>vkn’kZ</a:t>
            </a:r>
            <a:r>
              <a:rPr lang="en-US" dirty="0" smtClean="0">
                <a:latin typeface="DevLys 010" pitchFamily="2" charset="0"/>
              </a:rPr>
              <a:t> </a:t>
            </a:r>
            <a:r>
              <a:rPr lang="en-US" dirty="0" err="1" smtClean="0">
                <a:latin typeface="DevLys 010" pitchFamily="2" charset="0"/>
              </a:rPr>
              <a:t>vkpj.k</a:t>
            </a:r>
            <a:r>
              <a:rPr lang="en-US" dirty="0" smtClean="0">
                <a:latin typeface="DevLys 010" pitchFamily="2" charset="0"/>
              </a:rPr>
              <a:t> </a:t>
            </a:r>
            <a:r>
              <a:rPr lang="en-US" dirty="0" err="1" smtClean="0">
                <a:latin typeface="DevLys 010" pitchFamily="2" charset="0"/>
              </a:rPr>
              <a:t>lafgrk</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ikyu</a:t>
            </a:r>
            <a:r>
              <a:rPr lang="en-US" dirty="0" smtClean="0">
                <a:latin typeface="DevLys 010" pitchFamily="2" charset="0"/>
              </a:rPr>
              <a:t> </a:t>
            </a:r>
            <a:r>
              <a:rPr lang="en-US" dirty="0" err="1" smtClean="0">
                <a:latin typeface="DevLys 010" pitchFamily="2" charset="0"/>
              </a:rPr>
              <a:t>lqfuf’pr</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a:t>
            </a:r>
            <a:r>
              <a:rPr lang="en-US" dirty="0" err="1" smtClean="0">
                <a:latin typeface="DevLys 010" pitchFamily="2" charset="0"/>
              </a:rPr>
              <a:t>gsrq</a:t>
            </a:r>
            <a:r>
              <a:rPr lang="en-US" dirty="0" smtClean="0">
                <a:latin typeface="DevLys 010" pitchFamily="2" charset="0"/>
              </a:rPr>
              <a:t> </a:t>
            </a:r>
            <a:r>
              <a:rPr lang="en-US" dirty="0" err="1" smtClean="0">
                <a:latin typeface="DevLys 010" pitchFamily="2" charset="0"/>
              </a:rPr>
              <a:t>LVkWQ</a:t>
            </a:r>
            <a:r>
              <a:rPr lang="en-US" dirty="0" smtClean="0">
                <a:latin typeface="DevLys 010" pitchFamily="2" charset="0"/>
              </a:rPr>
              <a:t>] </a:t>
            </a:r>
            <a:r>
              <a:rPr lang="en-US" dirty="0" err="1" smtClean="0">
                <a:latin typeface="DevLys 010" pitchFamily="2" charset="0"/>
              </a:rPr>
              <a:t>lkexzh</a:t>
            </a:r>
            <a:r>
              <a:rPr lang="en-US" dirty="0" smtClean="0">
                <a:latin typeface="DevLys 010" pitchFamily="2" charset="0"/>
              </a:rPr>
              <a:t> </a:t>
            </a:r>
            <a:r>
              <a:rPr lang="en-US" dirty="0" err="1" smtClean="0">
                <a:latin typeface="DevLys 010" pitchFamily="2" charset="0"/>
              </a:rPr>
              <a:t>forj.k</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okilh</a:t>
            </a:r>
            <a:r>
              <a:rPr lang="en-US" dirty="0" smtClean="0">
                <a:latin typeface="DevLys 010" pitchFamily="2" charset="0"/>
              </a:rPr>
              <a:t> </a:t>
            </a:r>
            <a:r>
              <a:rPr lang="en-US" dirty="0" err="1" smtClean="0">
                <a:latin typeface="DevLys 010" pitchFamily="2" charset="0"/>
              </a:rPr>
              <a:t>okyk</a:t>
            </a:r>
            <a:r>
              <a:rPr lang="en-US" dirty="0" smtClean="0">
                <a:latin typeface="DevLys 010" pitchFamily="2" charset="0"/>
              </a:rPr>
              <a:t> </a:t>
            </a:r>
            <a:r>
              <a:rPr lang="en-US" dirty="0" err="1" smtClean="0">
                <a:latin typeface="DevLys 010" pitchFamily="2" charset="0"/>
              </a:rPr>
              <a:t>LVkWQ</a:t>
            </a:r>
            <a:r>
              <a:rPr lang="en-US" dirty="0" smtClean="0">
                <a:latin typeface="DevLys 010" pitchFamily="2" charset="0"/>
              </a:rPr>
              <a:t>] </a:t>
            </a:r>
            <a:r>
              <a:rPr lang="en-US" dirty="0" err="1" smtClean="0">
                <a:latin typeface="DevLys 010" pitchFamily="2" charset="0"/>
              </a:rPr>
              <a:t>dE;qfuds’ku</a:t>
            </a:r>
            <a:r>
              <a:rPr lang="en-US" dirty="0" smtClean="0">
                <a:latin typeface="DevLys 010" pitchFamily="2" charset="0"/>
              </a:rPr>
              <a:t> </a:t>
            </a:r>
            <a:r>
              <a:rPr lang="en-US" dirty="0" err="1" smtClean="0">
                <a:latin typeface="DevLys 010" pitchFamily="2" charset="0"/>
              </a:rPr>
              <a:t>Iyku</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yxk</a:t>
            </a:r>
            <a:r>
              <a:rPr lang="en-US" dirty="0" smtClean="0">
                <a:latin typeface="DevLys 010" pitchFamily="2" charset="0"/>
              </a:rPr>
              <a:t> </a:t>
            </a:r>
            <a:r>
              <a:rPr lang="en-US" dirty="0" err="1" smtClean="0">
                <a:latin typeface="DevLys 010" pitchFamily="2" charset="0"/>
              </a:rPr>
              <a:t>LVkWQ</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x.kuk </a:t>
            </a:r>
            <a:r>
              <a:rPr lang="en-US" dirty="0" err="1" smtClean="0">
                <a:latin typeface="DevLys 010" pitchFamily="2" charset="0"/>
              </a:rPr>
              <a:t>dfeZ;ksa</a:t>
            </a:r>
            <a:r>
              <a:rPr lang="en-US" dirty="0" smtClean="0">
                <a:latin typeface="DevLys 010" pitchFamily="2" charset="0"/>
              </a:rPr>
              <a:t> </a:t>
            </a:r>
            <a:r>
              <a:rPr lang="en-US" dirty="0" err="1" smtClean="0">
                <a:latin typeface="DevLys 010" pitchFamily="2" charset="0"/>
              </a:rPr>
              <a:t>vkfn</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izf’k</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izca</a:t>
            </a:r>
            <a:r>
              <a:rPr lang="en-US" dirty="0" smtClean="0">
                <a:latin typeface="DevLys 010" pitchFamily="2" charset="0"/>
              </a:rPr>
              <a:t>/</a:t>
            </a:r>
            <a:r>
              <a:rPr lang="en-US" dirty="0" err="1" smtClean="0">
                <a:latin typeface="DevLys 010" pitchFamily="2" charset="0"/>
              </a:rPr>
              <a:t>ku</a:t>
            </a:r>
            <a:r>
              <a:rPr lang="en-US" dirty="0" smtClean="0">
                <a:latin typeface="DevLys 010" pitchFamily="2" charset="0"/>
              </a:rPr>
              <a:t> </a:t>
            </a:r>
            <a:r>
              <a:rPr lang="en-US" dirty="0" err="1" smtClean="0">
                <a:latin typeface="DevLys 010" pitchFamily="2" charset="0"/>
              </a:rPr>
              <a:t>djukA</a:t>
            </a:r>
            <a:endParaRPr lang="en-US" dirty="0" smtClean="0">
              <a:latin typeface="DevLys 010" pitchFamily="2" charset="0"/>
            </a:endParaRPr>
          </a:p>
          <a:p>
            <a:pPr lvl="0" algn="just"/>
            <a:r>
              <a:rPr lang="en-US" dirty="0" smtClean="0">
                <a:latin typeface="DevLys 010" pitchFamily="2" charset="0"/>
              </a:rPr>
              <a:t>;s </a:t>
            </a:r>
            <a:r>
              <a:rPr lang="en-US" dirty="0" err="1" smtClean="0">
                <a:latin typeface="DevLys 010" pitchFamily="2" charset="0"/>
              </a:rPr>
              <a:t>vko';d</a:t>
            </a:r>
            <a:r>
              <a:rPr lang="en-US" dirty="0" smtClean="0">
                <a:latin typeface="DevLys 010" pitchFamily="2" charset="0"/>
              </a:rPr>
              <a:t> </a:t>
            </a:r>
            <a:r>
              <a:rPr lang="en-US" dirty="0" err="1" smtClean="0">
                <a:latin typeface="DevLys 010" pitchFamily="2" charset="0"/>
              </a:rPr>
              <a:t>gS</a:t>
            </a:r>
            <a:r>
              <a:rPr lang="en-US" dirty="0" smtClean="0">
                <a:latin typeface="DevLys 010" pitchFamily="2" charset="0"/>
              </a:rPr>
              <a:t> </a:t>
            </a:r>
            <a:r>
              <a:rPr lang="en-US" dirty="0" err="1" smtClean="0">
                <a:latin typeface="DevLys 010" pitchFamily="2" charset="0"/>
              </a:rPr>
              <a:t>fd</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dfeZ;ksa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oksfVax</a:t>
            </a:r>
            <a:r>
              <a:rPr lang="en-US" dirty="0" smtClean="0">
                <a:latin typeface="DevLys 010" pitchFamily="2" charset="0"/>
              </a:rPr>
              <a:t> </a:t>
            </a:r>
            <a:r>
              <a:rPr lang="en-US" dirty="0" err="1" smtClean="0">
                <a:latin typeface="DevLys 010" pitchFamily="2" charset="0"/>
              </a:rPr>
              <a:t>e'khu</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pykus</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iz;ksx</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iw.kZ</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l?ku</a:t>
            </a:r>
            <a:r>
              <a:rPr lang="en-US" dirty="0" smtClean="0">
                <a:latin typeface="DevLys 010" pitchFamily="2" charset="0"/>
              </a:rPr>
              <a:t> </a:t>
            </a:r>
            <a:r>
              <a:rPr lang="en-US" dirty="0" err="1" smtClean="0">
                <a:latin typeface="DevLys 010" pitchFamily="2" charset="0"/>
              </a:rPr>
              <a:t>izf’k</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fn;k</a:t>
            </a:r>
            <a:r>
              <a:rPr lang="en-US" dirty="0" smtClean="0">
                <a:latin typeface="DevLys 010" pitchFamily="2" charset="0"/>
              </a:rPr>
              <a:t> </a:t>
            </a:r>
            <a:r>
              <a:rPr lang="en-US" dirty="0" err="1" smtClean="0">
                <a:latin typeface="DevLys 010" pitchFamily="2" charset="0"/>
              </a:rPr>
              <a:t>tk,A</a:t>
            </a:r>
            <a:endParaRPr lang="en-US" dirty="0" smtClean="0">
              <a:latin typeface="DevLys 010" pitchFamily="2" charset="0"/>
            </a:endParaRPr>
          </a:p>
          <a:p>
            <a:pPr lvl="0"/>
            <a:endParaRPr lang="en-US" dirty="0" smtClean="0">
              <a:latin typeface="Kruti Dev 010" pitchFamily="2" charset="0"/>
            </a:endParaRPr>
          </a:p>
          <a:p>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400800"/>
          </a:xfrm>
        </p:spPr>
        <p:txBody>
          <a:bodyPr>
            <a:normAutofit fontScale="62500" lnSpcReduction="20000"/>
          </a:bodyPr>
          <a:lstStyle/>
          <a:p>
            <a:pPr lvl="0" algn="ctr">
              <a:buNone/>
            </a:pPr>
            <a:r>
              <a:rPr lang="en-US" sz="4500" b="1" dirty="0" err="1" smtClean="0">
                <a:latin typeface="Kruti Dev 010" pitchFamily="2" charset="0"/>
              </a:rPr>
              <a:t>uke</a:t>
            </a:r>
            <a:r>
              <a:rPr lang="en-US" sz="4500" b="1" dirty="0" smtClean="0">
                <a:latin typeface="Kruti Dev 010" pitchFamily="2" charset="0"/>
              </a:rPr>
              <a:t> </a:t>
            </a:r>
            <a:r>
              <a:rPr lang="en-US" sz="4500" b="1" dirty="0" err="1" smtClean="0">
                <a:latin typeface="Kruti Dev 010" pitchFamily="2" charset="0"/>
              </a:rPr>
              <a:t>funsZ’ku</a:t>
            </a:r>
            <a:r>
              <a:rPr lang="en-US" sz="4500" b="1" dirty="0" smtClean="0">
                <a:latin typeface="Kruti Dev 010" pitchFamily="2" charset="0"/>
              </a:rPr>
              <a:t> </a:t>
            </a:r>
            <a:r>
              <a:rPr lang="en-US" sz="4500" b="1" dirty="0" err="1" smtClean="0">
                <a:latin typeface="Kruti Dev 010" pitchFamily="2" charset="0"/>
              </a:rPr>
              <a:t>i</a:t>
            </a:r>
            <a:r>
              <a:rPr lang="en-US" sz="4500" b="1" dirty="0" smtClean="0">
                <a:latin typeface="Kruti Dev 010" pitchFamily="2" charset="0"/>
              </a:rPr>
              <a:t>=</a:t>
            </a:r>
            <a:r>
              <a:rPr lang="en-US" sz="4500" b="1" dirty="0" err="1" smtClean="0">
                <a:latin typeface="Kruti Dev 010" pitchFamily="2" charset="0"/>
              </a:rPr>
              <a:t>ksa</a:t>
            </a:r>
            <a:r>
              <a:rPr lang="en-US" sz="4500" b="1" dirty="0" smtClean="0">
                <a:latin typeface="Kruti Dev 010" pitchFamily="2" charset="0"/>
              </a:rPr>
              <a:t> dh </a:t>
            </a:r>
            <a:r>
              <a:rPr lang="en-US" sz="4500" b="1" dirty="0" err="1" smtClean="0">
                <a:latin typeface="Kruti Dev 010" pitchFamily="2" charset="0"/>
              </a:rPr>
              <a:t>izfØ;k</a:t>
            </a:r>
            <a:r>
              <a:rPr lang="en-US" sz="4500" b="1" dirty="0" smtClean="0">
                <a:latin typeface="Kruti Dev 010" pitchFamily="2" charset="0"/>
              </a:rPr>
              <a:t> ,</a:t>
            </a:r>
            <a:r>
              <a:rPr lang="en-US" sz="4500" b="1" dirty="0" err="1" smtClean="0">
                <a:latin typeface="Kruti Dev 010" pitchFamily="2" charset="0"/>
              </a:rPr>
              <a:t>oa</a:t>
            </a:r>
            <a:r>
              <a:rPr lang="en-US" sz="4500" b="1" dirty="0" smtClean="0">
                <a:latin typeface="Kruti Dev 010" pitchFamily="2" charset="0"/>
              </a:rPr>
              <a:t> </a:t>
            </a:r>
            <a:endParaRPr lang="hi-IN" sz="4500" b="1" dirty="0" smtClean="0">
              <a:latin typeface="Kruti Dev 010" pitchFamily="2" charset="0"/>
            </a:endParaRPr>
          </a:p>
          <a:p>
            <a:pPr lvl="0" algn="ctr">
              <a:buNone/>
            </a:pPr>
            <a:r>
              <a:rPr lang="en-US" sz="4500" b="1" dirty="0" err="1" smtClean="0">
                <a:latin typeface="Kruti Dev 010" pitchFamily="2" charset="0"/>
              </a:rPr>
              <a:t>pquko</a:t>
            </a:r>
            <a:r>
              <a:rPr lang="en-US" sz="4500" b="1" dirty="0" smtClean="0">
                <a:latin typeface="Kruti Dev 010" pitchFamily="2" charset="0"/>
              </a:rPr>
              <a:t> </a:t>
            </a:r>
            <a:r>
              <a:rPr lang="en-US" sz="4500" b="1" dirty="0" err="1" smtClean="0">
                <a:latin typeface="Kruti Dev 010" pitchFamily="2" charset="0"/>
              </a:rPr>
              <a:t>fpUg</a:t>
            </a:r>
            <a:r>
              <a:rPr lang="en-US" sz="4500" b="1" dirty="0" smtClean="0">
                <a:latin typeface="Kruti Dev 010" pitchFamily="2" charset="0"/>
              </a:rPr>
              <a:t> </a:t>
            </a:r>
            <a:r>
              <a:rPr lang="en-US" sz="4500" b="1" dirty="0" err="1" smtClean="0">
                <a:latin typeface="Kruti Dev 010" pitchFamily="2" charset="0"/>
              </a:rPr>
              <a:t>dk</a:t>
            </a:r>
            <a:r>
              <a:rPr lang="en-US" sz="4500" b="1" dirty="0" smtClean="0">
                <a:latin typeface="Kruti Dev 010" pitchFamily="2" charset="0"/>
              </a:rPr>
              <a:t> </a:t>
            </a:r>
            <a:r>
              <a:rPr lang="en-US" sz="4500" b="1" dirty="0" err="1" smtClean="0">
                <a:latin typeface="Kruti Dev 010" pitchFamily="2" charset="0"/>
              </a:rPr>
              <a:t>vkoaVu</a:t>
            </a:r>
            <a:endParaRPr lang="en-US" sz="4200" b="1" dirty="0" smtClean="0">
              <a:latin typeface="Kruti Dev 010" pitchFamily="2" charset="0"/>
            </a:endParaRPr>
          </a:p>
          <a:p>
            <a:pPr lvl="0" algn="ctr">
              <a:buNone/>
            </a:pPr>
            <a:r>
              <a:rPr lang="en-US" sz="4200" b="1" dirty="0" smtClean="0">
                <a:latin typeface="Kruti Dev 010" pitchFamily="2" charset="0"/>
              </a:rPr>
              <a:t> </a:t>
            </a:r>
            <a:endParaRPr lang="en-US" sz="4200" dirty="0" smtClean="0">
              <a:latin typeface="Kruti Dev 010" pitchFamily="2" charset="0"/>
            </a:endParaRPr>
          </a:p>
          <a:p>
            <a:pPr algn="ctr">
              <a:buNone/>
            </a:pPr>
            <a:r>
              <a:rPr lang="en-US" sz="3800" b="1" dirty="0" smtClean="0">
                <a:latin typeface="Kruti Dev 010" pitchFamily="2" charset="0"/>
              </a:rPr>
              <a:t>¼ukefunsZ’ku </a:t>
            </a:r>
            <a:r>
              <a:rPr lang="en-US" sz="3800" b="1" dirty="0" err="1" smtClean="0">
                <a:latin typeface="Kruti Dev 010" pitchFamily="2" charset="0"/>
              </a:rPr>
              <a:t>i</a:t>
            </a:r>
            <a:r>
              <a:rPr lang="en-US" sz="3800" b="1" dirty="0" smtClean="0">
                <a:latin typeface="Kruti Dev 010" pitchFamily="2" charset="0"/>
              </a:rPr>
              <a:t>= </a:t>
            </a:r>
            <a:r>
              <a:rPr lang="en-US" sz="3800" b="1" dirty="0" smtClean="0">
                <a:latin typeface="DevLys 010" pitchFamily="2" charset="0"/>
              </a:rPr>
              <a:t>%&amp; </a:t>
            </a:r>
            <a:r>
              <a:rPr lang="en-US" sz="3800" b="1" dirty="0" err="1" smtClean="0">
                <a:latin typeface="DevLys 010" pitchFamily="2" charset="0"/>
              </a:rPr>
              <a:t>uxjikfydk</a:t>
            </a:r>
            <a:r>
              <a:rPr lang="en-US" sz="3800" b="1" dirty="0" smtClean="0">
                <a:latin typeface="DevLys 010" pitchFamily="2" charset="0"/>
              </a:rPr>
              <a:t> izk:i&amp;3 </a:t>
            </a:r>
            <a:r>
              <a:rPr lang="en-US" sz="3800" b="1" dirty="0" err="1" smtClean="0">
                <a:latin typeface="DevLys 010" pitchFamily="2" charset="0"/>
              </a:rPr>
              <a:t>iapk;r</a:t>
            </a:r>
            <a:r>
              <a:rPr lang="en-US" sz="3800" b="1" dirty="0" smtClean="0">
                <a:latin typeface="DevLys 010" pitchFamily="2" charset="0"/>
              </a:rPr>
              <a:t> </a:t>
            </a:r>
            <a:r>
              <a:rPr lang="en-US" sz="3800" b="1" dirty="0" err="1" smtClean="0">
                <a:latin typeface="DevLys 010" pitchFamily="2" charset="0"/>
              </a:rPr>
              <a:t>iz:i</a:t>
            </a:r>
            <a:r>
              <a:rPr lang="en-US" sz="3800" b="1" dirty="0" smtClean="0">
                <a:latin typeface="DevLys 010" pitchFamily="2" charset="0"/>
              </a:rPr>
              <a:t> &amp; 4 </a:t>
            </a:r>
            <a:r>
              <a:rPr lang="en-US" sz="3800" b="1" dirty="0" smtClean="0">
                <a:latin typeface="Kruti Dev 010" pitchFamily="2" charset="0"/>
              </a:rPr>
              <a:t>½</a:t>
            </a:r>
          </a:p>
          <a:p>
            <a:pPr algn="just">
              <a:buNone/>
            </a:pPr>
            <a:endParaRPr lang="en-US" dirty="0" smtClean="0">
              <a:latin typeface="Kruti Dev 010" pitchFamily="2" charset="0"/>
            </a:endParaRPr>
          </a:p>
          <a:p>
            <a:pPr lvl="0" algn="just"/>
            <a:r>
              <a:rPr lang="en-US" sz="3800" dirty="0" err="1" smtClean="0">
                <a:latin typeface="DevLys 010" pitchFamily="2" charset="0"/>
              </a:rPr>
              <a:t>ukefunsZ’ku</a:t>
            </a:r>
            <a:r>
              <a:rPr lang="en-US" sz="3800" dirty="0" smtClean="0">
                <a:latin typeface="DevLys 010" pitchFamily="2" charset="0"/>
              </a:rPr>
              <a:t> </a:t>
            </a:r>
            <a:r>
              <a:rPr lang="en-US" sz="3800" dirty="0" err="1" smtClean="0">
                <a:latin typeface="DevLys 010" pitchFamily="2" charset="0"/>
              </a:rPr>
              <a:t>i</a:t>
            </a:r>
            <a:r>
              <a:rPr lang="en-US" sz="3800" dirty="0" smtClean="0">
                <a:latin typeface="DevLys 010" pitchFamily="2" charset="0"/>
              </a:rPr>
              <a:t>=</a:t>
            </a:r>
            <a:r>
              <a:rPr lang="en-US" sz="3800" dirty="0" err="1" smtClean="0">
                <a:latin typeface="DevLys 010" pitchFamily="2" charset="0"/>
              </a:rPr>
              <a:t>ksa</a:t>
            </a:r>
            <a:r>
              <a:rPr lang="en-US" sz="3800" dirty="0" smtClean="0">
                <a:latin typeface="DevLys 010" pitchFamily="2" charset="0"/>
              </a:rPr>
              <a:t> dh </a:t>
            </a:r>
            <a:r>
              <a:rPr lang="en-US" sz="3800" dirty="0" err="1" smtClean="0">
                <a:latin typeface="DevLys 010" pitchFamily="2" charset="0"/>
              </a:rPr>
              <a:t>izkfIr</a:t>
            </a:r>
            <a:r>
              <a:rPr lang="en-US" sz="3800" dirty="0" smtClean="0">
                <a:latin typeface="DevLys 010" pitchFamily="2" charset="0"/>
              </a:rPr>
              <a:t>] </a:t>
            </a:r>
            <a:r>
              <a:rPr lang="en-US" sz="3800" dirty="0" err="1" smtClean="0">
                <a:latin typeface="DevLys 010" pitchFamily="2" charset="0"/>
              </a:rPr>
              <a:t>tekur</a:t>
            </a:r>
            <a:r>
              <a:rPr lang="en-US" sz="3800" dirty="0" smtClean="0">
                <a:latin typeface="DevLys 010" pitchFamily="2" charset="0"/>
              </a:rPr>
              <a:t> </a:t>
            </a:r>
            <a:r>
              <a:rPr lang="en-US" sz="3800" dirty="0" err="1" smtClean="0">
                <a:latin typeface="DevLys 010" pitchFamily="2" charset="0"/>
              </a:rPr>
              <a:t>jkf’k</a:t>
            </a:r>
            <a:r>
              <a:rPr lang="en-US" sz="3800" dirty="0" smtClean="0">
                <a:latin typeface="DevLys 010" pitchFamily="2" charset="0"/>
              </a:rPr>
              <a:t> </a:t>
            </a:r>
            <a:r>
              <a:rPr lang="en-US" sz="3800" dirty="0" err="1" smtClean="0">
                <a:latin typeface="DevLys 010" pitchFamily="2" charset="0"/>
              </a:rPr>
              <a:t>bR;kfn</a:t>
            </a:r>
            <a:r>
              <a:rPr lang="en-US" sz="3800" dirty="0" smtClean="0">
                <a:latin typeface="DevLys 010" pitchFamily="2" charset="0"/>
              </a:rPr>
              <a:t> dh </a:t>
            </a:r>
            <a:r>
              <a:rPr lang="en-US" sz="3800" dirty="0" err="1" smtClean="0">
                <a:latin typeface="DevLys 010" pitchFamily="2" charset="0"/>
              </a:rPr>
              <a:t>O;oLFkk</a:t>
            </a:r>
            <a:r>
              <a:rPr lang="en-US" sz="3800" dirty="0" smtClean="0">
                <a:latin typeface="DevLys 010" pitchFamily="2" charset="0"/>
              </a:rPr>
              <a:t> </a:t>
            </a:r>
            <a:r>
              <a:rPr lang="en-US" sz="3800" dirty="0" err="1" smtClean="0">
                <a:latin typeface="DevLys 010" pitchFamily="2" charset="0"/>
              </a:rPr>
              <a:t>djukA</a:t>
            </a:r>
            <a:endParaRPr lang="en-US" sz="3800" dirty="0" smtClean="0">
              <a:latin typeface="DevLys 010" pitchFamily="2" charset="0"/>
            </a:endParaRPr>
          </a:p>
          <a:p>
            <a:pPr lvl="0" algn="just"/>
            <a:r>
              <a:rPr lang="en-US" sz="3800" dirty="0" err="1" smtClean="0">
                <a:latin typeface="DevLys 010" pitchFamily="2" charset="0"/>
              </a:rPr>
              <a:t>ukefunsZ’ku</a:t>
            </a:r>
            <a:r>
              <a:rPr lang="en-US" sz="3800" dirty="0" smtClean="0">
                <a:latin typeface="DevLys 010" pitchFamily="2" charset="0"/>
              </a:rPr>
              <a:t> </a:t>
            </a:r>
            <a:r>
              <a:rPr lang="en-US" sz="3800" dirty="0" err="1" smtClean="0">
                <a:latin typeface="DevLys 010" pitchFamily="2" charset="0"/>
              </a:rPr>
              <a:t>i</a:t>
            </a:r>
            <a:r>
              <a:rPr lang="en-US" sz="3800" dirty="0" smtClean="0">
                <a:latin typeface="DevLys 010" pitchFamily="2" charset="0"/>
              </a:rPr>
              <a:t>= </a:t>
            </a:r>
            <a:r>
              <a:rPr lang="en-US" sz="3800" dirty="0" err="1" smtClean="0">
                <a:latin typeface="DevLys 010" pitchFamily="2" charset="0"/>
              </a:rPr>
              <a:t>nkf</a:t>
            </a:r>
            <a:r>
              <a:rPr lang="en-US" sz="3800" dirty="0" smtClean="0">
                <a:latin typeface="DevLys 010" pitchFamily="2" charset="0"/>
              </a:rPr>
              <a:t>[</a:t>
            </a:r>
            <a:r>
              <a:rPr lang="en-US" sz="3800" dirty="0" err="1" smtClean="0">
                <a:latin typeface="DevLys 010" pitchFamily="2" charset="0"/>
              </a:rPr>
              <a:t>ky</a:t>
            </a:r>
            <a:r>
              <a:rPr lang="en-US" sz="3800" dirty="0" smtClean="0">
                <a:latin typeface="DevLys 010" pitchFamily="2" charset="0"/>
              </a:rPr>
              <a:t> </a:t>
            </a:r>
            <a:r>
              <a:rPr lang="en-US" sz="3800" dirty="0" err="1" smtClean="0">
                <a:latin typeface="DevLys 010" pitchFamily="2" charset="0"/>
              </a:rPr>
              <a:t>djuk</a:t>
            </a:r>
            <a:r>
              <a:rPr lang="en-US" sz="3800" dirty="0" smtClean="0">
                <a:latin typeface="DevLys 010" pitchFamily="2" charset="0"/>
              </a:rPr>
              <a:t> </a:t>
            </a:r>
            <a:r>
              <a:rPr lang="en-US" sz="3800" dirty="0" err="1" smtClean="0">
                <a:latin typeface="DevLys 010" pitchFamily="2" charset="0"/>
              </a:rPr>
              <a:t>lqfuf’pr</a:t>
            </a:r>
            <a:r>
              <a:rPr lang="en-US" sz="3800" dirty="0" smtClean="0">
                <a:latin typeface="DevLys 010" pitchFamily="2" charset="0"/>
              </a:rPr>
              <a:t> </a:t>
            </a:r>
            <a:r>
              <a:rPr lang="en-US" sz="3800" dirty="0" err="1" smtClean="0">
                <a:latin typeface="DevLys 010" pitchFamily="2" charset="0"/>
              </a:rPr>
              <a:t>djukA</a:t>
            </a:r>
            <a:endParaRPr lang="en-US" sz="3800" dirty="0" smtClean="0">
              <a:latin typeface="DevLys 010" pitchFamily="2" charset="0"/>
            </a:endParaRPr>
          </a:p>
          <a:p>
            <a:pPr lvl="0" algn="just"/>
            <a:r>
              <a:rPr lang="en-US" sz="3800" dirty="0" err="1" smtClean="0">
                <a:latin typeface="DevLys 010" pitchFamily="2" charset="0"/>
              </a:rPr>
              <a:t>vH;fFkZ;ksa</a:t>
            </a:r>
            <a:r>
              <a:rPr lang="en-US" sz="3800" dirty="0" smtClean="0">
                <a:latin typeface="DevLys 010" pitchFamily="2" charset="0"/>
              </a:rPr>
              <a:t> }</a:t>
            </a:r>
            <a:r>
              <a:rPr lang="en-US" sz="3800" dirty="0" err="1" smtClean="0">
                <a:latin typeface="DevLys 010" pitchFamily="2" charset="0"/>
              </a:rPr>
              <a:t>kjk</a:t>
            </a:r>
            <a:r>
              <a:rPr lang="en-US" sz="3800" dirty="0" smtClean="0">
                <a:latin typeface="DevLys 010" pitchFamily="2" charset="0"/>
              </a:rPr>
              <a:t> </a:t>
            </a:r>
            <a:r>
              <a:rPr lang="en-US" sz="3800" dirty="0" err="1" smtClean="0">
                <a:latin typeface="DevLys 010" pitchFamily="2" charset="0"/>
              </a:rPr>
              <a:t>izLrqr</a:t>
            </a:r>
            <a:r>
              <a:rPr lang="en-US" sz="3800" dirty="0" smtClean="0">
                <a:latin typeface="DevLys 010" pitchFamily="2" charset="0"/>
              </a:rPr>
              <a:t> </a:t>
            </a:r>
            <a:r>
              <a:rPr lang="en-US" sz="3800" dirty="0" err="1" smtClean="0">
                <a:latin typeface="DevLys 010" pitchFamily="2" charset="0"/>
              </a:rPr>
              <a:t>fd;s</a:t>
            </a:r>
            <a:r>
              <a:rPr lang="en-US" sz="3800" dirty="0" smtClean="0">
                <a:latin typeface="DevLys 010" pitchFamily="2" charset="0"/>
              </a:rPr>
              <a:t> </a:t>
            </a:r>
            <a:r>
              <a:rPr lang="en-US" sz="3800" dirty="0" err="1" smtClean="0">
                <a:latin typeface="DevLys 010" pitchFamily="2" charset="0"/>
              </a:rPr>
              <a:t>x;s</a:t>
            </a:r>
            <a:r>
              <a:rPr lang="en-US" sz="3800" dirty="0" smtClean="0">
                <a:latin typeface="DevLys 010" pitchFamily="2" charset="0"/>
              </a:rPr>
              <a:t> '</a:t>
            </a:r>
            <a:r>
              <a:rPr lang="en-US" sz="3800" dirty="0" err="1" smtClean="0">
                <a:latin typeface="DevLys 010" pitchFamily="2" charset="0"/>
              </a:rPr>
              <a:t>kiFk&amp;i</a:t>
            </a:r>
            <a:r>
              <a:rPr lang="en-US" sz="3800" dirty="0" smtClean="0">
                <a:latin typeface="DevLys 010" pitchFamily="2" charset="0"/>
              </a:rPr>
              <a:t>= </a:t>
            </a:r>
            <a:r>
              <a:rPr lang="en-US" sz="3800" dirty="0" err="1" smtClean="0">
                <a:latin typeface="DevLys 010" pitchFamily="2" charset="0"/>
              </a:rPr>
              <a:t>esa</a:t>
            </a:r>
            <a:r>
              <a:rPr lang="en-US" sz="3800" dirty="0" smtClean="0">
                <a:latin typeface="DevLys 010" pitchFamily="2" charset="0"/>
              </a:rPr>
              <a:t> </a:t>
            </a:r>
            <a:r>
              <a:rPr lang="en-US" sz="3800" dirty="0" err="1" smtClean="0">
                <a:latin typeface="DevLys 010" pitchFamily="2" charset="0"/>
              </a:rPr>
              <a:t>nh</a:t>
            </a:r>
            <a:r>
              <a:rPr lang="en-US" sz="3800" dirty="0" smtClean="0">
                <a:latin typeface="DevLys 010" pitchFamily="2" charset="0"/>
              </a:rPr>
              <a:t> </a:t>
            </a:r>
            <a:r>
              <a:rPr lang="en-US" sz="3800" dirty="0" err="1" smtClean="0">
                <a:latin typeface="DevLys 010" pitchFamily="2" charset="0"/>
              </a:rPr>
              <a:t>xbZ</a:t>
            </a:r>
            <a:r>
              <a:rPr lang="en-US" sz="3800" dirty="0" smtClean="0">
                <a:latin typeface="DevLys 010" pitchFamily="2" charset="0"/>
              </a:rPr>
              <a:t> </a:t>
            </a:r>
            <a:r>
              <a:rPr lang="en-US" sz="3800" dirty="0" err="1" smtClean="0">
                <a:latin typeface="DevLys 010" pitchFamily="2" charset="0"/>
              </a:rPr>
              <a:t>lwpukvksa</a:t>
            </a:r>
            <a:r>
              <a:rPr lang="en-US" sz="3800" dirty="0" smtClean="0">
                <a:latin typeface="DevLys 010" pitchFamily="2" charset="0"/>
              </a:rPr>
              <a:t> </a:t>
            </a:r>
            <a:r>
              <a:rPr lang="en-US" sz="3800" dirty="0" err="1" smtClean="0">
                <a:latin typeface="DevLys 010" pitchFamily="2" charset="0"/>
              </a:rPr>
              <a:t>dk</a:t>
            </a:r>
            <a:r>
              <a:rPr lang="en-US" sz="3800" dirty="0" smtClean="0">
                <a:latin typeface="DevLys 010" pitchFamily="2" charset="0"/>
              </a:rPr>
              <a:t> </a:t>
            </a:r>
            <a:r>
              <a:rPr lang="en-US" sz="3800" dirty="0" err="1" smtClean="0">
                <a:latin typeface="DevLys 010" pitchFamily="2" charset="0"/>
              </a:rPr>
              <a:t>izlkj</a:t>
            </a:r>
            <a:r>
              <a:rPr lang="en-US" sz="3800" dirty="0" smtClean="0">
                <a:latin typeface="DevLys 010" pitchFamily="2" charset="0"/>
              </a:rPr>
              <a:t> ,</a:t>
            </a:r>
            <a:r>
              <a:rPr lang="en-US" sz="3800" dirty="0" err="1" smtClean="0">
                <a:latin typeface="DevLys 010" pitchFamily="2" charset="0"/>
              </a:rPr>
              <a:t>oa</a:t>
            </a:r>
            <a:r>
              <a:rPr lang="en-US" sz="3800" dirty="0" smtClean="0">
                <a:latin typeface="DevLys 010" pitchFamily="2" charset="0"/>
              </a:rPr>
              <a:t> </a:t>
            </a:r>
            <a:r>
              <a:rPr lang="en-US" sz="3800" dirty="0" err="1" smtClean="0">
                <a:latin typeface="DevLys 010" pitchFamily="2" charset="0"/>
              </a:rPr>
              <a:t>izpkj</a:t>
            </a:r>
            <a:r>
              <a:rPr lang="en-US" sz="3800" dirty="0" smtClean="0">
                <a:latin typeface="DevLys 010" pitchFamily="2" charset="0"/>
              </a:rPr>
              <a:t> </a:t>
            </a:r>
            <a:r>
              <a:rPr lang="en-US" sz="3800" dirty="0" err="1" smtClean="0">
                <a:latin typeface="DevLys 010" pitchFamily="2" charset="0"/>
              </a:rPr>
              <a:t>djukA</a:t>
            </a:r>
            <a:endParaRPr lang="en-US" sz="3800" dirty="0" smtClean="0">
              <a:latin typeface="DevLys 010" pitchFamily="2" charset="0"/>
            </a:endParaRPr>
          </a:p>
          <a:p>
            <a:pPr lvl="0" algn="just"/>
            <a:r>
              <a:rPr lang="en-US" sz="3800" dirty="0" err="1" smtClean="0">
                <a:latin typeface="DevLys 010" pitchFamily="2" charset="0"/>
              </a:rPr>
              <a:t>ukefunZs’ku</a:t>
            </a:r>
            <a:r>
              <a:rPr lang="en-US" sz="3800" dirty="0" smtClean="0">
                <a:latin typeface="DevLys 010" pitchFamily="2" charset="0"/>
              </a:rPr>
              <a:t> </a:t>
            </a:r>
            <a:r>
              <a:rPr lang="en-US" sz="3800" dirty="0" err="1" smtClean="0">
                <a:latin typeface="DevLys 010" pitchFamily="2" charset="0"/>
              </a:rPr>
              <a:t>i</a:t>
            </a:r>
            <a:r>
              <a:rPr lang="en-US" sz="3800" dirty="0" smtClean="0">
                <a:latin typeface="DevLys 010" pitchFamily="2" charset="0"/>
              </a:rPr>
              <a:t>=</a:t>
            </a:r>
            <a:r>
              <a:rPr lang="en-US" sz="3800" dirty="0" err="1" smtClean="0">
                <a:latin typeface="DevLys 010" pitchFamily="2" charset="0"/>
              </a:rPr>
              <a:t>ksa</a:t>
            </a:r>
            <a:r>
              <a:rPr lang="en-US" sz="3800" dirty="0" smtClean="0">
                <a:latin typeface="DevLys 010" pitchFamily="2" charset="0"/>
              </a:rPr>
              <a:t> dh </a:t>
            </a:r>
            <a:r>
              <a:rPr lang="en-US" sz="3800" dirty="0" err="1" smtClean="0">
                <a:latin typeface="DevLys 010" pitchFamily="2" charset="0"/>
              </a:rPr>
              <a:t>laoh</a:t>
            </a:r>
            <a:r>
              <a:rPr lang="en-US" sz="3800" dirty="0" smtClean="0">
                <a:latin typeface="DevLys 010" pitchFamily="2" charset="0"/>
              </a:rPr>
              <a:t>{</a:t>
            </a:r>
            <a:r>
              <a:rPr lang="en-US" sz="3800" dirty="0" err="1" smtClean="0">
                <a:latin typeface="DevLys 010" pitchFamily="2" charset="0"/>
              </a:rPr>
              <a:t>kk</a:t>
            </a:r>
            <a:r>
              <a:rPr lang="en-US" sz="3800" dirty="0" smtClean="0">
                <a:latin typeface="DevLys 010" pitchFamily="2" charset="0"/>
              </a:rPr>
              <a:t> </a:t>
            </a:r>
            <a:r>
              <a:rPr lang="en-US" sz="3800" dirty="0" err="1" smtClean="0">
                <a:latin typeface="DevLys 010" pitchFamily="2" charset="0"/>
              </a:rPr>
              <a:t>djukA</a:t>
            </a:r>
            <a:endParaRPr lang="en-US" sz="3800" dirty="0" smtClean="0">
              <a:latin typeface="DevLys 010" pitchFamily="2" charset="0"/>
            </a:endParaRPr>
          </a:p>
          <a:p>
            <a:pPr lvl="0" algn="just"/>
            <a:r>
              <a:rPr lang="en-US" sz="3800" dirty="0" err="1" smtClean="0">
                <a:latin typeface="DevLys 010" pitchFamily="2" charset="0"/>
              </a:rPr>
              <a:t>fdlh</a:t>
            </a:r>
            <a:r>
              <a:rPr lang="en-US" sz="3800" dirty="0" smtClean="0">
                <a:latin typeface="DevLys 010" pitchFamily="2" charset="0"/>
              </a:rPr>
              <a:t> </a:t>
            </a:r>
            <a:r>
              <a:rPr lang="en-US" sz="3800" dirty="0" err="1" smtClean="0">
                <a:latin typeface="DevLys 010" pitchFamily="2" charset="0"/>
              </a:rPr>
              <a:t>ukefunsZ’ku</a:t>
            </a:r>
            <a:r>
              <a:rPr lang="en-US" sz="3800" dirty="0" smtClean="0">
                <a:latin typeface="DevLys 010" pitchFamily="2" charset="0"/>
              </a:rPr>
              <a:t> </a:t>
            </a:r>
            <a:r>
              <a:rPr lang="en-US" sz="3800" dirty="0" err="1" smtClean="0">
                <a:latin typeface="DevLys 010" pitchFamily="2" charset="0"/>
              </a:rPr>
              <a:t>i</a:t>
            </a:r>
            <a:r>
              <a:rPr lang="en-US" sz="3800" dirty="0" smtClean="0">
                <a:latin typeface="DevLys 010" pitchFamily="2" charset="0"/>
              </a:rPr>
              <a:t>= </a:t>
            </a:r>
            <a:r>
              <a:rPr lang="en-US" sz="3800" dirty="0" err="1" smtClean="0">
                <a:latin typeface="DevLys 010" pitchFamily="2" charset="0"/>
              </a:rPr>
              <a:t>dks</a:t>
            </a:r>
            <a:r>
              <a:rPr lang="en-US" sz="3800" dirty="0" smtClean="0">
                <a:latin typeface="DevLys 010" pitchFamily="2" charset="0"/>
              </a:rPr>
              <a:t> </a:t>
            </a:r>
            <a:r>
              <a:rPr lang="en-US" sz="3800" dirty="0" err="1" smtClean="0">
                <a:latin typeface="DevLys 010" pitchFamily="2" charset="0"/>
              </a:rPr>
              <a:t>fujLr</a:t>
            </a:r>
            <a:r>
              <a:rPr lang="en-US" sz="3800" dirty="0" smtClean="0">
                <a:latin typeface="DevLys 010" pitchFamily="2" charset="0"/>
              </a:rPr>
              <a:t> </a:t>
            </a:r>
            <a:r>
              <a:rPr lang="en-US" sz="3800" dirty="0" err="1" smtClean="0">
                <a:latin typeface="DevLys 010" pitchFamily="2" charset="0"/>
              </a:rPr>
              <a:t>djus</a:t>
            </a:r>
            <a:r>
              <a:rPr lang="en-US" sz="3800" dirty="0" smtClean="0">
                <a:latin typeface="DevLys 010" pitchFamily="2" charset="0"/>
              </a:rPr>
              <a:t> </a:t>
            </a:r>
            <a:r>
              <a:rPr lang="en-US" sz="3800" dirty="0" err="1" smtClean="0">
                <a:latin typeface="DevLys 010" pitchFamily="2" charset="0"/>
              </a:rPr>
              <a:t>ds</a:t>
            </a:r>
            <a:r>
              <a:rPr lang="en-US" sz="3800" dirty="0" smtClean="0">
                <a:latin typeface="DevLys 010" pitchFamily="2" charset="0"/>
              </a:rPr>
              <a:t> </a:t>
            </a:r>
            <a:r>
              <a:rPr lang="en-US" sz="3800" dirty="0" err="1" smtClean="0">
                <a:latin typeface="DevLys 010" pitchFamily="2" charset="0"/>
              </a:rPr>
              <a:t>dkj.k</a:t>
            </a:r>
            <a:r>
              <a:rPr lang="en-US" sz="3800" dirty="0" smtClean="0">
                <a:latin typeface="DevLys 010" pitchFamily="2" charset="0"/>
              </a:rPr>
              <a:t> </a:t>
            </a:r>
            <a:r>
              <a:rPr lang="en-US" sz="3800" dirty="0" err="1" smtClean="0">
                <a:latin typeface="DevLys 010" pitchFamily="2" charset="0"/>
              </a:rPr>
              <a:t>dks</a:t>
            </a:r>
            <a:r>
              <a:rPr lang="en-US" sz="3800" dirty="0" smtClean="0">
                <a:latin typeface="DevLys 010" pitchFamily="2" charset="0"/>
              </a:rPr>
              <a:t> </a:t>
            </a:r>
            <a:r>
              <a:rPr lang="en-US" sz="3800" dirty="0" err="1" smtClean="0">
                <a:latin typeface="DevLys 010" pitchFamily="2" charset="0"/>
              </a:rPr>
              <a:t>vfHkfyf</a:t>
            </a:r>
            <a:r>
              <a:rPr lang="en-US" sz="3800" dirty="0" smtClean="0">
                <a:latin typeface="DevLys 010" pitchFamily="2" charset="0"/>
              </a:rPr>
              <a:t>[</a:t>
            </a:r>
            <a:r>
              <a:rPr lang="en-US" sz="3800" dirty="0" err="1" smtClean="0">
                <a:latin typeface="DevLys 010" pitchFamily="2" charset="0"/>
              </a:rPr>
              <a:t>kr</a:t>
            </a:r>
            <a:r>
              <a:rPr lang="en-US" sz="3800" dirty="0" smtClean="0">
                <a:latin typeface="DevLys 010" pitchFamily="2" charset="0"/>
              </a:rPr>
              <a:t> </a:t>
            </a:r>
            <a:r>
              <a:rPr lang="en-US" sz="3800" dirty="0" err="1" smtClean="0">
                <a:latin typeface="DevLys 010" pitchFamily="2" charset="0"/>
              </a:rPr>
              <a:t>djukA</a:t>
            </a:r>
            <a:endParaRPr lang="en-US" sz="3800" dirty="0" smtClean="0">
              <a:latin typeface="DevLys 010" pitchFamily="2" charset="0"/>
            </a:endParaRPr>
          </a:p>
          <a:p>
            <a:pPr lvl="0" algn="just"/>
            <a:r>
              <a:rPr lang="en-US" sz="3800" dirty="0" err="1" smtClean="0">
                <a:latin typeface="DevLys 010" pitchFamily="2" charset="0"/>
              </a:rPr>
              <a:t>vH;fFkZ;ksa</a:t>
            </a:r>
            <a:r>
              <a:rPr lang="en-US" sz="3800" dirty="0" smtClean="0">
                <a:latin typeface="DevLys 010" pitchFamily="2" charset="0"/>
              </a:rPr>
              <a:t> </a:t>
            </a:r>
            <a:r>
              <a:rPr lang="en-US" sz="3800" dirty="0" err="1" smtClean="0">
                <a:latin typeface="DevLys 010" pitchFamily="2" charset="0"/>
              </a:rPr>
              <a:t>ds</a:t>
            </a:r>
            <a:r>
              <a:rPr lang="en-US" sz="3800" dirty="0" smtClean="0">
                <a:latin typeface="DevLys 010" pitchFamily="2" charset="0"/>
              </a:rPr>
              <a:t> </a:t>
            </a:r>
            <a:r>
              <a:rPr lang="en-US" sz="3800" dirty="0" err="1" smtClean="0">
                <a:latin typeface="DevLys 010" pitchFamily="2" charset="0"/>
              </a:rPr>
              <a:t>uke</a:t>
            </a:r>
            <a:r>
              <a:rPr lang="en-US" sz="3800" dirty="0" smtClean="0">
                <a:latin typeface="DevLys 010" pitchFamily="2" charset="0"/>
              </a:rPr>
              <a:t> </a:t>
            </a:r>
            <a:r>
              <a:rPr lang="en-US" sz="3800" dirty="0" err="1" smtClean="0">
                <a:latin typeface="DevLys 010" pitchFamily="2" charset="0"/>
              </a:rPr>
              <a:t>okilh</a:t>
            </a:r>
            <a:r>
              <a:rPr lang="en-US" sz="3800" dirty="0" smtClean="0">
                <a:latin typeface="DevLys 010" pitchFamily="2" charset="0"/>
              </a:rPr>
              <a:t> </a:t>
            </a:r>
            <a:r>
              <a:rPr lang="en-US" sz="3800" dirty="0" err="1" smtClean="0">
                <a:latin typeface="DevLys 010" pitchFamily="2" charset="0"/>
              </a:rPr>
              <a:t>vkosnu</a:t>
            </a:r>
            <a:r>
              <a:rPr lang="en-US" sz="3800" dirty="0" smtClean="0">
                <a:latin typeface="DevLys 010" pitchFamily="2" charset="0"/>
              </a:rPr>
              <a:t> </a:t>
            </a:r>
            <a:r>
              <a:rPr lang="en-US" sz="3800" dirty="0" err="1" smtClean="0">
                <a:latin typeface="DevLys 010" pitchFamily="2" charset="0"/>
              </a:rPr>
              <a:t>izkIr</a:t>
            </a:r>
            <a:r>
              <a:rPr lang="en-US" sz="3800" dirty="0" smtClean="0">
                <a:latin typeface="DevLys 010" pitchFamily="2" charset="0"/>
              </a:rPr>
              <a:t> </a:t>
            </a:r>
            <a:r>
              <a:rPr lang="en-US" sz="3800" dirty="0" err="1" smtClean="0">
                <a:latin typeface="DevLys 010" pitchFamily="2" charset="0"/>
              </a:rPr>
              <a:t>djukA</a:t>
            </a:r>
            <a:endParaRPr lang="en-US" sz="3800" dirty="0" smtClean="0">
              <a:latin typeface="DevLys 010" pitchFamily="2" charset="0"/>
            </a:endParaRPr>
          </a:p>
          <a:p>
            <a:pPr lvl="0" algn="just"/>
            <a:r>
              <a:rPr lang="en-US" sz="3800" dirty="0" err="1" smtClean="0">
                <a:latin typeface="DevLys 010" pitchFamily="2" charset="0"/>
              </a:rPr>
              <a:t>pquko</a:t>
            </a:r>
            <a:r>
              <a:rPr lang="en-US" sz="3800" dirty="0" smtClean="0">
                <a:latin typeface="DevLys 010" pitchFamily="2" charset="0"/>
              </a:rPr>
              <a:t> </a:t>
            </a:r>
            <a:r>
              <a:rPr lang="en-US" sz="3800" dirty="0" err="1" smtClean="0">
                <a:latin typeface="DevLys 010" pitchFamily="2" charset="0"/>
              </a:rPr>
              <a:t>yM+us</a:t>
            </a:r>
            <a:r>
              <a:rPr lang="en-US" sz="3800" dirty="0" smtClean="0">
                <a:latin typeface="DevLys 010" pitchFamily="2" charset="0"/>
              </a:rPr>
              <a:t> </a:t>
            </a:r>
            <a:r>
              <a:rPr lang="en-US" sz="3800" dirty="0" err="1" smtClean="0">
                <a:latin typeface="DevLys 010" pitchFamily="2" charset="0"/>
              </a:rPr>
              <a:t>okys</a:t>
            </a:r>
            <a:r>
              <a:rPr lang="en-US" sz="3800" dirty="0" smtClean="0">
                <a:latin typeface="DevLys 010" pitchFamily="2" charset="0"/>
              </a:rPr>
              <a:t> </a:t>
            </a:r>
            <a:r>
              <a:rPr lang="en-US" sz="3800" dirty="0" err="1" smtClean="0">
                <a:latin typeface="DevLys 010" pitchFamily="2" charset="0"/>
              </a:rPr>
              <a:t>vH;fFkZ;ksa</a:t>
            </a:r>
            <a:r>
              <a:rPr lang="en-US" sz="3800" dirty="0" smtClean="0">
                <a:latin typeface="DevLys 010" pitchFamily="2" charset="0"/>
              </a:rPr>
              <a:t> </a:t>
            </a:r>
            <a:r>
              <a:rPr lang="en-US" sz="3800" dirty="0" err="1" smtClean="0">
                <a:latin typeface="DevLys 010" pitchFamily="2" charset="0"/>
              </a:rPr>
              <a:t>dks</a:t>
            </a:r>
            <a:r>
              <a:rPr lang="en-US" sz="3800" dirty="0" smtClean="0">
                <a:latin typeface="DevLys 010" pitchFamily="2" charset="0"/>
              </a:rPr>
              <a:t> </a:t>
            </a:r>
            <a:r>
              <a:rPr lang="en-US" sz="3800" dirty="0" err="1" smtClean="0">
                <a:latin typeface="DevLys 010" pitchFamily="2" charset="0"/>
              </a:rPr>
              <a:t>pquko</a:t>
            </a:r>
            <a:r>
              <a:rPr lang="en-US" sz="3800" dirty="0" smtClean="0">
                <a:latin typeface="DevLys 010" pitchFamily="2" charset="0"/>
              </a:rPr>
              <a:t> </a:t>
            </a:r>
            <a:r>
              <a:rPr lang="en-US" sz="3800" dirty="0" err="1" smtClean="0">
                <a:latin typeface="DevLys 010" pitchFamily="2" charset="0"/>
              </a:rPr>
              <a:t>fpUgksa</a:t>
            </a:r>
            <a:r>
              <a:rPr lang="en-US" sz="3800" dirty="0" smtClean="0">
                <a:latin typeface="DevLys 010" pitchFamily="2" charset="0"/>
              </a:rPr>
              <a:t> </a:t>
            </a:r>
            <a:r>
              <a:rPr lang="en-US" sz="3800" dirty="0" err="1" smtClean="0">
                <a:latin typeface="DevLys 010" pitchFamily="2" charset="0"/>
              </a:rPr>
              <a:t>dk</a:t>
            </a:r>
            <a:r>
              <a:rPr lang="en-US" sz="3800" dirty="0" smtClean="0">
                <a:latin typeface="DevLys 010" pitchFamily="2" charset="0"/>
              </a:rPr>
              <a:t> </a:t>
            </a:r>
            <a:r>
              <a:rPr lang="en-US" sz="3800" dirty="0" err="1" smtClean="0">
                <a:latin typeface="DevLys 010" pitchFamily="2" charset="0"/>
              </a:rPr>
              <a:t>vkoaVu</a:t>
            </a:r>
            <a:r>
              <a:rPr lang="en-US" sz="3800" dirty="0" smtClean="0">
                <a:latin typeface="DevLys 010" pitchFamily="2" charset="0"/>
              </a:rPr>
              <a:t> </a:t>
            </a:r>
            <a:r>
              <a:rPr lang="en-US" sz="3800" dirty="0" err="1" smtClean="0">
                <a:latin typeface="DevLys 010" pitchFamily="2" charset="0"/>
              </a:rPr>
              <a:t>djukA</a:t>
            </a:r>
            <a:endParaRPr lang="en-US" sz="3800" dirty="0" smtClean="0">
              <a:latin typeface="DevLys 010" pitchFamily="2" charset="0"/>
            </a:endParaRPr>
          </a:p>
          <a:p>
            <a:pPr lvl="0" algn="just"/>
            <a:r>
              <a:rPr lang="en-US" sz="3800" dirty="0" err="1" smtClean="0">
                <a:latin typeface="DevLys 010" pitchFamily="2" charset="0"/>
              </a:rPr>
              <a:t>ukefunsZ’ku</a:t>
            </a:r>
            <a:r>
              <a:rPr lang="en-US" sz="3800" dirty="0" smtClean="0">
                <a:latin typeface="DevLys 010" pitchFamily="2" charset="0"/>
              </a:rPr>
              <a:t> dh </a:t>
            </a:r>
            <a:r>
              <a:rPr lang="en-US" sz="3800" dirty="0" err="1" smtClean="0">
                <a:latin typeface="DevLys 010" pitchFamily="2" charset="0"/>
              </a:rPr>
              <a:t>lwpuk</a:t>
            </a:r>
            <a:r>
              <a:rPr lang="en-US" sz="3800" dirty="0" smtClean="0">
                <a:latin typeface="DevLys 010" pitchFamily="2" charset="0"/>
              </a:rPr>
              <a:t>] </a:t>
            </a:r>
            <a:r>
              <a:rPr lang="en-US" sz="3800" dirty="0" err="1" smtClean="0">
                <a:latin typeface="DevLys 010" pitchFamily="2" charset="0"/>
              </a:rPr>
              <a:t>rS;kjh</a:t>
            </a:r>
            <a:r>
              <a:rPr lang="en-US" sz="3800" dirty="0" smtClean="0">
                <a:latin typeface="DevLys 010" pitchFamily="2" charset="0"/>
              </a:rPr>
              <a:t> ,</a:t>
            </a:r>
            <a:r>
              <a:rPr lang="en-US" sz="3800" dirty="0" err="1" smtClean="0">
                <a:latin typeface="DevLys 010" pitchFamily="2" charset="0"/>
              </a:rPr>
              <a:t>oa</a:t>
            </a:r>
            <a:r>
              <a:rPr lang="en-US" sz="3800" dirty="0" smtClean="0">
                <a:latin typeface="DevLys 010" pitchFamily="2" charset="0"/>
              </a:rPr>
              <a:t> </a:t>
            </a:r>
            <a:r>
              <a:rPr lang="en-US" sz="3800" dirty="0" err="1" smtClean="0">
                <a:latin typeface="DevLys 010" pitchFamily="2" charset="0"/>
              </a:rPr>
              <a:t>izdk’ku</a:t>
            </a:r>
            <a:r>
              <a:rPr lang="en-US" sz="3800" dirty="0" smtClean="0">
                <a:latin typeface="DevLys 010" pitchFamily="2" charset="0"/>
              </a:rPr>
              <a:t>] </a:t>
            </a:r>
            <a:r>
              <a:rPr lang="en-US" sz="3800" dirty="0" err="1" smtClean="0">
                <a:latin typeface="DevLys 010" pitchFamily="2" charset="0"/>
              </a:rPr>
              <a:t>fof</a:t>
            </a:r>
            <a:r>
              <a:rPr lang="en-US" sz="3800" dirty="0" smtClean="0">
                <a:latin typeface="DevLys 010" pitchFamily="2" charset="0"/>
              </a:rPr>
              <a:t>/</a:t>
            </a:r>
            <a:r>
              <a:rPr lang="en-US" sz="3800" dirty="0" err="1" smtClean="0">
                <a:latin typeface="DevLys 010" pitchFamily="2" charset="0"/>
              </a:rPr>
              <a:t>kekU</a:t>
            </a:r>
            <a:r>
              <a:rPr lang="en-US" sz="3800" dirty="0" smtClean="0">
                <a:latin typeface="DevLys 010" pitchFamily="2" charset="0"/>
              </a:rPr>
              <a:t>; </a:t>
            </a:r>
            <a:r>
              <a:rPr lang="en-US" sz="3800" dirty="0" err="1" smtClean="0">
                <a:latin typeface="DevLys 010" pitchFamily="2" charset="0"/>
              </a:rPr>
              <a:t>vH;fFkZ;ksa</a:t>
            </a:r>
            <a:r>
              <a:rPr lang="en-US" sz="3800" dirty="0" smtClean="0">
                <a:latin typeface="DevLys 010" pitchFamily="2" charset="0"/>
              </a:rPr>
              <a:t> dh </a:t>
            </a:r>
            <a:r>
              <a:rPr lang="en-US" sz="3800" dirty="0" err="1" smtClean="0">
                <a:latin typeface="DevLys 010" pitchFamily="2" charset="0"/>
              </a:rPr>
              <a:t>lwph</a:t>
            </a:r>
            <a:r>
              <a:rPr lang="en-US" sz="3800" dirty="0" smtClean="0">
                <a:latin typeface="DevLys 010" pitchFamily="2" charset="0"/>
              </a:rPr>
              <a:t> ,</a:t>
            </a:r>
            <a:r>
              <a:rPr lang="en-US" sz="3800" dirty="0" err="1" smtClean="0">
                <a:latin typeface="DevLys 010" pitchFamily="2" charset="0"/>
              </a:rPr>
              <a:t>oa</a:t>
            </a:r>
            <a:r>
              <a:rPr lang="en-US" sz="3800" dirty="0" smtClean="0">
                <a:latin typeface="DevLys 010" pitchFamily="2" charset="0"/>
              </a:rPr>
              <a:t> </a:t>
            </a:r>
            <a:r>
              <a:rPr lang="en-US" sz="3800" dirty="0" err="1" smtClean="0">
                <a:latin typeface="DevLys 010" pitchFamily="2" charset="0"/>
              </a:rPr>
              <a:t>fuokZpu</a:t>
            </a:r>
            <a:r>
              <a:rPr lang="en-US" sz="3800" dirty="0" smtClean="0">
                <a:latin typeface="DevLys 010" pitchFamily="2" charset="0"/>
              </a:rPr>
              <a:t> </a:t>
            </a:r>
            <a:r>
              <a:rPr lang="en-US" sz="3800" dirty="0" err="1" smtClean="0">
                <a:latin typeface="DevLys 010" pitchFamily="2" charset="0"/>
              </a:rPr>
              <a:t>yM+us</a:t>
            </a:r>
            <a:r>
              <a:rPr lang="en-US" sz="3800" dirty="0" smtClean="0">
                <a:latin typeface="DevLys 010" pitchFamily="2" charset="0"/>
              </a:rPr>
              <a:t> </a:t>
            </a:r>
            <a:r>
              <a:rPr lang="en-US" sz="3800" dirty="0" err="1" smtClean="0">
                <a:latin typeface="DevLys 010" pitchFamily="2" charset="0"/>
              </a:rPr>
              <a:t>okys</a:t>
            </a:r>
            <a:r>
              <a:rPr lang="en-US" sz="3800" dirty="0" smtClean="0">
                <a:latin typeface="DevLys 010" pitchFamily="2" charset="0"/>
              </a:rPr>
              <a:t> </a:t>
            </a:r>
            <a:r>
              <a:rPr lang="en-US" sz="3800" dirty="0" err="1" smtClean="0">
                <a:latin typeface="DevLys 010" pitchFamily="2" charset="0"/>
              </a:rPr>
              <a:t>vH;fFkZ;ksa</a:t>
            </a:r>
            <a:r>
              <a:rPr lang="en-US" sz="3800" dirty="0" smtClean="0">
                <a:latin typeface="DevLys 010" pitchFamily="2" charset="0"/>
              </a:rPr>
              <a:t> dh </a:t>
            </a:r>
            <a:r>
              <a:rPr lang="en-US" sz="3800" dirty="0" err="1" smtClean="0">
                <a:latin typeface="DevLys 010" pitchFamily="2" charset="0"/>
              </a:rPr>
              <a:t>lwph</a:t>
            </a:r>
            <a:r>
              <a:rPr lang="en-US" sz="3800" dirty="0" smtClean="0">
                <a:latin typeface="DevLys 010" pitchFamily="2" charset="0"/>
              </a:rPr>
              <a:t> </a:t>
            </a:r>
            <a:r>
              <a:rPr lang="en-US" sz="3800" dirty="0" err="1" smtClean="0">
                <a:latin typeface="DevLys 010" pitchFamily="2" charset="0"/>
              </a:rPr>
              <a:t>rS;kj</a:t>
            </a:r>
            <a:r>
              <a:rPr lang="en-US" sz="3800" dirty="0" smtClean="0">
                <a:latin typeface="DevLys 010" pitchFamily="2" charset="0"/>
              </a:rPr>
              <a:t> </a:t>
            </a:r>
            <a:r>
              <a:rPr lang="en-US" sz="3800" dirty="0" err="1" smtClean="0">
                <a:latin typeface="DevLys 010" pitchFamily="2" charset="0"/>
              </a:rPr>
              <a:t>djukA</a:t>
            </a:r>
            <a:endParaRPr lang="hi-IN" sz="3800" dirty="0" smtClean="0">
              <a:latin typeface="DevLys 010" pitchFamily="2" charset="0"/>
            </a:endParaRPr>
          </a:p>
          <a:p>
            <a:pPr lvl="0" algn="just"/>
            <a:r>
              <a:rPr lang="hi-IN" dirty="0" smtClean="0"/>
              <a:t>OLIN </a:t>
            </a:r>
            <a:r>
              <a:rPr lang="hi-IN" sz="3800" dirty="0" smtClean="0">
                <a:latin typeface="DevLys 010" pitchFamily="2" charset="0"/>
              </a:rPr>
              <a:t>dk iz;ksx </a:t>
            </a:r>
            <a:endParaRPr lang="en-US" sz="3800" dirty="0" smtClean="0">
              <a:latin typeface="DevLys 010" pitchFamily="2" charset="0"/>
            </a:endParaRPr>
          </a:p>
          <a:p>
            <a:pPr algn="just">
              <a:buNone/>
            </a:pPr>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85000" lnSpcReduction="20000"/>
          </a:bodyPr>
          <a:lstStyle/>
          <a:p>
            <a:pPr algn="ctr">
              <a:buNone/>
            </a:pPr>
            <a:r>
              <a:rPr lang="en-US" b="1" dirty="0" smtClean="0">
                <a:latin typeface="Kruti Dev 010" pitchFamily="2" charset="0"/>
              </a:rPr>
              <a:t> fu{</a:t>
            </a:r>
            <a:r>
              <a:rPr lang="en-US" b="1" dirty="0" err="1" smtClean="0">
                <a:latin typeface="Kruti Dev 010" pitchFamily="2" charset="0"/>
              </a:rPr>
              <a:t>ksi</a:t>
            </a:r>
            <a:r>
              <a:rPr lang="en-US" b="1" dirty="0" smtClean="0">
                <a:latin typeface="Kruti Dev 010" pitchFamily="2" charset="0"/>
              </a:rPr>
              <a:t> </a:t>
            </a:r>
            <a:r>
              <a:rPr lang="en-US" b="1" dirty="0" err="1" smtClean="0">
                <a:latin typeface="Kruti Dev 010" pitchFamily="2" charset="0"/>
              </a:rPr>
              <a:t>jkf’k</a:t>
            </a:r>
            <a:endParaRPr lang="hi-IN" b="1" dirty="0" smtClean="0">
              <a:latin typeface="Kruti Dev 010" pitchFamily="2" charset="0"/>
            </a:endParaRPr>
          </a:p>
          <a:p>
            <a:r>
              <a:rPr lang="en-US" dirty="0" smtClean="0">
                <a:latin typeface="Kruti Dev 010" pitchFamily="2" charset="0"/>
              </a:rPr>
              <a:t> </a:t>
            </a:r>
            <a:r>
              <a:rPr lang="en-US" dirty="0" err="1" smtClean="0">
                <a:latin typeface="Kruti Dev 010" pitchFamily="2" charset="0"/>
              </a:rPr>
              <a:t>egkikSj</a:t>
            </a:r>
            <a:r>
              <a:rPr lang="hi-IN" dirty="0" smtClean="0">
                <a:latin typeface="Kruti Dev 010" pitchFamily="2" charset="0"/>
              </a:rPr>
              <a:t> @ v/;{k </a:t>
            </a:r>
            <a:r>
              <a:rPr lang="en-US" dirty="0" smtClean="0">
                <a:latin typeface="Kruti Dev 010" pitchFamily="2" charset="0"/>
              </a:rPr>
              <a:t> %&amp; </a:t>
            </a:r>
          </a:p>
          <a:p>
            <a:pPr>
              <a:buNone/>
            </a:pPr>
            <a:r>
              <a:rPr lang="en-US" dirty="0" smtClean="0">
                <a:latin typeface="Kruti Dev 010" pitchFamily="2" charset="0"/>
              </a:rPr>
              <a:t>   </a:t>
            </a:r>
            <a:r>
              <a:rPr lang="en-US" dirty="0" err="1" smtClean="0">
                <a:latin typeface="Kruti Dev 010" pitchFamily="2" charset="0"/>
              </a:rPr>
              <a:t>uxj</a:t>
            </a:r>
            <a:r>
              <a:rPr lang="en-US" dirty="0" smtClean="0">
                <a:latin typeface="Kruti Dev 010" pitchFamily="2" charset="0"/>
              </a:rPr>
              <a:t> fuxe&amp;20]000@&amp;]uxjikfydk&amp;15]000@&amp;]</a:t>
            </a:r>
            <a:r>
              <a:rPr lang="en-US" dirty="0" err="1" smtClean="0">
                <a:latin typeface="Kruti Dev 010" pitchFamily="2" charset="0"/>
              </a:rPr>
              <a:t>uxj</a:t>
            </a:r>
            <a:r>
              <a:rPr lang="en-US" dirty="0" smtClean="0">
                <a:latin typeface="Kruti Dev 010" pitchFamily="2" charset="0"/>
              </a:rPr>
              <a:t>    </a:t>
            </a:r>
          </a:p>
          <a:p>
            <a:pPr>
              <a:buNone/>
            </a:pPr>
            <a:r>
              <a:rPr lang="en-US" dirty="0" smtClean="0">
                <a:latin typeface="Kruti Dev 010" pitchFamily="2" charset="0"/>
              </a:rPr>
              <a:t>   ifj"kn&amp;10]000@&amp;</a:t>
            </a:r>
          </a:p>
          <a:p>
            <a:r>
              <a:rPr lang="en-US" dirty="0" smtClean="0">
                <a:latin typeface="Kruti Dev 010" pitchFamily="2" charset="0"/>
              </a:rPr>
              <a:t> </a:t>
            </a:r>
            <a:r>
              <a:rPr lang="en-US" dirty="0" err="1" smtClean="0">
                <a:latin typeface="Kruti Dev 010" pitchFamily="2" charset="0"/>
              </a:rPr>
              <a:t>ik"kZn</a:t>
            </a:r>
            <a:r>
              <a:rPr lang="en-US" dirty="0" smtClean="0">
                <a:latin typeface="Kruti Dev 010" pitchFamily="2" charset="0"/>
              </a:rPr>
              <a:t> &amp; </a:t>
            </a:r>
          </a:p>
          <a:p>
            <a:pPr>
              <a:buNone/>
            </a:pPr>
            <a:r>
              <a:rPr lang="en-US" dirty="0" smtClean="0">
                <a:latin typeface="Kruti Dev 010" pitchFamily="2" charset="0"/>
              </a:rPr>
              <a:t>   </a:t>
            </a:r>
            <a:r>
              <a:rPr lang="en-US" dirty="0" err="1" smtClean="0">
                <a:latin typeface="Kruti Dev 010" pitchFamily="2" charset="0"/>
              </a:rPr>
              <a:t>uxjfuxe</a:t>
            </a:r>
            <a:r>
              <a:rPr lang="en-US" dirty="0" smtClean="0">
                <a:latin typeface="Kruti Dev 010" pitchFamily="2" charset="0"/>
              </a:rPr>
              <a:t>&amp; 5000@&amp;] </a:t>
            </a:r>
            <a:r>
              <a:rPr lang="en-US" dirty="0" err="1" smtClean="0">
                <a:latin typeface="Kruti Dev 010" pitchFamily="2" charset="0"/>
              </a:rPr>
              <a:t>uxjikfydk</a:t>
            </a:r>
            <a:r>
              <a:rPr lang="en-US" dirty="0" smtClean="0">
                <a:latin typeface="Kruti Dev 010" pitchFamily="2" charset="0"/>
              </a:rPr>
              <a:t>&amp; 3000@&amp;] </a:t>
            </a:r>
          </a:p>
          <a:p>
            <a:pPr>
              <a:buNone/>
            </a:pPr>
            <a:r>
              <a:rPr lang="en-US" dirty="0" smtClean="0">
                <a:latin typeface="Kruti Dev 010" pitchFamily="2" charset="0"/>
              </a:rPr>
              <a:t>   </a:t>
            </a:r>
            <a:r>
              <a:rPr lang="en-US" dirty="0" err="1" smtClean="0">
                <a:latin typeface="Kruti Dev 010" pitchFamily="2" charset="0"/>
              </a:rPr>
              <a:t>uxjifj"kn</a:t>
            </a:r>
            <a:r>
              <a:rPr lang="en-US" dirty="0" smtClean="0">
                <a:latin typeface="Kruti Dev 010" pitchFamily="2" charset="0"/>
              </a:rPr>
              <a:t>&amp; 1000@&amp;</a:t>
            </a:r>
          </a:p>
          <a:p>
            <a:r>
              <a:rPr lang="en-US" dirty="0" smtClean="0">
                <a:latin typeface="Kruti Dev 010" pitchFamily="2" charset="0"/>
              </a:rPr>
              <a:t> </a:t>
            </a:r>
            <a:r>
              <a:rPr lang="en-US" dirty="0" err="1" smtClean="0">
                <a:latin typeface="Kruti Dev 010" pitchFamily="2" charset="0"/>
              </a:rPr>
              <a:t>iap</a:t>
            </a:r>
            <a:r>
              <a:rPr lang="en-US" dirty="0" smtClean="0">
                <a:latin typeface="Kruti Dev 010" pitchFamily="2" charset="0"/>
              </a:rPr>
              <a:t>&amp; 400@&amp;                    </a:t>
            </a:r>
          </a:p>
          <a:p>
            <a:r>
              <a:rPr lang="en-US" dirty="0" smtClean="0">
                <a:latin typeface="Kruti Dev 010" pitchFamily="2" charset="0"/>
              </a:rPr>
              <a:t> </a:t>
            </a:r>
            <a:r>
              <a:rPr lang="en-US" dirty="0" err="1" smtClean="0">
                <a:latin typeface="Kruti Dev 010" pitchFamily="2" charset="0"/>
              </a:rPr>
              <a:t>ljiap</a:t>
            </a:r>
            <a:r>
              <a:rPr lang="en-US" dirty="0" smtClean="0">
                <a:latin typeface="Kruti Dev 010" pitchFamily="2" charset="0"/>
              </a:rPr>
              <a:t>&amp; 2000@&amp;</a:t>
            </a:r>
          </a:p>
          <a:p>
            <a:r>
              <a:rPr lang="en-US" dirty="0" smtClean="0">
                <a:latin typeface="Kruti Dev 010" pitchFamily="2" charset="0"/>
              </a:rPr>
              <a:t> </a:t>
            </a:r>
            <a:r>
              <a:rPr lang="en-US" dirty="0" err="1" smtClean="0">
                <a:latin typeface="Kruti Dev 010" pitchFamily="2" charset="0"/>
              </a:rPr>
              <a:t>tuin</a:t>
            </a:r>
            <a:r>
              <a:rPr lang="en-US" dirty="0" smtClean="0">
                <a:latin typeface="Kruti Dev 010" pitchFamily="2" charset="0"/>
              </a:rPr>
              <a:t> </a:t>
            </a:r>
            <a:r>
              <a:rPr lang="en-US" dirty="0" err="1" smtClean="0">
                <a:latin typeface="Kruti Dev 010" pitchFamily="2" charset="0"/>
              </a:rPr>
              <a:t>iapk;r</a:t>
            </a:r>
            <a:r>
              <a:rPr lang="en-US" dirty="0" smtClean="0">
                <a:latin typeface="Kruti Dev 010" pitchFamily="2" charset="0"/>
              </a:rPr>
              <a:t> </a:t>
            </a:r>
            <a:r>
              <a:rPr lang="en-US" dirty="0" err="1" smtClean="0">
                <a:latin typeface="Kruti Dev 010" pitchFamily="2" charset="0"/>
              </a:rPr>
              <a:t>lnL</a:t>
            </a:r>
            <a:r>
              <a:rPr lang="en-US" dirty="0" smtClean="0">
                <a:latin typeface="Kruti Dev 010" pitchFamily="2" charset="0"/>
              </a:rPr>
              <a:t>;&amp; 4000@&amp; </a:t>
            </a:r>
          </a:p>
          <a:p>
            <a:r>
              <a:rPr lang="en-US" dirty="0" smtClean="0">
                <a:latin typeface="Kruti Dev 010" pitchFamily="2" charset="0"/>
              </a:rPr>
              <a:t> </a:t>
            </a:r>
            <a:r>
              <a:rPr lang="en-US" dirty="0" err="1" smtClean="0">
                <a:latin typeface="Kruti Dev 010" pitchFamily="2" charset="0"/>
              </a:rPr>
              <a:t>ftyk</a:t>
            </a:r>
            <a:r>
              <a:rPr lang="en-US" dirty="0" smtClean="0">
                <a:latin typeface="Kruti Dev 010" pitchFamily="2" charset="0"/>
              </a:rPr>
              <a:t> </a:t>
            </a:r>
            <a:r>
              <a:rPr lang="en-US" dirty="0" err="1" smtClean="0">
                <a:latin typeface="Kruti Dev 010" pitchFamily="2" charset="0"/>
              </a:rPr>
              <a:t>iapk;r</a:t>
            </a:r>
            <a:r>
              <a:rPr lang="en-US" dirty="0" smtClean="0">
                <a:latin typeface="Kruti Dev 010" pitchFamily="2" charset="0"/>
              </a:rPr>
              <a:t> </a:t>
            </a:r>
            <a:r>
              <a:rPr lang="en-US" dirty="0" err="1" smtClean="0">
                <a:latin typeface="Kruti Dev 010" pitchFamily="2" charset="0"/>
              </a:rPr>
              <a:t>lnL</a:t>
            </a:r>
            <a:r>
              <a:rPr lang="en-US" dirty="0" smtClean="0">
                <a:latin typeface="Kruti Dev 010" pitchFamily="2" charset="0"/>
              </a:rPr>
              <a:t>;&amp; 8000@&amp;</a:t>
            </a:r>
          </a:p>
          <a:p>
            <a:pPr>
              <a:buNone/>
            </a:pPr>
            <a:endParaRPr lang="en-US" dirty="0" smtClean="0">
              <a:latin typeface="Kruti Dev 010" pitchFamily="2" charset="0"/>
            </a:endParaRPr>
          </a:p>
          <a:p>
            <a:pPr>
              <a:buNone/>
            </a:pPr>
            <a:r>
              <a:rPr lang="en-GB" dirty="0" err="1" smtClean="0">
                <a:latin typeface="Kruti Dev 010" pitchFamily="2" charset="0"/>
              </a:rPr>
              <a:t>uksV</a:t>
            </a:r>
            <a:r>
              <a:rPr lang="en-GB" dirty="0" smtClean="0">
                <a:latin typeface="Kruti Dev 010" pitchFamily="2" charset="0"/>
              </a:rPr>
              <a:t> &amp; </a:t>
            </a:r>
            <a:r>
              <a:rPr lang="en-GB" dirty="0" err="1" smtClean="0">
                <a:latin typeface="Kruti Dev 010" pitchFamily="2" charset="0"/>
              </a:rPr>
              <a:t>vk;ksx</a:t>
            </a:r>
            <a:r>
              <a:rPr lang="en-GB" dirty="0" smtClean="0">
                <a:latin typeface="Kruti Dev 010" pitchFamily="2" charset="0"/>
              </a:rPr>
              <a:t> </a:t>
            </a:r>
            <a:r>
              <a:rPr lang="en-GB" dirty="0" err="1" smtClean="0">
                <a:latin typeface="Kruti Dev 010" pitchFamily="2" charset="0"/>
              </a:rPr>
              <a:t>ds</a:t>
            </a:r>
            <a:r>
              <a:rPr lang="en-GB" dirty="0" smtClean="0">
                <a:latin typeface="Kruti Dev 010" pitchFamily="2" charset="0"/>
              </a:rPr>
              <a:t> </a:t>
            </a:r>
            <a:r>
              <a:rPr lang="en-GB" dirty="0" err="1" smtClean="0">
                <a:latin typeface="Kruti Dev 010" pitchFamily="2" charset="0"/>
              </a:rPr>
              <a:t>uohure</a:t>
            </a:r>
            <a:r>
              <a:rPr lang="en-GB" dirty="0" smtClean="0">
                <a:latin typeface="Kruti Dev 010" pitchFamily="2" charset="0"/>
              </a:rPr>
              <a:t> </a:t>
            </a:r>
            <a:r>
              <a:rPr lang="en-GB" dirty="0" err="1" smtClean="0">
                <a:latin typeface="Kruti Dev 010" pitchFamily="2" charset="0"/>
              </a:rPr>
              <a:t>funsZ'k</a:t>
            </a:r>
            <a:r>
              <a:rPr lang="en-GB" dirty="0" smtClean="0">
                <a:latin typeface="Kruti Dev 010" pitchFamily="2" charset="0"/>
              </a:rPr>
              <a:t> ns[</a:t>
            </a:r>
            <a:r>
              <a:rPr lang="en-GB" dirty="0" err="1" smtClean="0">
                <a:latin typeface="Kruti Dev 010" pitchFamily="2" charset="0"/>
              </a:rPr>
              <a:t>ksa</a:t>
            </a:r>
            <a:r>
              <a:rPr lang="en-GB" dirty="0" smtClean="0">
                <a:latin typeface="Kruti Dev 010" pitchFamily="2" charset="0"/>
              </a:rPr>
              <a:t> A </a:t>
            </a:r>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440363"/>
          </a:xfrm>
        </p:spPr>
        <p:txBody>
          <a:bodyPr/>
          <a:lstStyle/>
          <a:p>
            <a:pPr lvl="0" algn="ctr">
              <a:buNone/>
            </a:pPr>
            <a:r>
              <a:rPr lang="en-US" sz="3600" b="1" dirty="0" err="1" smtClean="0">
                <a:solidFill>
                  <a:srgbClr val="C00000"/>
                </a:solidFill>
                <a:latin typeface="Kruti Dev 010" pitchFamily="2" charset="0"/>
              </a:rPr>
              <a:t>eri</a:t>
            </a:r>
            <a:r>
              <a:rPr lang="en-US" sz="3600" b="1" dirty="0" smtClean="0">
                <a:solidFill>
                  <a:srgbClr val="C00000"/>
                </a:solidFill>
                <a:latin typeface="Kruti Dev 010" pitchFamily="2" charset="0"/>
              </a:rPr>
              <a:t>=</a:t>
            </a:r>
            <a:r>
              <a:rPr lang="en-US" sz="3600" b="1" dirty="0" err="1" smtClean="0">
                <a:solidFill>
                  <a:srgbClr val="C00000"/>
                </a:solidFill>
                <a:latin typeface="Kruti Dev 010" pitchFamily="2" charset="0"/>
              </a:rPr>
              <a:t>ksa</a:t>
            </a:r>
            <a:r>
              <a:rPr lang="en-US" sz="3600" b="1" dirty="0" smtClean="0">
                <a:solidFill>
                  <a:srgbClr val="C00000"/>
                </a:solidFill>
                <a:latin typeface="Kruti Dev 010" pitchFamily="2" charset="0"/>
              </a:rPr>
              <a:t> </a:t>
            </a:r>
            <a:r>
              <a:rPr lang="en-US" sz="3600" b="1" dirty="0" err="1" smtClean="0">
                <a:solidFill>
                  <a:srgbClr val="C00000"/>
                </a:solidFill>
                <a:latin typeface="Kruti Dev 010" pitchFamily="2" charset="0"/>
              </a:rPr>
              <a:t>dk</a:t>
            </a:r>
            <a:r>
              <a:rPr lang="en-US" sz="3600" b="1" dirty="0" smtClean="0">
                <a:solidFill>
                  <a:srgbClr val="C00000"/>
                </a:solidFill>
                <a:latin typeface="Kruti Dev 010" pitchFamily="2" charset="0"/>
              </a:rPr>
              <a:t> </a:t>
            </a:r>
            <a:r>
              <a:rPr lang="en-US" sz="3600" b="1" dirty="0" err="1" smtClean="0">
                <a:solidFill>
                  <a:srgbClr val="C00000"/>
                </a:solidFill>
                <a:latin typeface="Kruti Dev 010" pitchFamily="2" charset="0"/>
              </a:rPr>
              <a:t>eqnz.k</a:t>
            </a:r>
            <a:r>
              <a:rPr lang="en-US" sz="3600" b="1" dirty="0" smtClean="0">
                <a:solidFill>
                  <a:srgbClr val="C00000"/>
                </a:solidFill>
                <a:latin typeface="Kruti Dev 010" pitchFamily="2" charset="0"/>
              </a:rPr>
              <a:t> </a:t>
            </a:r>
          </a:p>
          <a:p>
            <a:pPr lvl="0" algn="ctr">
              <a:buNone/>
            </a:pPr>
            <a:r>
              <a:rPr lang="en-US" b="1" dirty="0" smtClean="0">
                <a:latin typeface="Kruti Dev 010" pitchFamily="2" charset="0"/>
              </a:rPr>
              <a:t> </a:t>
            </a:r>
            <a:endParaRPr lang="en-US" dirty="0" smtClean="0">
              <a:latin typeface="Kruti Dev 010" pitchFamily="2" charset="0"/>
            </a:endParaRPr>
          </a:p>
          <a:p>
            <a:pPr lvl="0"/>
            <a:r>
              <a:rPr lang="en-US" sz="2400" dirty="0" smtClean="0">
                <a:latin typeface="Arial" pitchFamily="34" charset="0"/>
                <a:cs typeface="Arial" pitchFamily="34" charset="0"/>
              </a:rPr>
              <a:t>BU</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fy</a:t>
            </a:r>
            <a:r>
              <a:rPr lang="en-US" dirty="0" smtClean="0">
                <a:latin typeface="Kruti Dev 010" pitchFamily="2" charset="0"/>
              </a:rPr>
              <a:t>, </a:t>
            </a:r>
            <a:r>
              <a:rPr lang="en-US" dirty="0" err="1" smtClean="0">
                <a:latin typeface="Kruti Dev 010" pitchFamily="2" charset="0"/>
              </a:rPr>
              <a:t>eri</a:t>
            </a:r>
            <a:r>
              <a:rPr lang="en-US" dirty="0" smtClean="0">
                <a:latin typeface="Kruti Dev 010" pitchFamily="2" charset="0"/>
              </a:rPr>
              <a:t>=</a:t>
            </a:r>
            <a:r>
              <a:rPr lang="en-US" dirty="0" err="1" smtClean="0">
                <a:latin typeface="Kruti Dev 010" pitchFamily="2" charset="0"/>
              </a:rPr>
              <a:t>ksa</a:t>
            </a:r>
            <a:r>
              <a:rPr lang="en-US" dirty="0" smtClean="0">
                <a:latin typeface="Kruti Dev 010" pitchFamily="2" charset="0"/>
              </a:rPr>
              <a:t> </a:t>
            </a:r>
            <a:r>
              <a:rPr lang="en-US" dirty="0" err="1" smtClean="0">
                <a:latin typeface="Kruti Dev 010" pitchFamily="2" charset="0"/>
              </a:rPr>
              <a:t>dk</a:t>
            </a:r>
            <a:r>
              <a:rPr lang="en-US" dirty="0" smtClean="0">
                <a:latin typeface="Kruti Dev 010" pitchFamily="2" charset="0"/>
              </a:rPr>
              <a:t> </a:t>
            </a:r>
            <a:r>
              <a:rPr lang="en-US" dirty="0" err="1" smtClean="0">
                <a:latin typeface="Kruti Dev 010" pitchFamily="2" charset="0"/>
              </a:rPr>
              <a:t>forj.kA</a:t>
            </a:r>
            <a:endParaRPr lang="en-US" dirty="0" smtClean="0">
              <a:latin typeface="Kruti Dev 010" pitchFamily="2" charset="0"/>
            </a:endParaRPr>
          </a:p>
          <a:p>
            <a:pPr lvl="0"/>
            <a:r>
              <a:rPr lang="en-US" dirty="0" err="1" smtClean="0">
                <a:latin typeface="Kruti Dev 010" pitchFamily="2" charset="0"/>
              </a:rPr>
              <a:t>fufonRr</a:t>
            </a:r>
            <a:r>
              <a:rPr lang="en-US" dirty="0" smtClean="0">
                <a:latin typeface="Kruti Dev 010" pitchFamily="2" charset="0"/>
              </a:rPr>
              <a:t> </a:t>
            </a:r>
            <a:r>
              <a:rPr lang="en-US" dirty="0" err="1" smtClean="0">
                <a:latin typeface="Kruti Dev 010" pitchFamily="2" charset="0"/>
              </a:rPr>
              <a:t>eri</a:t>
            </a:r>
            <a:r>
              <a:rPr lang="en-US" dirty="0" smtClean="0">
                <a:latin typeface="Kruti Dev 010" pitchFamily="2" charset="0"/>
              </a:rPr>
              <a:t>=</a:t>
            </a:r>
            <a:r>
              <a:rPr lang="en-US" dirty="0" err="1" smtClean="0">
                <a:latin typeface="Kruti Dev 010" pitchFamily="2" charset="0"/>
              </a:rPr>
              <a:t>ksa</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eqnz.k</a:t>
            </a:r>
            <a:r>
              <a:rPr lang="en-US" dirty="0" smtClean="0">
                <a:latin typeface="Kruti Dev 010" pitchFamily="2" charset="0"/>
              </a:rPr>
              <a:t> dh </a:t>
            </a:r>
            <a:r>
              <a:rPr lang="en-US" dirty="0" err="1" smtClean="0">
                <a:latin typeface="Kruti Dev 010" pitchFamily="2" charset="0"/>
              </a:rPr>
              <a:t>O;oLFkkA</a:t>
            </a:r>
            <a:endParaRPr lang="en-US" dirty="0" smtClean="0">
              <a:latin typeface="Kruti Dev 010" pitchFamily="2" charset="0"/>
            </a:endParaRPr>
          </a:p>
          <a:p>
            <a:pPr lvl="0"/>
            <a:r>
              <a:rPr lang="en-US" dirty="0" err="1" smtClean="0">
                <a:latin typeface="Kruti Dev 010" pitchFamily="2" charset="0"/>
              </a:rPr>
              <a:t>fuokZpu</a:t>
            </a:r>
            <a:r>
              <a:rPr lang="en-US" dirty="0" smtClean="0">
                <a:latin typeface="Kruti Dev 010" pitchFamily="2" charset="0"/>
              </a:rPr>
              <a:t> </a:t>
            </a:r>
            <a:r>
              <a:rPr lang="en-US" dirty="0" err="1" smtClean="0">
                <a:latin typeface="Kruti Dev 010" pitchFamily="2" charset="0"/>
              </a:rPr>
              <a:t>drZO</a:t>
            </a:r>
            <a:r>
              <a:rPr lang="en-US" dirty="0" smtClean="0">
                <a:latin typeface="Kruti Dev 010" pitchFamily="2" charset="0"/>
              </a:rPr>
              <a:t>; </a:t>
            </a:r>
            <a:r>
              <a:rPr lang="en-US" dirty="0" err="1" smtClean="0">
                <a:latin typeface="Kruti Dev 010" pitchFamily="2" charset="0"/>
              </a:rPr>
              <a:t>eri</a:t>
            </a:r>
            <a:r>
              <a:rPr lang="en-US" dirty="0" smtClean="0">
                <a:latin typeface="Kruti Dev 010" pitchFamily="2" charset="0"/>
              </a:rPr>
              <a:t>=</a:t>
            </a:r>
            <a:r>
              <a:rPr lang="en-US" dirty="0" err="1" smtClean="0">
                <a:latin typeface="Kruti Dev 010" pitchFamily="2" charset="0"/>
              </a:rPr>
              <a:t>ksa</a:t>
            </a:r>
            <a:r>
              <a:rPr lang="en-US" dirty="0" smtClean="0">
                <a:latin typeface="Kruti Dev 010" pitchFamily="2" charset="0"/>
              </a:rPr>
              <a:t> </a:t>
            </a:r>
            <a:r>
              <a:rPr lang="en-US" dirty="0" err="1" smtClean="0">
                <a:latin typeface="Kruti Dev 010" pitchFamily="2" charset="0"/>
              </a:rPr>
              <a:t>dk</a:t>
            </a:r>
            <a:r>
              <a:rPr lang="en-US" dirty="0" smtClean="0">
                <a:latin typeface="Kruti Dev 010" pitchFamily="2" charset="0"/>
              </a:rPr>
              <a:t> </a:t>
            </a:r>
            <a:r>
              <a:rPr lang="en-US" dirty="0" err="1" smtClean="0">
                <a:latin typeface="Kruti Dev 010" pitchFamily="2" charset="0"/>
              </a:rPr>
              <a:t>eqnz.k</a:t>
            </a:r>
            <a:r>
              <a:rPr lang="en-US" dirty="0" smtClean="0">
                <a:latin typeface="Kruti Dev 010" pitchFamily="2" charset="0"/>
              </a:rPr>
              <a:t> ,</a:t>
            </a:r>
            <a:r>
              <a:rPr lang="en-US" dirty="0" err="1" smtClean="0">
                <a:latin typeface="Kruti Dev 010" pitchFamily="2" charset="0"/>
              </a:rPr>
              <a:t>oa</a:t>
            </a:r>
            <a:r>
              <a:rPr lang="en-US" dirty="0" smtClean="0">
                <a:latin typeface="Kruti Dev 010" pitchFamily="2" charset="0"/>
              </a:rPr>
              <a:t> </a:t>
            </a:r>
            <a:r>
              <a:rPr lang="en-US" dirty="0" err="1" smtClean="0">
                <a:latin typeface="Kruti Dev 010" pitchFamily="2" charset="0"/>
              </a:rPr>
              <a:t>forj.kA</a:t>
            </a:r>
            <a:r>
              <a:rPr lang="en-US" dirty="0" smtClean="0">
                <a:latin typeface="Kruti Dev 010" pitchFamily="2" charset="0"/>
              </a:rPr>
              <a:t> ¼uxj </a:t>
            </a:r>
            <a:r>
              <a:rPr lang="en-US" dirty="0" err="1" smtClean="0">
                <a:latin typeface="Kruti Dev 010" pitchFamily="2" charset="0"/>
              </a:rPr>
              <a:t>ikfydk</a:t>
            </a:r>
            <a:r>
              <a:rPr lang="en-US" dirty="0" smtClean="0">
                <a:latin typeface="Kruti Dev 010" pitchFamily="2" charset="0"/>
              </a:rPr>
              <a:t> </a:t>
            </a:r>
            <a:r>
              <a:rPr lang="en-US" dirty="0" err="1" smtClean="0">
                <a:latin typeface="Kruti Dev 010" pitchFamily="2" charset="0"/>
              </a:rPr>
              <a:t>fuokZpu</a:t>
            </a:r>
            <a:r>
              <a:rPr lang="en-US" dirty="0" smtClean="0">
                <a:latin typeface="Kruti Dev 010" pitchFamily="2" charset="0"/>
              </a:rPr>
              <a:t> </a:t>
            </a:r>
            <a:r>
              <a:rPr lang="en-US" dirty="0" err="1" smtClean="0">
                <a:latin typeface="Kruti Dev 010" pitchFamily="2" charset="0"/>
              </a:rPr>
              <a:t>gsrw</a:t>
            </a:r>
            <a:r>
              <a:rPr lang="en-US" dirty="0" smtClean="0">
                <a:latin typeface="Kruti Dev 010" pitchFamily="2" charset="0"/>
              </a:rPr>
              <a:t> ½</a:t>
            </a:r>
          </a:p>
          <a:p>
            <a:pPr lvl="0"/>
            <a:r>
              <a:rPr lang="en-GB" dirty="0" err="1" smtClean="0">
                <a:latin typeface="Kruti Dev 010" pitchFamily="2" charset="0"/>
              </a:rPr>
              <a:t>iapk;r</a:t>
            </a:r>
            <a:r>
              <a:rPr lang="en-GB" dirty="0" smtClean="0">
                <a:latin typeface="Kruti Dev 010" pitchFamily="2" charset="0"/>
              </a:rPr>
              <a:t> </a:t>
            </a:r>
            <a:r>
              <a:rPr lang="en-GB" dirty="0" err="1" smtClean="0">
                <a:latin typeface="Kruti Dev 010" pitchFamily="2" charset="0"/>
              </a:rPr>
              <a:t>esa</a:t>
            </a:r>
            <a:r>
              <a:rPr lang="en-GB" dirty="0" smtClean="0">
                <a:latin typeface="Kruti Dev 010" pitchFamily="2" charset="0"/>
              </a:rPr>
              <a:t> </a:t>
            </a:r>
            <a:r>
              <a:rPr lang="en-GB" dirty="0" err="1" smtClean="0">
                <a:latin typeface="Kruti Dev 010" pitchFamily="2" charset="0"/>
              </a:rPr>
              <a:t>erisVh</a:t>
            </a:r>
            <a:r>
              <a:rPr lang="en-GB" dirty="0" smtClean="0">
                <a:latin typeface="Kruti Dev 010" pitchFamily="2" charset="0"/>
              </a:rPr>
              <a:t> </a:t>
            </a:r>
            <a:r>
              <a:rPr lang="en-GB" dirty="0" err="1" smtClean="0">
                <a:latin typeface="Kruti Dev 010" pitchFamily="2" charset="0"/>
              </a:rPr>
              <a:t>ls</a:t>
            </a:r>
            <a:r>
              <a:rPr lang="en-GB" dirty="0" smtClean="0">
                <a:latin typeface="Kruti Dev 010" pitchFamily="2" charset="0"/>
              </a:rPr>
              <a:t> </a:t>
            </a:r>
            <a:r>
              <a:rPr lang="en-GB" dirty="0" err="1" smtClean="0">
                <a:latin typeface="Kruti Dev 010" pitchFamily="2" charset="0"/>
              </a:rPr>
              <a:t>ernku</a:t>
            </a:r>
            <a:r>
              <a:rPr lang="en-GB" dirty="0" smtClean="0">
                <a:latin typeface="Kruti Dev 010" pitchFamily="2" charset="0"/>
              </a:rPr>
              <a:t> </a:t>
            </a:r>
            <a:r>
              <a:rPr lang="en-GB" dirty="0" err="1" smtClean="0">
                <a:latin typeface="Kruti Dev 010" pitchFamily="2" charset="0"/>
              </a:rPr>
              <a:t>gsrw</a:t>
            </a:r>
            <a:r>
              <a:rPr lang="en-GB" dirty="0" smtClean="0">
                <a:latin typeface="Kruti Dev 010" pitchFamily="2" charset="0"/>
              </a:rPr>
              <a:t> </a:t>
            </a:r>
            <a:r>
              <a:rPr lang="en-GB" dirty="0" err="1" smtClean="0">
                <a:latin typeface="Kruti Dev 010" pitchFamily="2" charset="0"/>
              </a:rPr>
              <a:t>earirzksa</a:t>
            </a:r>
            <a:r>
              <a:rPr lang="en-GB" dirty="0" smtClean="0">
                <a:latin typeface="Kruti Dev 010" pitchFamily="2" charset="0"/>
              </a:rPr>
              <a:t> </a:t>
            </a:r>
            <a:r>
              <a:rPr lang="en-GB" dirty="0" err="1" smtClean="0">
                <a:latin typeface="Kruti Dev 010" pitchFamily="2" charset="0"/>
              </a:rPr>
              <a:t>dk</a:t>
            </a:r>
            <a:r>
              <a:rPr lang="en-GB" dirty="0" smtClean="0">
                <a:latin typeface="Kruti Dev 010" pitchFamily="2" charset="0"/>
              </a:rPr>
              <a:t> </a:t>
            </a:r>
            <a:r>
              <a:rPr lang="en-GB" dirty="0" err="1" smtClean="0">
                <a:latin typeface="Kruti Dev 010" pitchFamily="2" charset="0"/>
              </a:rPr>
              <a:t>eqnz.kA</a:t>
            </a:r>
            <a:r>
              <a:rPr lang="en-GB" dirty="0" smtClean="0">
                <a:latin typeface="Kruti Dev 010" pitchFamily="2" charset="0"/>
              </a:rPr>
              <a:t> </a:t>
            </a:r>
            <a:endParaRPr lang="en-US" dirty="0" smtClean="0">
              <a:latin typeface="Kruti Dev 010" pitchFamily="2" charset="0"/>
            </a:endParaRPr>
          </a:p>
          <a:p>
            <a:pPr>
              <a:buNone/>
            </a:pPr>
            <a:r>
              <a:rPr lang="en-US" dirty="0" smtClean="0">
                <a:latin typeface="Kruti Dev 010" pitchFamily="2" charset="0"/>
              </a:rPr>
              <a:t> </a:t>
            </a:r>
          </a:p>
          <a:p>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a:bodyPr>
          <a:lstStyle/>
          <a:p>
            <a:pPr lvl="0" algn="ctr">
              <a:buNone/>
            </a:pPr>
            <a:r>
              <a:rPr lang="en-US" b="1" dirty="0" err="1" smtClean="0">
                <a:latin typeface="Kruti Dev 010" pitchFamily="2" charset="0"/>
              </a:rPr>
              <a:t>jktuSfrd</a:t>
            </a:r>
            <a:r>
              <a:rPr lang="en-US" b="1" dirty="0" smtClean="0">
                <a:latin typeface="Kruti Dev 010" pitchFamily="2" charset="0"/>
              </a:rPr>
              <a:t> </a:t>
            </a:r>
            <a:r>
              <a:rPr lang="en-US" b="1" dirty="0" err="1" smtClean="0">
                <a:latin typeface="Kruti Dev 010" pitchFamily="2" charset="0"/>
              </a:rPr>
              <a:t>nyksa</a:t>
            </a:r>
            <a:r>
              <a:rPr lang="en-US" b="1" dirty="0" smtClean="0">
                <a:latin typeface="Kruti Dev 010" pitchFamily="2" charset="0"/>
              </a:rPr>
              <a:t> </a:t>
            </a:r>
            <a:r>
              <a:rPr lang="en-US" b="1" dirty="0" err="1" smtClean="0">
                <a:latin typeface="Kruti Dev 010" pitchFamily="2" charset="0"/>
              </a:rPr>
              <a:t>ls</a:t>
            </a:r>
            <a:r>
              <a:rPr lang="en-US" b="1" dirty="0" smtClean="0">
                <a:latin typeface="Kruti Dev 010" pitchFamily="2" charset="0"/>
              </a:rPr>
              <a:t> </a:t>
            </a:r>
            <a:r>
              <a:rPr lang="en-US" b="1" dirty="0" err="1" smtClean="0">
                <a:latin typeface="Kruti Dev 010" pitchFamily="2" charset="0"/>
              </a:rPr>
              <a:t>lEcU</a:t>
            </a:r>
            <a:r>
              <a:rPr lang="en-US" b="1" dirty="0" smtClean="0">
                <a:latin typeface="Kruti Dev 010" pitchFamily="2" charset="0"/>
              </a:rPr>
              <a:t>/k</a:t>
            </a:r>
            <a:endParaRPr lang="en-US" dirty="0" smtClean="0">
              <a:latin typeface="Kruti Dev 010" pitchFamily="2" charset="0"/>
            </a:endParaRPr>
          </a:p>
          <a:p>
            <a:pPr algn="just">
              <a:buNone/>
            </a:pPr>
            <a:r>
              <a:rPr lang="en-US" dirty="0" smtClean="0">
                <a:latin typeface="Kruti Dev 010" pitchFamily="2" charset="0"/>
              </a:rPr>
              <a:t>  </a:t>
            </a:r>
            <a:r>
              <a:rPr lang="en-US" dirty="0" err="1" smtClean="0">
                <a:latin typeface="Kruti Dev 010" pitchFamily="2" charset="0"/>
              </a:rPr>
              <a:t>vkidks</a:t>
            </a:r>
            <a:r>
              <a:rPr lang="en-US" dirty="0" smtClean="0">
                <a:latin typeface="Kruti Dev 010" pitchFamily="2" charset="0"/>
              </a:rPr>
              <a:t> </a:t>
            </a:r>
            <a:r>
              <a:rPr lang="en-US" dirty="0" err="1" smtClean="0">
                <a:latin typeface="Kruti Dev 010" pitchFamily="2" charset="0"/>
              </a:rPr>
              <a:t>jktuSfrd</a:t>
            </a:r>
            <a:r>
              <a:rPr lang="en-US" dirty="0" smtClean="0">
                <a:latin typeface="Kruti Dev 010" pitchFamily="2" charset="0"/>
              </a:rPr>
              <a:t> </a:t>
            </a:r>
            <a:r>
              <a:rPr lang="en-US" dirty="0" err="1" smtClean="0">
                <a:latin typeface="Kruti Dev 010" pitchFamily="2" charset="0"/>
              </a:rPr>
              <a:t>nyksa</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izfrfuf</a:t>
            </a:r>
            <a:r>
              <a:rPr lang="en-US" dirty="0" smtClean="0">
                <a:latin typeface="Kruti Dev 010" pitchFamily="2" charset="0"/>
              </a:rPr>
              <a:t>/</a:t>
            </a:r>
            <a:r>
              <a:rPr lang="en-US" dirty="0" err="1" smtClean="0">
                <a:latin typeface="Kruti Dev 010" pitchFamily="2" charset="0"/>
              </a:rPr>
              <a:t>k;ksa</a:t>
            </a:r>
            <a:r>
              <a:rPr lang="en-US" dirty="0" smtClean="0">
                <a:latin typeface="Kruti Dev 010" pitchFamily="2" charset="0"/>
              </a:rPr>
              <a:t> </a:t>
            </a:r>
            <a:r>
              <a:rPr lang="en-US" dirty="0" err="1" smtClean="0">
                <a:latin typeface="Kruti Dev 010" pitchFamily="2" charset="0"/>
              </a:rPr>
              <a:t>ls</a:t>
            </a:r>
            <a:r>
              <a:rPr lang="en-US" dirty="0" smtClean="0">
                <a:latin typeface="Kruti Dev 010" pitchFamily="2" charset="0"/>
              </a:rPr>
              <a:t> </a:t>
            </a:r>
            <a:r>
              <a:rPr lang="en-US" dirty="0" err="1" smtClean="0">
                <a:latin typeface="Kruti Dev 010" pitchFamily="2" charset="0"/>
              </a:rPr>
              <a:t>rFkk</a:t>
            </a:r>
            <a:r>
              <a:rPr lang="en-US" dirty="0" smtClean="0">
                <a:latin typeface="Kruti Dev 010" pitchFamily="2" charset="0"/>
              </a:rPr>
              <a:t> </a:t>
            </a:r>
            <a:r>
              <a:rPr lang="en-US" dirty="0" err="1" smtClean="0">
                <a:latin typeface="Kruti Dev 010" pitchFamily="2" charset="0"/>
              </a:rPr>
              <a:t>pquko</a:t>
            </a:r>
            <a:r>
              <a:rPr lang="en-US" dirty="0" smtClean="0">
                <a:latin typeface="Kruti Dev 010" pitchFamily="2" charset="0"/>
              </a:rPr>
              <a:t> </a:t>
            </a:r>
            <a:r>
              <a:rPr lang="en-US" dirty="0" err="1" smtClean="0">
                <a:latin typeface="Kruti Dev 010" pitchFamily="2" charset="0"/>
              </a:rPr>
              <a:t>yM+us</a:t>
            </a:r>
            <a:r>
              <a:rPr lang="en-US" dirty="0" smtClean="0">
                <a:latin typeface="Kruti Dev 010" pitchFamily="2" charset="0"/>
              </a:rPr>
              <a:t> </a:t>
            </a:r>
            <a:r>
              <a:rPr lang="en-US" dirty="0" err="1" smtClean="0">
                <a:latin typeface="Kruti Dev 010" pitchFamily="2" charset="0"/>
              </a:rPr>
              <a:t>okys</a:t>
            </a:r>
            <a:r>
              <a:rPr lang="en-US" dirty="0" smtClean="0">
                <a:latin typeface="Kruti Dev 010" pitchFamily="2" charset="0"/>
              </a:rPr>
              <a:t> </a:t>
            </a:r>
            <a:r>
              <a:rPr lang="en-US" dirty="0" err="1" smtClean="0">
                <a:latin typeface="Kruti Dev 010" pitchFamily="2" charset="0"/>
              </a:rPr>
              <a:t>izfrfuf</a:t>
            </a:r>
            <a:r>
              <a:rPr lang="en-US" dirty="0" smtClean="0">
                <a:latin typeface="Kruti Dev 010" pitchFamily="2" charset="0"/>
              </a:rPr>
              <a:t>/</a:t>
            </a:r>
            <a:r>
              <a:rPr lang="en-US" dirty="0" err="1" smtClean="0">
                <a:latin typeface="Kruti Dev 010" pitchFamily="2" charset="0"/>
              </a:rPr>
              <a:t>k;ksa</a:t>
            </a:r>
            <a:r>
              <a:rPr lang="en-US" dirty="0" smtClean="0">
                <a:latin typeface="Kruti Dev 010" pitchFamily="2" charset="0"/>
              </a:rPr>
              <a:t> </a:t>
            </a:r>
            <a:r>
              <a:rPr lang="en-US" dirty="0" err="1" smtClean="0">
                <a:latin typeface="Kruti Dev 010" pitchFamily="2" charset="0"/>
              </a:rPr>
              <a:t>ls</a:t>
            </a:r>
            <a:r>
              <a:rPr lang="en-US" dirty="0" smtClean="0">
                <a:latin typeface="Kruti Dev 010" pitchFamily="2" charset="0"/>
              </a:rPr>
              <a:t> </a:t>
            </a:r>
            <a:r>
              <a:rPr lang="en-US" dirty="0" err="1" smtClean="0">
                <a:latin typeface="Kruti Dev 010" pitchFamily="2" charset="0"/>
              </a:rPr>
              <a:t>ftruh</a:t>
            </a:r>
            <a:r>
              <a:rPr lang="en-US" dirty="0" smtClean="0">
                <a:latin typeface="Kruti Dev 010" pitchFamily="2" charset="0"/>
              </a:rPr>
              <a:t> </a:t>
            </a:r>
            <a:r>
              <a:rPr lang="en-US" dirty="0" err="1" smtClean="0">
                <a:latin typeface="Kruti Dev 010" pitchFamily="2" charset="0"/>
              </a:rPr>
              <a:t>ckj</a:t>
            </a:r>
            <a:r>
              <a:rPr lang="en-US" dirty="0" smtClean="0">
                <a:latin typeface="Kruti Dev 010" pitchFamily="2" charset="0"/>
              </a:rPr>
              <a:t> </a:t>
            </a:r>
            <a:r>
              <a:rPr lang="en-US" dirty="0" err="1" smtClean="0">
                <a:latin typeface="Kruti Dev 010" pitchFamily="2" charset="0"/>
              </a:rPr>
              <a:t>gks</a:t>
            </a:r>
            <a:r>
              <a:rPr lang="en-US" dirty="0" smtClean="0">
                <a:latin typeface="Kruti Dev 010" pitchFamily="2" charset="0"/>
              </a:rPr>
              <a:t> </a:t>
            </a:r>
            <a:r>
              <a:rPr lang="en-US" dirty="0" err="1" smtClean="0">
                <a:latin typeface="Kruti Dev 010" pitchFamily="2" charset="0"/>
              </a:rPr>
              <a:t>lds</a:t>
            </a:r>
            <a:r>
              <a:rPr lang="en-US" dirty="0" smtClean="0">
                <a:latin typeface="Kruti Dev 010" pitchFamily="2" charset="0"/>
              </a:rPr>
              <a:t> </a:t>
            </a:r>
            <a:r>
              <a:rPr lang="en-US" dirty="0" err="1" smtClean="0">
                <a:latin typeface="Kruti Dev 010" pitchFamily="2" charset="0"/>
              </a:rPr>
              <a:t>mruh</a:t>
            </a:r>
            <a:r>
              <a:rPr lang="en-US" dirty="0" smtClean="0">
                <a:latin typeface="Kruti Dev 010" pitchFamily="2" charset="0"/>
              </a:rPr>
              <a:t> </a:t>
            </a:r>
            <a:r>
              <a:rPr lang="en-US" dirty="0" err="1" smtClean="0">
                <a:latin typeface="Kruti Dev 010" pitchFamily="2" charset="0"/>
              </a:rPr>
              <a:t>ckj</a:t>
            </a:r>
            <a:r>
              <a:rPr lang="en-US" dirty="0" smtClean="0">
                <a:latin typeface="Kruti Dev 010" pitchFamily="2" charset="0"/>
              </a:rPr>
              <a:t> </a:t>
            </a:r>
            <a:r>
              <a:rPr lang="en-US" dirty="0" err="1" smtClean="0">
                <a:latin typeface="Kruti Dev 010" pitchFamily="2" charset="0"/>
              </a:rPr>
              <a:t>feyuk</a:t>
            </a:r>
            <a:r>
              <a:rPr lang="en-US" dirty="0" smtClean="0">
                <a:latin typeface="Kruti Dev 010" pitchFamily="2" charset="0"/>
              </a:rPr>
              <a:t> </a:t>
            </a:r>
            <a:r>
              <a:rPr lang="en-US" dirty="0" err="1" smtClean="0">
                <a:latin typeface="Kruti Dev 010" pitchFamily="2" charset="0"/>
              </a:rPr>
              <a:t>pkfg;sA</a:t>
            </a:r>
            <a:r>
              <a:rPr lang="en-US" dirty="0" smtClean="0">
                <a:latin typeface="Kruti Dev 010" pitchFamily="2" charset="0"/>
              </a:rPr>
              <a:t> </a:t>
            </a:r>
            <a:r>
              <a:rPr lang="en-US" dirty="0" err="1" smtClean="0">
                <a:latin typeface="Kruti Dev 010" pitchFamily="2" charset="0"/>
              </a:rPr>
              <a:t>muds</a:t>
            </a:r>
            <a:r>
              <a:rPr lang="en-US" dirty="0" smtClean="0">
                <a:latin typeface="Kruti Dev 010" pitchFamily="2" charset="0"/>
              </a:rPr>
              <a:t> </a:t>
            </a:r>
            <a:r>
              <a:rPr lang="en-US" dirty="0" err="1" smtClean="0">
                <a:latin typeface="Kruti Dev 010" pitchFamily="2" charset="0"/>
              </a:rPr>
              <a:t>lansg</a:t>
            </a:r>
            <a:r>
              <a:rPr lang="en-US" dirty="0" smtClean="0">
                <a:latin typeface="Kruti Dev 010" pitchFamily="2" charset="0"/>
              </a:rPr>
              <a:t> ,</a:t>
            </a:r>
            <a:r>
              <a:rPr lang="en-US" dirty="0" err="1" smtClean="0">
                <a:latin typeface="Kruti Dev 010" pitchFamily="2" charset="0"/>
              </a:rPr>
              <a:t>oa</a:t>
            </a:r>
            <a:r>
              <a:rPr lang="en-US" dirty="0" smtClean="0">
                <a:latin typeface="Kruti Dev 010" pitchFamily="2" charset="0"/>
              </a:rPr>
              <a:t> le&gt; </a:t>
            </a:r>
            <a:r>
              <a:rPr lang="en-US" dirty="0" err="1" smtClean="0">
                <a:latin typeface="Kruti Dev 010" pitchFamily="2" charset="0"/>
              </a:rPr>
              <a:t>esa</a:t>
            </a:r>
            <a:r>
              <a:rPr lang="en-US" dirty="0" smtClean="0">
                <a:latin typeface="Kruti Dev 010" pitchFamily="2" charset="0"/>
              </a:rPr>
              <a:t> </a:t>
            </a:r>
            <a:r>
              <a:rPr lang="en-US" dirty="0" err="1" smtClean="0">
                <a:latin typeface="Kruti Dev 010" pitchFamily="2" charset="0"/>
              </a:rPr>
              <a:t>vkus</a:t>
            </a:r>
            <a:r>
              <a:rPr lang="en-US" dirty="0" smtClean="0">
                <a:latin typeface="Kruti Dev 010" pitchFamily="2" charset="0"/>
              </a:rPr>
              <a:t> </a:t>
            </a:r>
            <a:r>
              <a:rPr lang="en-US" dirty="0" err="1" smtClean="0">
                <a:latin typeface="Kruti Dev 010" pitchFamily="2" charset="0"/>
              </a:rPr>
              <a:t>okys</a:t>
            </a:r>
            <a:r>
              <a:rPr lang="en-US" dirty="0" smtClean="0">
                <a:latin typeface="Kruti Dev 010" pitchFamily="2" charset="0"/>
              </a:rPr>
              <a:t> </a:t>
            </a:r>
            <a:r>
              <a:rPr lang="en-US" dirty="0" err="1" smtClean="0">
                <a:latin typeface="Kruti Dev 010" pitchFamily="2" charset="0"/>
              </a:rPr>
              <a:t>fcUnqvksa</a:t>
            </a:r>
            <a:r>
              <a:rPr lang="en-US" dirty="0" smtClean="0">
                <a:latin typeface="Kruti Dev 010" pitchFamily="2" charset="0"/>
              </a:rPr>
              <a:t> </a:t>
            </a:r>
            <a:r>
              <a:rPr lang="en-US" dirty="0" err="1" smtClean="0">
                <a:latin typeface="Kruti Dev 010" pitchFamily="2" charset="0"/>
              </a:rPr>
              <a:t>dks</a:t>
            </a:r>
            <a:r>
              <a:rPr lang="en-US" dirty="0" smtClean="0">
                <a:latin typeface="Kruti Dev 010" pitchFamily="2" charset="0"/>
              </a:rPr>
              <a:t> </a:t>
            </a:r>
            <a:r>
              <a:rPr lang="en-US" dirty="0" err="1" smtClean="0">
                <a:latin typeface="Kruti Dev 010" pitchFamily="2" charset="0"/>
              </a:rPr>
              <a:t>vkilh</a:t>
            </a:r>
            <a:r>
              <a:rPr lang="en-US" dirty="0" smtClean="0">
                <a:latin typeface="Kruti Dev 010" pitchFamily="2" charset="0"/>
              </a:rPr>
              <a:t> </a:t>
            </a:r>
            <a:r>
              <a:rPr lang="en-US" dirty="0" err="1" smtClean="0">
                <a:latin typeface="Kruti Dev 010" pitchFamily="2" charset="0"/>
              </a:rPr>
              <a:t>okrkZyki</a:t>
            </a:r>
            <a:r>
              <a:rPr lang="en-US" dirty="0" smtClean="0">
                <a:latin typeface="Kruti Dev 010" pitchFamily="2" charset="0"/>
              </a:rPr>
              <a:t> </a:t>
            </a:r>
            <a:r>
              <a:rPr lang="en-US" dirty="0" err="1" smtClean="0">
                <a:latin typeface="Kruti Dev 010" pitchFamily="2" charset="0"/>
              </a:rPr>
              <a:t>ls</a:t>
            </a:r>
            <a:r>
              <a:rPr lang="en-US" dirty="0" smtClean="0">
                <a:latin typeface="Kruti Dev 010" pitchFamily="2" charset="0"/>
              </a:rPr>
              <a:t> </a:t>
            </a:r>
            <a:r>
              <a:rPr lang="en-US" dirty="0" err="1" smtClean="0">
                <a:latin typeface="Kruti Dev 010" pitchFamily="2" charset="0"/>
              </a:rPr>
              <a:t>lqLi"V</a:t>
            </a:r>
            <a:r>
              <a:rPr lang="en-US" dirty="0" smtClean="0">
                <a:latin typeface="Kruti Dev 010" pitchFamily="2" charset="0"/>
              </a:rPr>
              <a:t> </a:t>
            </a:r>
            <a:r>
              <a:rPr lang="en-US" dirty="0" err="1" smtClean="0">
                <a:latin typeface="Kruti Dev 010" pitchFamily="2" charset="0"/>
              </a:rPr>
              <a:t>djuh</a:t>
            </a:r>
            <a:r>
              <a:rPr lang="en-US" dirty="0" smtClean="0">
                <a:latin typeface="Kruti Dev 010" pitchFamily="2" charset="0"/>
              </a:rPr>
              <a:t> </a:t>
            </a:r>
            <a:r>
              <a:rPr lang="en-US" dirty="0" err="1" smtClean="0">
                <a:latin typeface="Kruti Dev 010" pitchFamily="2" charset="0"/>
              </a:rPr>
              <a:t>pkfg;sA</a:t>
            </a:r>
            <a:r>
              <a:rPr lang="en-US" dirty="0" smtClean="0">
                <a:latin typeface="Kruti Dev 010" pitchFamily="2" charset="0"/>
              </a:rPr>
              <a:t> </a:t>
            </a:r>
            <a:r>
              <a:rPr lang="en-US" dirty="0" err="1" smtClean="0">
                <a:latin typeface="Kruti Dev 010" pitchFamily="2" charset="0"/>
              </a:rPr>
              <a:t>mudks</a:t>
            </a:r>
            <a:r>
              <a:rPr lang="en-US" dirty="0" smtClean="0">
                <a:latin typeface="Kruti Dev 010" pitchFamily="2" charset="0"/>
              </a:rPr>
              <a:t> </a:t>
            </a:r>
            <a:r>
              <a:rPr lang="en-US" dirty="0" err="1" smtClean="0">
                <a:latin typeface="Kruti Dev 010" pitchFamily="2" charset="0"/>
              </a:rPr>
              <a:t>bZ-Ogh-,e</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ckjs</a:t>
            </a:r>
            <a:r>
              <a:rPr lang="en-US" dirty="0" smtClean="0">
                <a:latin typeface="Kruti Dev 010" pitchFamily="2" charset="0"/>
              </a:rPr>
              <a:t> </a:t>
            </a:r>
            <a:r>
              <a:rPr lang="en-US" dirty="0" err="1" smtClean="0">
                <a:latin typeface="Kruti Dev 010" pitchFamily="2" charset="0"/>
              </a:rPr>
              <a:t>esa</a:t>
            </a:r>
            <a:r>
              <a:rPr lang="en-US" dirty="0" smtClean="0">
                <a:latin typeface="Kruti Dev 010" pitchFamily="2" charset="0"/>
              </a:rPr>
              <a:t> </a:t>
            </a:r>
            <a:r>
              <a:rPr lang="en-US" dirty="0" err="1" smtClean="0">
                <a:latin typeface="Kruti Dev 010" pitchFamily="2" charset="0"/>
              </a:rPr>
              <a:t>cruk</a:t>
            </a:r>
            <a:r>
              <a:rPr lang="en-US" dirty="0" smtClean="0">
                <a:latin typeface="Kruti Dev 010" pitchFamily="2" charset="0"/>
              </a:rPr>
              <a:t> </a:t>
            </a:r>
            <a:r>
              <a:rPr lang="en-US" dirty="0" err="1" smtClean="0">
                <a:latin typeface="Kruti Dev 010" pitchFamily="2" charset="0"/>
              </a:rPr>
              <a:t>pkfg;s</a:t>
            </a:r>
            <a:r>
              <a:rPr lang="en-US" dirty="0" smtClean="0">
                <a:latin typeface="Kruti Dev 010" pitchFamily="2" charset="0"/>
              </a:rPr>
              <a:t> </a:t>
            </a:r>
            <a:r>
              <a:rPr lang="en-US" dirty="0" err="1" smtClean="0">
                <a:latin typeface="Kruti Dev 010" pitchFamily="2" charset="0"/>
              </a:rPr>
              <a:t>rFkk</a:t>
            </a:r>
            <a:r>
              <a:rPr lang="en-US" dirty="0" smtClean="0">
                <a:latin typeface="Kruti Dev 010" pitchFamily="2" charset="0"/>
              </a:rPr>
              <a:t> </a:t>
            </a:r>
            <a:r>
              <a:rPr lang="en-US" dirty="0" err="1" smtClean="0">
                <a:latin typeface="Kruti Dev 010" pitchFamily="2" charset="0"/>
              </a:rPr>
              <a:t>iz’kklfud</a:t>
            </a:r>
            <a:r>
              <a:rPr lang="en-US" dirty="0" smtClean="0">
                <a:latin typeface="Kruti Dev 010" pitchFamily="2" charset="0"/>
              </a:rPr>
              <a:t> </a:t>
            </a:r>
            <a:r>
              <a:rPr lang="en-US" dirty="0" err="1" smtClean="0">
                <a:latin typeface="Kruti Dev 010" pitchFamily="2" charset="0"/>
              </a:rPr>
              <a:t>lqj</a:t>
            </a:r>
            <a:r>
              <a:rPr lang="en-US" dirty="0" smtClean="0">
                <a:latin typeface="Kruti Dev 010" pitchFamily="2" charset="0"/>
              </a:rPr>
              <a:t>{</a:t>
            </a:r>
            <a:r>
              <a:rPr lang="en-US" dirty="0" err="1" smtClean="0">
                <a:latin typeface="Kruti Dev 010" pitchFamily="2" charset="0"/>
              </a:rPr>
              <a:t>kk</a:t>
            </a:r>
            <a:r>
              <a:rPr lang="en-US" dirty="0" smtClean="0">
                <a:latin typeface="Kruti Dev 010" pitchFamily="2" charset="0"/>
              </a:rPr>
              <a:t> </a:t>
            </a:r>
            <a:r>
              <a:rPr lang="en-US" dirty="0" err="1" smtClean="0">
                <a:latin typeface="Kruti Dev 010" pitchFamily="2" charset="0"/>
              </a:rPr>
              <a:t>tks</a:t>
            </a:r>
            <a:r>
              <a:rPr lang="en-US" dirty="0" smtClean="0">
                <a:latin typeface="Kruti Dev 010" pitchFamily="2" charset="0"/>
              </a:rPr>
              <a:t> </a:t>
            </a:r>
            <a:r>
              <a:rPr lang="en-US" dirty="0" err="1" smtClean="0">
                <a:latin typeface="Kruti Dev 010" pitchFamily="2" charset="0"/>
              </a:rPr>
              <a:t>bZ-Ogh-,e</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fy;s</a:t>
            </a:r>
            <a:r>
              <a:rPr lang="en-US" dirty="0" smtClean="0">
                <a:latin typeface="Kruti Dev 010" pitchFamily="2" charset="0"/>
              </a:rPr>
              <a:t> </a:t>
            </a:r>
            <a:r>
              <a:rPr lang="en-US" dirty="0" err="1" smtClean="0">
                <a:latin typeface="Kruti Dev 010" pitchFamily="2" charset="0"/>
              </a:rPr>
              <a:t>nh</a:t>
            </a:r>
            <a:r>
              <a:rPr lang="en-US" dirty="0" smtClean="0">
                <a:latin typeface="Kruti Dev 010" pitchFamily="2" charset="0"/>
              </a:rPr>
              <a:t> </a:t>
            </a:r>
            <a:r>
              <a:rPr lang="en-US" dirty="0" err="1" smtClean="0">
                <a:latin typeface="Kruti Dev 010" pitchFamily="2" charset="0"/>
              </a:rPr>
              <a:t>xbZ</a:t>
            </a:r>
            <a:r>
              <a:rPr lang="en-US" dirty="0" smtClean="0">
                <a:latin typeface="Kruti Dev 010" pitchFamily="2" charset="0"/>
              </a:rPr>
              <a:t> </a:t>
            </a:r>
            <a:r>
              <a:rPr lang="en-US" dirty="0" err="1" smtClean="0">
                <a:latin typeface="Kruti Dev 010" pitchFamily="2" charset="0"/>
              </a:rPr>
              <a:t>gS</a:t>
            </a:r>
            <a:r>
              <a:rPr lang="en-US" dirty="0" smtClean="0">
                <a:latin typeface="Kruti Dev 010" pitchFamily="2" charset="0"/>
              </a:rPr>
              <a:t> </a:t>
            </a:r>
            <a:r>
              <a:rPr lang="en-US" dirty="0" err="1" smtClean="0">
                <a:latin typeface="Kruti Dev 010" pitchFamily="2" charset="0"/>
              </a:rPr>
              <a:t>mldks</a:t>
            </a:r>
            <a:r>
              <a:rPr lang="en-US" dirty="0" smtClean="0">
                <a:latin typeface="Kruti Dev 010" pitchFamily="2" charset="0"/>
              </a:rPr>
              <a:t> </a:t>
            </a:r>
            <a:r>
              <a:rPr lang="en-US" dirty="0" err="1" smtClean="0">
                <a:latin typeface="Kruti Dev 010" pitchFamily="2" charset="0"/>
              </a:rPr>
              <a:t>Hkh</a:t>
            </a:r>
            <a:r>
              <a:rPr lang="en-US" dirty="0" smtClean="0">
                <a:latin typeface="Kruti Dev 010" pitchFamily="2" charset="0"/>
              </a:rPr>
              <a:t> </a:t>
            </a:r>
            <a:r>
              <a:rPr lang="en-US" dirty="0" err="1" smtClean="0">
                <a:latin typeface="Kruti Dev 010" pitchFamily="2" charset="0"/>
              </a:rPr>
              <a:t>crkuk</a:t>
            </a:r>
            <a:r>
              <a:rPr lang="en-US" dirty="0" smtClean="0">
                <a:latin typeface="Kruti Dev 010" pitchFamily="2" charset="0"/>
              </a:rPr>
              <a:t> </a:t>
            </a:r>
            <a:r>
              <a:rPr lang="en-US" dirty="0" err="1" smtClean="0">
                <a:latin typeface="Kruti Dev 010" pitchFamily="2" charset="0"/>
              </a:rPr>
              <a:t>pkfg;sA</a:t>
            </a:r>
            <a:r>
              <a:rPr lang="en-US" dirty="0" smtClean="0">
                <a:latin typeface="Kruti Dev 010" pitchFamily="2" charset="0"/>
              </a:rPr>
              <a:t> </a:t>
            </a:r>
            <a:r>
              <a:rPr lang="en-US" dirty="0" err="1" smtClean="0">
                <a:latin typeface="Kruti Dev 010" pitchFamily="2" charset="0"/>
              </a:rPr>
              <a:t>ernku</a:t>
            </a:r>
            <a:r>
              <a:rPr lang="en-US" dirty="0" smtClean="0">
                <a:latin typeface="Kruti Dev 010" pitchFamily="2" charset="0"/>
              </a:rPr>
              <a:t> </a:t>
            </a:r>
            <a:r>
              <a:rPr lang="en-US" dirty="0" err="1" smtClean="0">
                <a:latin typeface="Kruti Dev 010" pitchFamily="2" charset="0"/>
              </a:rPr>
              <a:t>dsUnz</a:t>
            </a:r>
            <a:r>
              <a:rPr lang="en-US" dirty="0" smtClean="0">
                <a:latin typeface="Kruti Dev 010" pitchFamily="2" charset="0"/>
              </a:rPr>
              <a:t> </a:t>
            </a:r>
            <a:r>
              <a:rPr lang="en-US" dirty="0" err="1" smtClean="0">
                <a:latin typeface="Kruti Dev 010" pitchFamily="2" charset="0"/>
              </a:rPr>
              <a:t>ij</a:t>
            </a:r>
            <a:r>
              <a:rPr lang="en-US" dirty="0" smtClean="0">
                <a:latin typeface="Kruti Dev 010" pitchFamily="2" charset="0"/>
              </a:rPr>
              <a:t> </a:t>
            </a:r>
            <a:r>
              <a:rPr lang="en-US" dirty="0" err="1" smtClean="0">
                <a:latin typeface="Kruti Dev 010" pitchFamily="2" charset="0"/>
              </a:rPr>
              <a:t>gksus</a:t>
            </a:r>
            <a:r>
              <a:rPr lang="en-US" dirty="0" smtClean="0">
                <a:latin typeface="Kruti Dev 010" pitchFamily="2" charset="0"/>
              </a:rPr>
              <a:t> </a:t>
            </a:r>
            <a:r>
              <a:rPr lang="en-US" dirty="0" err="1" smtClean="0">
                <a:latin typeface="Kruti Dev 010" pitchFamily="2" charset="0"/>
              </a:rPr>
              <a:t>okyh</a:t>
            </a:r>
            <a:r>
              <a:rPr lang="en-US" dirty="0" smtClean="0">
                <a:latin typeface="Kruti Dev 010" pitchFamily="2" charset="0"/>
              </a:rPr>
              <a:t> </a:t>
            </a:r>
            <a:r>
              <a:rPr lang="en-US" dirty="0" err="1" smtClean="0">
                <a:latin typeface="Kruti Dev 010" pitchFamily="2" charset="0"/>
              </a:rPr>
              <a:t>izfØ;k</a:t>
            </a:r>
            <a:r>
              <a:rPr lang="en-US" dirty="0" smtClean="0">
                <a:latin typeface="Kruti Dev 010" pitchFamily="2" charset="0"/>
              </a:rPr>
              <a:t> </a:t>
            </a:r>
            <a:r>
              <a:rPr lang="en-US" dirty="0" err="1" smtClean="0">
                <a:latin typeface="Kruti Dev 010" pitchFamily="2" charset="0"/>
              </a:rPr>
              <a:t>dks</a:t>
            </a:r>
            <a:r>
              <a:rPr lang="en-US" dirty="0" smtClean="0">
                <a:latin typeface="Kruti Dev 010" pitchFamily="2" charset="0"/>
              </a:rPr>
              <a:t> </a:t>
            </a:r>
            <a:r>
              <a:rPr lang="en-US" dirty="0" err="1" smtClean="0">
                <a:latin typeface="Kruti Dev 010" pitchFamily="2" charset="0"/>
              </a:rPr>
              <a:t>muds</a:t>
            </a:r>
            <a:r>
              <a:rPr lang="en-US" dirty="0" smtClean="0">
                <a:latin typeface="Kruti Dev 010" pitchFamily="2" charset="0"/>
              </a:rPr>
              <a:t> le{k </a:t>
            </a:r>
            <a:r>
              <a:rPr lang="en-US" dirty="0" err="1" smtClean="0">
                <a:latin typeface="Kruti Dev 010" pitchFamily="2" charset="0"/>
              </a:rPr>
              <a:t>crkuk</a:t>
            </a:r>
            <a:r>
              <a:rPr lang="en-US" dirty="0" smtClean="0">
                <a:latin typeface="Kruti Dev 010" pitchFamily="2" charset="0"/>
              </a:rPr>
              <a:t> </a:t>
            </a:r>
            <a:r>
              <a:rPr lang="en-US" dirty="0" err="1" smtClean="0">
                <a:latin typeface="Kruti Dev 010" pitchFamily="2" charset="0"/>
              </a:rPr>
              <a:t>pkfg;sA</a:t>
            </a:r>
            <a:r>
              <a:rPr lang="en-US" dirty="0" smtClean="0">
                <a:latin typeface="Kruti Dev 010" pitchFamily="2" charset="0"/>
              </a:rPr>
              <a:t>	</a:t>
            </a:r>
          </a:p>
          <a:p>
            <a:pPr algn="just"/>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lstStyle/>
          <a:p>
            <a:pPr lvl="0" algn="ctr">
              <a:buNone/>
            </a:pPr>
            <a:r>
              <a:rPr lang="en-US" b="1" dirty="0" smtClean="0">
                <a:latin typeface="Kruti Dev 010" pitchFamily="2" charset="0"/>
              </a:rPr>
              <a:t>   </a:t>
            </a:r>
            <a:r>
              <a:rPr lang="en-US" sz="3600" b="1" dirty="0" err="1" smtClean="0">
                <a:solidFill>
                  <a:srgbClr val="C00000"/>
                </a:solidFill>
                <a:latin typeface="Kruti Dev 010" pitchFamily="2" charset="0"/>
              </a:rPr>
              <a:t>ernku</a:t>
            </a:r>
            <a:r>
              <a:rPr lang="en-US" sz="3600" b="1" dirty="0" smtClean="0">
                <a:solidFill>
                  <a:srgbClr val="C00000"/>
                </a:solidFill>
                <a:latin typeface="Kruti Dev 010" pitchFamily="2" charset="0"/>
              </a:rPr>
              <a:t> </a:t>
            </a:r>
            <a:r>
              <a:rPr lang="en-US" sz="3600" b="1" dirty="0" err="1" smtClean="0">
                <a:solidFill>
                  <a:srgbClr val="C00000"/>
                </a:solidFill>
                <a:latin typeface="Kruti Dev 010" pitchFamily="2" charset="0"/>
              </a:rPr>
              <a:t>nyksa</a:t>
            </a:r>
            <a:r>
              <a:rPr lang="en-US" sz="3600" b="1" dirty="0" smtClean="0">
                <a:solidFill>
                  <a:srgbClr val="C00000"/>
                </a:solidFill>
                <a:latin typeface="Kruti Dev 010" pitchFamily="2" charset="0"/>
              </a:rPr>
              <a:t> ,</a:t>
            </a:r>
            <a:r>
              <a:rPr lang="en-US" sz="3600" b="1" dirty="0" err="1" smtClean="0">
                <a:solidFill>
                  <a:srgbClr val="C00000"/>
                </a:solidFill>
                <a:latin typeface="Kruti Dev 010" pitchFamily="2" charset="0"/>
              </a:rPr>
              <a:t>oa</a:t>
            </a:r>
            <a:r>
              <a:rPr lang="en-US" sz="3600" b="1" dirty="0" smtClean="0">
                <a:solidFill>
                  <a:srgbClr val="C00000"/>
                </a:solidFill>
                <a:latin typeface="Kruti Dev 010" pitchFamily="2" charset="0"/>
              </a:rPr>
              <a:t> </a:t>
            </a:r>
            <a:r>
              <a:rPr lang="en-US" sz="3600" b="1" dirty="0" err="1" smtClean="0">
                <a:solidFill>
                  <a:srgbClr val="C00000"/>
                </a:solidFill>
                <a:latin typeface="Kruti Dev 010" pitchFamily="2" charset="0"/>
              </a:rPr>
              <a:t>ernku</a:t>
            </a:r>
            <a:r>
              <a:rPr lang="en-US" sz="3600" b="1" dirty="0" smtClean="0">
                <a:solidFill>
                  <a:srgbClr val="C00000"/>
                </a:solidFill>
                <a:latin typeface="Kruti Dev 010" pitchFamily="2" charset="0"/>
              </a:rPr>
              <a:t> </a:t>
            </a:r>
            <a:r>
              <a:rPr lang="en-US" sz="3600" b="1" dirty="0" err="1" smtClean="0">
                <a:solidFill>
                  <a:srgbClr val="C00000"/>
                </a:solidFill>
                <a:latin typeface="Kruti Dev 010" pitchFamily="2" charset="0"/>
              </a:rPr>
              <a:t>lkexzh</a:t>
            </a:r>
            <a:r>
              <a:rPr lang="en-US" sz="3600" b="1" dirty="0" smtClean="0">
                <a:solidFill>
                  <a:srgbClr val="C00000"/>
                </a:solidFill>
                <a:latin typeface="Kruti Dev 010" pitchFamily="2" charset="0"/>
              </a:rPr>
              <a:t> dh </a:t>
            </a:r>
            <a:r>
              <a:rPr lang="en-US" sz="3600" b="1" dirty="0" err="1" smtClean="0">
                <a:solidFill>
                  <a:srgbClr val="0070C0"/>
                </a:solidFill>
                <a:latin typeface="Kruti Dev 010" pitchFamily="2" charset="0"/>
              </a:rPr>
              <a:t>fudklh@fuxZeu</a:t>
            </a:r>
            <a:endParaRPr lang="en-US" b="1" dirty="0" smtClean="0">
              <a:solidFill>
                <a:srgbClr val="0070C0"/>
              </a:solidFill>
            </a:endParaRPr>
          </a:p>
          <a:p>
            <a:pPr lvl="0" algn="ctr">
              <a:buNone/>
            </a:pPr>
            <a:endParaRPr lang="en-US" dirty="0" smtClean="0">
              <a:latin typeface="Kruti Dev 010" pitchFamily="2" charset="0"/>
            </a:endParaRPr>
          </a:p>
          <a:p>
            <a:pPr lvl="0"/>
            <a:r>
              <a:rPr lang="en-US" dirty="0" err="1" smtClean="0">
                <a:latin typeface="Kruti Dev 010" pitchFamily="2" charset="0"/>
              </a:rPr>
              <a:t>ernku</a:t>
            </a:r>
            <a:r>
              <a:rPr lang="en-US" dirty="0" smtClean="0">
                <a:latin typeface="Kruti Dev 010" pitchFamily="2" charset="0"/>
              </a:rPr>
              <a:t> </a:t>
            </a:r>
            <a:r>
              <a:rPr lang="en-US" dirty="0" err="1" smtClean="0">
                <a:latin typeface="Kruti Dev 010" pitchFamily="2" charset="0"/>
              </a:rPr>
              <a:t>dsUnzokj</a:t>
            </a:r>
            <a:r>
              <a:rPr lang="en-US" dirty="0" smtClean="0">
                <a:latin typeface="Kruti Dev 010" pitchFamily="2" charset="0"/>
              </a:rPr>
              <a:t> </a:t>
            </a:r>
            <a:r>
              <a:rPr lang="en-US" dirty="0" err="1" smtClean="0">
                <a:latin typeface="Kruti Dev 010" pitchFamily="2" charset="0"/>
              </a:rPr>
              <a:t>ernku</a:t>
            </a:r>
            <a:r>
              <a:rPr lang="en-US" dirty="0" smtClean="0">
                <a:latin typeface="Kruti Dev 010" pitchFamily="2" charset="0"/>
              </a:rPr>
              <a:t> dh </a:t>
            </a:r>
            <a:r>
              <a:rPr lang="en-US" dirty="0" err="1" smtClean="0">
                <a:latin typeface="Kruti Dev 010" pitchFamily="2" charset="0"/>
              </a:rPr>
              <a:t>fdV</a:t>
            </a:r>
            <a:r>
              <a:rPr lang="en-US" dirty="0" smtClean="0">
                <a:latin typeface="Kruti Dev 010" pitchFamily="2" charset="0"/>
              </a:rPr>
              <a:t> </a:t>
            </a:r>
            <a:r>
              <a:rPr lang="en-US" dirty="0" err="1" smtClean="0">
                <a:latin typeface="Kruti Dev 010" pitchFamily="2" charset="0"/>
              </a:rPr>
              <a:t>rS;kj</a:t>
            </a:r>
            <a:r>
              <a:rPr lang="en-US" dirty="0" smtClean="0">
                <a:latin typeface="Kruti Dev 010" pitchFamily="2" charset="0"/>
              </a:rPr>
              <a:t> </a:t>
            </a:r>
            <a:r>
              <a:rPr lang="en-US" dirty="0" err="1" smtClean="0">
                <a:latin typeface="Kruti Dev 010" pitchFamily="2" charset="0"/>
              </a:rPr>
              <a:t>djukA</a:t>
            </a:r>
            <a:endParaRPr lang="en-US" dirty="0" smtClean="0">
              <a:latin typeface="Kruti Dev 010" pitchFamily="2" charset="0"/>
            </a:endParaRPr>
          </a:p>
          <a:p>
            <a:pPr lvl="0"/>
            <a:r>
              <a:rPr lang="en-US" dirty="0" err="1" smtClean="0">
                <a:latin typeface="Kruti Dev 010" pitchFamily="2" charset="0"/>
              </a:rPr>
              <a:t>ernku</a:t>
            </a:r>
            <a:r>
              <a:rPr lang="en-US" dirty="0" smtClean="0">
                <a:latin typeface="Kruti Dev 010" pitchFamily="2" charset="0"/>
              </a:rPr>
              <a:t> </a:t>
            </a:r>
            <a:r>
              <a:rPr lang="en-US" dirty="0" err="1" smtClean="0">
                <a:latin typeface="Kruti Dev 010" pitchFamily="2" charset="0"/>
              </a:rPr>
              <a:t>nyksa</a:t>
            </a:r>
            <a:r>
              <a:rPr lang="en-US" dirty="0" smtClean="0">
                <a:latin typeface="Kruti Dev 010" pitchFamily="2" charset="0"/>
              </a:rPr>
              <a:t> </a:t>
            </a:r>
            <a:r>
              <a:rPr lang="en-US" dirty="0" err="1" smtClean="0">
                <a:latin typeface="Kruti Dev 010" pitchFamily="2" charset="0"/>
              </a:rPr>
              <a:t>dks</a:t>
            </a:r>
            <a:r>
              <a:rPr lang="en-US" dirty="0" smtClean="0">
                <a:latin typeface="Kruti Dev 010" pitchFamily="2" charset="0"/>
              </a:rPr>
              <a:t> </a:t>
            </a:r>
            <a:r>
              <a:rPr lang="en-US" dirty="0" err="1" smtClean="0">
                <a:latin typeface="Kruti Dev 010" pitchFamily="2" charset="0"/>
              </a:rPr>
              <a:t>lkexzh</a:t>
            </a:r>
            <a:r>
              <a:rPr lang="en-US" dirty="0" smtClean="0">
                <a:latin typeface="Kruti Dev 010" pitchFamily="2" charset="0"/>
              </a:rPr>
              <a:t> </a:t>
            </a:r>
            <a:r>
              <a:rPr lang="en-US" dirty="0" err="1" smtClean="0">
                <a:latin typeface="Kruti Dev 010" pitchFamily="2" charset="0"/>
              </a:rPr>
              <a:t>dk</a:t>
            </a:r>
            <a:r>
              <a:rPr lang="en-US" dirty="0" smtClean="0">
                <a:latin typeface="Kruti Dev 010" pitchFamily="2" charset="0"/>
              </a:rPr>
              <a:t> </a:t>
            </a:r>
            <a:r>
              <a:rPr lang="en-US" dirty="0" err="1" smtClean="0">
                <a:latin typeface="Kruti Dev 010" pitchFamily="2" charset="0"/>
              </a:rPr>
              <a:t>forj.k</a:t>
            </a:r>
            <a:r>
              <a:rPr lang="en-US" dirty="0" smtClean="0">
                <a:latin typeface="Kruti Dev 010" pitchFamily="2" charset="0"/>
              </a:rPr>
              <a:t> </a:t>
            </a:r>
            <a:r>
              <a:rPr lang="en-US" dirty="0" err="1" smtClean="0">
                <a:latin typeface="Kruti Dev 010" pitchFamily="2" charset="0"/>
              </a:rPr>
              <a:t>djukA</a:t>
            </a:r>
            <a:endParaRPr lang="en-US" dirty="0" smtClean="0">
              <a:latin typeface="Kruti Dev 010" pitchFamily="2" charset="0"/>
            </a:endParaRPr>
          </a:p>
          <a:p>
            <a:pPr lvl="0"/>
            <a:r>
              <a:rPr lang="en-US" dirty="0" err="1" smtClean="0">
                <a:latin typeface="Kruti Dev 010" pitchFamily="2" charset="0"/>
              </a:rPr>
              <a:t>ernku</a:t>
            </a:r>
            <a:r>
              <a:rPr lang="en-US" dirty="0" smtClean="0">
                <a:latin typeface="Kruti Dev 010" pitchFamily="2" charset="0"/>
              </a:rPr>
              <a:t> </a:t>
            </a:r>
            <a:r>
              <a:rPr lang="en-US" dirty="0" err="1" smtClean="0">
                <a:latin typeface="Kruti Dev 010" pitchFamily="2" charset="0"/>
              </a:rPr>
              <a:t>nyksa</a:t>
            </a:r>
            <a:r>
              <a:rPr lang="en-US" dirty="0" smtClean="0">
                <a:latin typeface="Kruti Dev 010" pitchFamily="2" charset="0"/>
              </a:rPr>
              <a:t> </a:t>
            </a:r>
            <a:r>
              <a:rPr lang="en-US" dirty="0" err="1" smtClean="0">
                <a:latin typeface="Kruti Dev 010" pitchFamily="2" charset="0"/>
              </a:rPr>
              <a:t>dks</a:t>
            </a:r>
            <a:r>
              <a:rPr lang="en-US" dirty="0" smtClean="0">
                <a:latin typeface="Kruti Dev 010" pitchFamily="2" charset="0"/>
              </a:rPr>
              <a:t> </a:t>
            </a:r>
            <a:r>
              <a:rPr lang="en-US" dirty="0" err="1" smtClean="0">
                <a:latin typeface="Kruti Dev 010" pitchFamily="2" charset="0"/>
              </a:rPr>
              <a:t>ernku</a:t>
            </a:r>
            <a:r>
              <a:rPr lang="en-US" dirty="0" smtClean="0">
                <a:latin typeface="Kruti Dev 010" pitchFamily="2" charset="0"/>
              </a:rPr>
              <a:t> </a:t>
            </a:r>
            <a:r>
              <a:rPr lang="en-US" dirty="0" err="1" smtClean="0">
                <a:latin typeface="Kruti Dev 010" pitchFamily="2" charset="0"/>
              </a:rPr>
              <a:t>dsUnz</a:t>
            </a:r>
            <a:r>
              <a:rPr lang="en-US" dirty="0" smtClean="0">
                <a:latin typeface="Kruti Dev 010" pitchFamily="2" charset="0"/>
              </a:rPr>
              <a:t> rd </a:t>
            </a:r>
            <a:r>
              <a:rPr lang="en-US" dirty="0" err="1" smtClean="0">
                <a:latin typeface="Kruti Dev 010" pitchFamily="2" charset="0"/>
              </a:rPr>
              <a:t>igqapkus</a:t>
            </a:r>
            <a:r>
              <a:rPr lang="en-US" dirty="0" smtClean="0">
                <a:latin typeface="Kruti Dev 010" pitchFamily="2" charset="0"/>
              </a:rPr>
              <a:t> </a:t>
            </a:r>
            <a:r>
              <a:rPr lang="en-US" dirty="0" err="1" smtClean="0">
                <a:latin typeface="Kruti Dev 010" pitchFamily="2" charset="0"/>
              </a:rPr>
              <a:t>gsrq</a:t>
            </a:r>
            <a:r>
              <a:rPr lang="en-US" dirty="0" smtClean="0">
                <a:latin typeface="Kruti Dev 010" pitchFamily="2" charset="0"/>
              </a:rPr>
              <a:t> ;</a:t>
            </a:r>
            <a:r>
              <a:rPr lang="en-US" dirty="0" err="1" smtClean="0">
                <a:latin typeface="Kruti Dev 010" pitchFamily="2" charset="0"/>
              </a:rPr>
              <a:t>krk;kr</a:t>
            </a:r>
            <a:r>
              <a:rPr lang="en-US" dirty="0" smtClean="0">
                <a:latin typeface="Kruti Dev 010" pitchFamily="2" charset="0"/>
              </a:rPr>
              <a:t> </a:t>
            </a:r>
            <a:r>
              <a:rPr lang="en-US" dirty="0" err="1" smtClean="0">
                <a:latin typeface="Kruti Dev 010" pitchFamily="2" charset="0"/>
              </a:rPr>
              <a:t>O;oLFkk</a:t>
            </a:r>
            <a:r>
              <a:rPr lang="en-US" dirty="0" smtClean="0">
                <a:latin typeface="Kruti Dev 010" pitchFamily="2" charset="0"/>
              </a:rPr>
              <a:t> </a:t>
            </a:r>
            <a:r>
              <a:rPr lang="en-US" dirty="0" err="1" smtClean="0">
                <a:latin typeface="Kruti Dev 010" pitchFamily="2" charset="0"/>
              </a:rPr>
              <a:t>rS;kj</a:t>
            </a:r>
            <a:r>
              <a:rPr lang="en-US" dirty="0" smtClean="0">
                <a:latin typeface="Kruti Dev 010" pitchFamily="2" charset="0"/>
              </a:rPr>
              <a:t> </a:t>
            </a:r>
            <a:r>
              <a:rPr lang="en-US" dirty="0" err="1" smtClean="0">
                <a:latin typeface="Kruti Dev 010" pitchFamily="2" charset="0"/>
              </a:rPr>
              <a:t>djukA</a:t>
            </a:r>
            <a:endParaRPr lang="en-US" dirty="0" smtClean="0">
              <a:latin typeface="Kruti Dev 010" pitchFamily="2" charset="0"/>
            </a:endParaRPr>
          </a:p>
          <a:p>
            <a:pPr lvl="0"/>
            <a:r>
              <a:rPr lang="en-US" dirty="0" err="1" smtClean="0">
                <a:latin typeface="Kruti Dev 010" pitchFamily="2" charset="0"/>
              </a:rPr>
              <a:t>fuokZpu</a:t>
            </a:r>
            <a:r>
              <a:rPr lang="en-US" dirty="0" smtClean="0">
                <a:latin typeface="Kruti Dev 010" pitchFamily="2" charset="0"/>
              </a:rPr>
              <a:t> </a:t>
            </a:r>
            <a:r>
              <a:rPr lang="en-US" dirty="0" err="1" smtClean="0">
                <a:latin typeface="Kruti Dev 010" pitchFamily="2" charset="0"/>
              </a:rPr>
              <a:t>djkus</a:t>
            </a:r>
            <a:r>
              <a:rPr lang="en-US" dirty="0" smtClean="0">
                <a:latin typeface="Kruti Dev 010" pitchFamily="2" charset="0"/>
              </a:rPr>
              <a:t> </a:t>
            </a:r>
            <a:r>
              <a:rPr lang="en-US" dirty="0" err="1" smtClean="0">
                <a:latin typeface="Kruti Dev 010" pitchFamily="2" charset="0"/>
              </a:rPr>
              <a:t>gsrq</a:t>
            </a:r>
            <a:r>
              <a:rPr lang="en-US" dirty="0" smtClean="0">
                <a:latin typeface="Kruti Dev 010" pitchFamily="2" charset="0"/>
              </a:rPr>
              <a:t> </a:t>
            </a:r>
            <a:r>
              <a:rPr lang="en-US" dirty="0" err="1" smtClean="0">
                <a:latin typeface="Kruti Dev 010" pitchFamily="2" charset="0"/>
              </a:rPr>
              <a:t>ernku</a:t>
            </a:r>
            <a:r>
              <a:rPr lang="en-US" dirty="0" smtClean="0">
                <a:latin typeface="Kruti Dev 010" pitchFamily="2" charset="0"/>
              </a:rPr>
              <a:t> </a:t>
            </a:r>
            <a:r>
              <a:rPr lang="en-US" dirty="0" err="1" smtClean="0">
                <a:latin typeface="Kruti Dev 010" pitchFamily="2" charset="0"/>
              </a:rPr>
              <a:t>nyksa</a:t>
            </a:r>
            <a:r>
              <a:rPr lang="en-US" dirty="0" smtClean="0">
                <a:latin typeface="Kruti Dev 010" pitchFamily="2" charset="0"/>
              </a:rPr>
              <a:t> </a:t>
            </a:r>
            <a:r>
              <a:rPr lang="en-US" dirty="0" err="1" smtClean="0">
                <a:latin typeface="Kruti Dev 010" pitchFamily="2" charset="0"/>
              </a:rPr>
              <a:t>dks</a:t>
            </a:r>
            <a:r>
              <a:rPr lang="en-US" dirty="0" smtClean="0">
                <a:latin typeface="Kruti Dev 010" pitchFamily="2" charset="0"/>
              </a:rPr>
              <a:t> </a:t>
            </a:r>
            <a:r>
              <a:rPr lang="en-US" dirty="0" err="1" smtClean="0">
                <a:latin typeface="Kruti Dev 010" pitchFamily="2" charset="0"/>
              </a:rPr>
              <a:t>jokuk</a:t>
            </a:r>
            <a:r>
              <a:rPr lang="en-US" dirty="0" smtClean="0">
                <a:latin typeface="Kruti Dev 010" pitchFamily="2" charset="0"/>
              </a:rPr>
              <a:t> </a:t>
            </a:r>
            <a:r>
              <a:rPr lang="en-US" dirty="0" err="1" smtClean="0">
                <a:latin typeface="Kruti Dev 010" pitchFamily="2" charset="0"/>
              </a:rPr>
              <a:t>djukA</a:t>
            </a:r>
            <a:endParaRPr lang="en-US" dirty="0" smtClean="0">
              <a:latin typeface="Kruti Dev 010" pitchFamily="2" charset="0"/>
            </a:endParaRPr>
          </a:p>
          <a:p>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85000" lnSpcReduction="20000"/>
          </a:bodyPr>
          <a:lstStyle/>
          <a:p>
            <a:pPr lvl="0" algn="ctr">
              <a:buNone/>
            </a:pPr>
            <a:r>
              <a:rPr lang="en-US" sz="4300" b="1" dirty="0" smtClean="0">
                <a:solidFill>
                  <a:srgbClr val="C00000"/>
                </a:solidFill>
                <a:latin typeface="Kruti Dev 010" pitchFamily="2" charset="0"/>
              </a:rPr>
              <a:t>;</a:t>
            </a:r>
            <a:r>
              <a:rPr lang="en-US" sz="4300" b="1" dirty="0" err="1" smtClean="0">
                <a:solidFill>
                  <a:srgbClr val="C00000"/>
                </a:solidFill>
                <a:latin typeface="Kruti Dev 010" pitchFamily="2" charset="0"/>
              </a:rPr>
              <a:t>krk;kr</a:t>
            </a:r>
            <a:r>
              <a:rPr lang="en-US" sz="4300" b="1" dirty="0" smtClean="0">
                <a:solidFill>
                  <a:srgbClr val="C00000"/>
                </a:solidFill>
                <a:latin typeface="Kruti Dev 010" pitchFamily="2" charset="0"/>
              </a:rPr>
              <a:t> </a:t>
            </a:r>
            <a:r>
              <a:rPr lang="en-US" sz="4300" b="1" dirty="0" err="1" smtClean="0">
                <a:solidFill>
                  <a:srgbClr val="C00000"/>
                </a:solidFill>
                <a:latin typeface="Kruti Dev 010" pitchFamily="2" charset="0"/>
              </a:rPr>
              <a:t>O;oLFkk</a:t>
            </a:r>
            <a:endParaRPr lang="hi-IN" sz="4300" b="1" dirty="0" smtClean="0">
              <a:solidFill>
                <a:srgbClr val="C00000"/>
              </a:solidFill>
              <a:latin typeface="Kruti Dev 010" pitchFamily="2" charset="0"/>
            </a:endParaRPr>
          </a:p>
          <a:p>
            <a:pPr lvl="0" algn="ctr">
              <a:buNone/>
            </a:pPr>
            <a:endParaRPr lang="en-US" sz="4300" b="1" dirty="0" smtClean="0">
              <a:solidFill>
                <a:srgbClr val="C00000"/>
              </a:solidFill>
              <a:latin typeface="Kruti Dev 010" pitchFamily="2" charset="0"/>
            </a:endParaRPr>
          </a:p>
          <a:p>
            <a:pPr lvl="0" algn="just"/>
            <a:r>
              <a:rPr lang="en-US" dirty="0" err="1" smtClean="0">
                <a:latin typeface="DevLys 010" pitchFamily="2" charset="0"/>
              </a:rPr>
              <a:t>o`gn</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oSdfYid</a:t>
            </a:r>
            <a:r>
              <a:rPr lang="en-US" dirty="0" smtClean="0">
                <a:latin typeface="DevLys 010" pitchFamily="2" charset="0"/>
              </a:rPr>
              <a:t> :V </a:t>
            </a:r>
            <a:r>
              <a:rPr lang="en-US" dirty="0" err="1" smtClean="0">
                <a:latin typeface="DevLys 010" pitchFamily="2" charset="0"/>
              </a:rPr>
              <a:t>pkVZ</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rS;kj</a:t>
            </a:r>
            <a:r>
              <a:rPr lang="en-US" dirty="0" smtClean="0">
                <a:latin typeface="DevLys 010" pitchFamily="2" charset="0"/>
              </a:rPr>
              <a:t> </a:t>
            </a:r>
            <a:r>
              <a:rPr lang="en-US" dirty="0" err="1" smtClean="0">
                <a:latin typeface="DevLys 010" pitchFamily="2" charset="0"/>
              </a:rPr>
              <a:t>djukA</a:t>
            </a:r>
            <a:endParaRPr lang="en-US" dirty="0" smtClean="0">
              <a:latin typeface="DevLys 010" pitchFamily="2" charset="0"/>
            </a:endParaRPr>
          </a:p>
          <a:p>
            <a:pPr lvl="0" algn="just"/>
            <a:r>
              <a:rPr lang="en-US" dirty="0" err="1" smtClean="0">
                <a:latin typeface="DevLys 010" pitchFamily="2" charset="0"/>
              </a:rPr>
              <a:t>okgu</a:t>
            </a:r>
            <a:r>
              <a:rPr lang="en-US" dirty="0" smtClean="0">
                <a:latin typeface="DevLys 010" pitchFamily="2" charset="0"/>
              </a:rPr>
              <a:t> dh </a:t>
            </a:r>
            <a:r>
              <a:rPr lang="en-US" dirty="0" err="1" smtClean="0">
                <a:latin typeface="DevLys 010" pitchFamily="2" charset="0"/>
              </a:rPr>
              <a:t>mi;qDr</a:t>
            </a:r>
            <a:r>
              <a:rPr lang="en-US" dirty="0" smtClean="0">
                <a:latin typeface="DevLys 010" pitchFamily="2" charset="0"/>
              </a:rPr>
              <a:t> </a:t>
            </a:r>
            <a:r>
              <a:rPr lang="en-US" dirty="0" err="1" smtClean="0">
                <a:latin typeface="DevLys 010" pitchFamily="2" charset="0"/>
              </a:rPr>
              <a:t>O;oLFkk</a:t>
            </a:r>
            <a:r>
              <a:rPr lang="en-US" dirty="0" smtClean="0">
                <a:latin typeface="DevLys 010" pitchFamily="2" charset="0"/>
              </a:rPr>
              <a:t> </a:t>
            </a:r>
            <a:r>
              <a:rPr lang="en-US" dirty="0" err="1" smtClean="0">
                <a:latin typeface="DevLys 010" pitchFamily="2" charset="0"/>
              </a:rPr>
              <a:t>djuk</a:t>
            </a:r>
            <a:r>
              <a:rPr lang="en-US" dirty="0" smtClean="0">
                <a:latin typeface="DevLys 010" pitchFamily="2" charset="0"/>
              </a:rPr>
              <a:t> </a:t>
            </a:r>
            <a:r>
              <a:rPr lang="en-US" dirty="0" err="1" smtClean="0">
                <a:latin typeface="DevLys 010" pitchFamily="2" charset="0"/>
              </a:rPr>
              <a:t>ftlesa</a:t>
            </a:r>
            <a:r>
              <a:rPr lang="en-US" dirty="0" smtClean="0">
                <a:latin typeface="DevLys 010" pitchFamily="2" charset="0"/>
              </a:rPr>
              <a:t> </a:t>
            </a:r>
            <a:r>
              <a:rPr lang="en-US" dirty="0" err="1" smtClean="0">
                <a:latin typeface="DevLys 010" pitchFamily="2" charset="0"/>
              </a:rPr>
              <a:t>lqjf</a:t>
            </a:r>
            <a:r>
              <a:rPr lang="en-US" dirty="0" smtClean="0">
                <a:latin typeface="DevLys 010" pitchFamily="2" charset="0"/>
              </a:rPr>
              <a:t>{</a:t>
            </a:r>
            <a:r>
              <a:rPr lang="en-US" dirty="0" err="1" smtClean="0">
                <a:latin typeface="DevLys 010" pitchFamily="2" charset="0"/>
              </a:rPr>
              <a:t>kr</a:t>
            </a:r>
            <a:r>
              <a:rPr lang="en-US" dirty="0" smtClean="0">
                <a:latin typeface="DevLys 010" pitchFamily="2" charset="0"/>
              </a:rPr>
              <a:t> </a:t>
            </a:r>
            <a:r>
              <a:rPr lang="en-US" dirty="0" err="1" smtClean="0">
                <a:latin typeface="DevLys 010" pitchFamily="2" charset="0"/>
              </a:rPr>
              <a:t>okgu</a:t>
            </a:r>
            <a:r>
              <a:rPr lang="en-US" dirty="0" smtClean="0">
                <a:latin typeface="DevLys 010" pitchFamily="2" charset="0"/>
              </a:rPr>
              <a:t> </a:t>
            </a:r>
            <a:r>
              <a:rPr lang="en-US" dirty="0" err="1" smtClean="0">
                <a:latin typeface="DevLys 010" pitchFamily="2" charset="0"/>
              </a:rPr>
              <a:t>O;oLFkk</a:t>
            </a:r>
            <a:r>
              <a:rPr lang="en-US" dirty="0" smtClean="0">
                <a:latin typeface="DevLys 010" pitchFamily="2" charset="0"/>
              </a:rPr>
              <a:t> </a:t>
            </a:r>
            <a:r>
              <a:rPr lang="en-US" dirty="0" err="1" smtClean="0">
                <a:latin typeface="DevLys 010" pitchFamily="2" charset="0"/>
              </a:rPr>
              <a:t>Hkh</a:t>
            </a:r>
            <a:r>
              <a:rPr lang="en-US" dirty="0" smtClean="0">
                <a:latin typeface="DevLys 010" pitchFamily="2" charset="0"/>
              </a:rPr>
              <a:t> </a:t>
            </a:r>
            <a:r>
              <a:rPr lang="en-US" dirty="0" err="1" smtClean="0">
                <a:latin typeface="DevLys 010" pitchFamily="2" charset="0"/>
              </a:rPr>
              <a:t>lfEefyr</a:t>
            </a:r>
            <a:r>
              <a:rPr lang="en-US" dirty="0" smtClean="0">
                <a:latin typeface="DevLys 010" pitchFamily="2" charset="0"/>
              </a:rPr>
              <a:t> </a:t>
            </a:r>
            <a:r>
              <a:rPr lang="en-US" dirty="0" err="1" smtClean="0">
                <a:latin typeface="DevLys 010" pitchFamily="2" charset="0"/>
              </a:rPr>
              <a:t>gSA</a:t>
            </a:r>
            <a:endParaRPr lang="en-US" dirty="0" smtClean="0">
              <a:latin typeface="DevLys 010" pitchFamily="2" charset="0"/>
            </a:endParaRPr>
          </a:p>
          <a:p>
            <a:pPr lvl="0" algn="just"/>
            <a:r>
              <a:rPr lang="en-US" dirty="0" err="1" smtClean="0">
                <a:latin typeface="DevLys 010" pitchFamily="2" charset="0"/>
              </a:rPr>
              <a:t>vius</a:t>
            </a:r>
            <a:r>
              <a:rPr lang="en-US" dirty="0" smtClean="0">
                <a:latin typeface="DevLys 010" pitchFamily="2" charset="0"/>
              </a:rPr>
              <a:t> {</a:t>
            </a:r>
            <a:r>
              <a:rPr lang="en-US" dirty="0" err="1" smtClean="0">
                <a:latin typeface="DevLys 010" pitchFamily="2" charset="0"/>
              </a:rPr>
              <a:t>ks</a:t>
            </a:r>
            <a:r>
              <a:rPr lang="en-US" dirty="0" smtClean="0">
                <a:latin typeface="DevLys 010" pitchFamily="2" charset="0"/>
              </a:rPr>
              <a:t>=</a:t>
            </a:r>
            <a:r>
              <a:rPr lang="en-US" dirty="0" err="1" smtClean="0">
                <a:latin typeface="DevLys 010" pitchFamily="2" charset="0"/>
              </a:rPr>
              <a:t>kUrxZr</a:t>
            </a:r>
            <a:r>
              <a:rPr lang="en-US" dirty="0" smtClean="0">
                <a:latin typeface="DevLys 010" pitchFamily="2" charset="0"/>
              </a:rPr>
              <a:t> </a:t>
            </a:r>
            <a:r>
              <a:rPr lang="en-US" dirty="0" err="1" smtClean="0">
                <a:latin typeface="DevLys 010" pitchFamily="2" charset="0"/>
              </a:rPr>
              <a:t>lsDVj</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nyksa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lkFk</a:t>
            </a:r>
            <a:r>
              <a:rPr lang="en-US" dirty="0" smtClean="0">
                <a:latin typeface="DevLys 010" pitchFamily="2" charset="0"/>
              </a:rPr>
              <a:t> </a:t>
            </a:r>
            <a:r>
              <a:rPr lang="en-US" dirty="0" err="1" smtClean="0">
                <a:latin typeface="DevLys 010" pitchFamily="2" charset="0"/>
              </a:rPr>
              <a:t>tk;sxkA</a:t>
            </a:r>
            <a:endParaRPr lang="en-US" dirty="0" smtClean="0">
              <a:latin typeface="DevLys 010" pitchFamily="2" charset="0"/>
            </a:endParaRPr>
          </a:p>
          <a:p>
            <a:pPr lvl="0" algn="just"/>
            <a:r>
              <a:rPr lang="en-US" dirty="0" err="1" smtClean="0">
                <a:latin typeface="DevLys 010" pitchFamily="2" charset="0"/>
              </a:rPr>
              <a:t>forj.k</a:t>
            </a:r>
            <a:r>
              <a:rPr lang="en-US" dirty="0" smtClean="0">
                <a:latin typeface="DevLys 010" pitchFamily="2" charset="0"/>
              </a:rPr>
              <a:t> </a:t>
            </a:r>
            <a:r>
              <a:rPr lang="en-US" dirty="0" err="1" smtClean="0">
                <a:latin typeface="DevLys 010" pitchFamily="2" charset="0"/>
              </a:rPr>
              <a:t>dsUnz</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ihus</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ikuh</a:t>
            </a:r>
            <a:r>
              <a:rPr lang="en-US" dirty="0" smtClean="0">
                <a:latin typeface="DevLys 010" pitchFamily="2" charset="0"/>
              </a:rPr>
              <a:t>] </a:t>
            </a:r>
            <a:r>
              <a:rPr lang="en-US" dirty="0" err="1" smtClean="0">
                <a:latin typeface="DevLys 010" pitchFamily="2" charset="0"/>
              </a:rPr>
              <a:t>VkW;ysV</a:t>
            </a:r>
            <a:r>
              <a:rPr lang="en-US" dirty="0" smtClean="0">
                <a:latin typeface="DevLys 010" pitchFamily="2" charset="0"/>
              </a:rPr>
              <a:t>] '</a:t>
            </a:r>
            <a:r>
              <a:rPr lang="en-US" dirty="0" err="1" smtClean="0">
                <a:latin typeface="DevLys 010" pitchFamily="2" charset="0"/>
              </a:rPr>
              <a:t>ksM</a:t>
            </a:r>
            <a:r>
              <a:rPr lang="en-US" dirty="0" smtClean="0">
                <a:latin typeface="DevLys 010" pitchFamily="2" charset="0"/>
              </a:rPr>
              <a:t> ¼Nk;k½] </a:t>
            </a:r>
            <a:r>
              <a:rPr lang="en-US" dirty="0" err="1" smtClean="0">
                <a:latin typeface="DevLys 010" pitchFamily="2" charset="0"/>
              </a:rPr>
              <a:t>fpfdRlk</a:t>
            </a:r>
            <a:r>
              <a:rPr lang="en-US" dirty="0" smtClean="0">
                <a:latin typeface="DevLys 010" pitchFamily="2" charset="0"/>
              </a:rPr>
              <a:t>] [</a:t>
            </a:r>
            <a:r>
              <a:rPr lang="en-US" dirty="0" err="1" smtClean="0">
                <a:latin typeface="DevLys 010" pitchFamily="2" charset="0"/>
              </a:rPr>
              <a:t>kkuk</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lqj</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gsrq</a:t>
            </a:r>
            <a:r>
              <a:rPr lang="en-US" dirty="0" smtClean="0">
                <a:latin typeface="DevLys 010" pitchFamily="2" charset="0"/>
              </a:rPr>
              <a:t> </a:t>
            </a:r>
            <a:r>
              <a:rPr lang="en-US" dirty="0" err="1" smtClean="0">
                <a:latin typeface="DevLys 010" pitchFamily="2" charset="0"/>
              </a:rPr>
              <a:t>izca</a:t>
            </a:r>
            <a:r>
              <a:rPr lang="en-US" dirty="0" smtClean="0">
                <a:latin typeface="DevLys 010" pitchFamily="2" charset="0"/>
              </a:rPr>
              <a:t>/k </a:t>
            </a:r>
            <a:r>
              <a:rPr lang="en-US" dirty="0" err="1" smtClean="0">
                <a:latin typeface="DevLys 010" pitchFamily="2" charset="0"/>
              </a:rPr>
              <a:t>djukA</a:t>
            </a:r>
            <a:endParaRPr lang="en-US" dirty="0" smtClean="0">
              <a:latin typeface="DevLys 010" pitchFamily="2" charset="0"/>
            </a:endParaRPr>
          </a:p>
          <a:p>
            <a:pPr lvl="0" algn="just"/>
            <a:r>
              <a:rPr lang="en-US" dirty="0" err="1" smtClean="0">
                <a:latin typeface="DevLys 010" pitchFamily="2" charset="0"/>
              </a:rPr>
              <a:t>fgalk@cyok</a:t>
            </a:r>
            <a:r>
              <a:rPr lang="en-US" dirty="0" smtClean="0">
                <a:latin typeface="DevLys 010" pitchFamily="2" charset="0"/>
              </a:rPr>
              <a:t> </a:t>
            </a:r>
            <a:r>
              <a:rPr lang="en-US" dirty="0" err="1" smtClean="0">
                <a:latin typeface="DevLys 010" pitchFamily="2" charset="0"/>
              </a:rPr>
              <a:t>izHkkfor</a:t>
            </a:r>
            <a:r>
              <a:rPr lang="en-US" dirty="0" smtClean="0">
                <a:latin typeface="DevLys 010" pitchFamily="2" charset="0"/>
              </a:rPr>
              <a:t> {</a:t>
            </a:r>
            <a:r>
              <a:rPr lang="en-US" dirty="0" err="1" smtClean="0">
                <a:latin typeface="DevLys 010" pitchFamily="2" charset="0"/>
              </a:rPr>
              <a:t>ks</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jkr</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dus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fy;s</a:t>
            </a:r>
            <a:r>
              <a:rPr lang="en-US" dirty="0" smtClean="0">
                <a:latin typeface="DevLys 010" pitchFamily="2" charset="0"/>
              </a:rPr>
              <a:t> {</a:t>
            </a:r>
            <a:r>
              <a:rPr lang="en-US" dirty="0" err="1" smtClean="0">
                <a:latin typeface="DevLys 010" pitchFamily="2" charset="0"/>
              </a:rPr>
              <a:t>ks</a:t>
            </a:r>
            <a:r>
              <a:rPr lang="en-US" dirty="0" smtClean="0">
                <a:latin typeface="DevLys 010" pitchFamily="2" charset="0"/>
              </a:rPr>
              <a:t>= dh </a:t>
            </a:r>
            <a:r>
              <a:rPr lang="en-US" dirty="0" err="1" smtClean="0">
                <a:latin typeface="DevLys 010" pitchFamily="2" charset="0"/>
              </a:rPr>
              <a:t>l?ku</a:t>
            </a:r>
            <a:r>
              <a:rPr lang="en-US" dirty="0" smtClean="0">
                <a:latin typeface="DevLys 010" pitchFamily="2" charset="0"/>
              </a:rPr>
              <a:t> </a:t>
            </a:r>
            <a:r>
              <a:rPr lang="en-US" dirty="0" err="1" smtClean="0">
                <a:latin typeface="DevLys 010" pitchFamily="2" charset="0"/>
              </a:rPr>
              <a:t>ryk’kh</a:t>
            </a:r>
            <a:r>
              <a:rPr lang="en-US" dirty="0" smtClean="0">
                <a:latin typeface="DevLys 010" pitchFamily="2" charset="0"/>
              </a:rPr>
              <a:t> </a:t>
            </a:r>
            <a:r>
              <a:rPr lang="en-US" dirty="0" err="1" smtClean="0">
                <a:latin typeface="DevLys 010" pitchFamily="2" charset="0"/>
              </a:rPr>
              <a:t>ysukA</a:t>
            </a:r>
            <a:endParaRPr lang="en-US" dirty="0" smtClean="0">
              <a:latin typeface="DevLys 010" pitchFamily="2" charset="0"/>
            </a:endParaRPr>
          </a:p>
          <a:p>
            <a:pPr lvl="0" algn="just"/>
            <a:r>
              <a:rPr lang="en-US" dirty="0" err="1" smtClean="0">
                <a:latin typeface="DevLys 010" pitchFamily="2" charset="0"/>
              </a:rPr>
              <a:t>lqj</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cy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o`gn</a:t>
            </a:r>
            <a:r>
              <a:rPr lang="en-US" dirty="0" smtClean="0">
                <a:latin typeface="DevLys 010" pitchFamily="2" charset="0"/>
              </a:rPr>
              <a:t>~ ;</a:t>
            </a:r>
            <a:r>
              <a:rPr lang="en-US" dirty="0" err="1" smtClean="0">
                <a:latin typeface="DevLys 010" pitchFamily="2" charset="0"/>
              </a:rPr>
              <a:t>krk;kr</a:t>
            </a:r>
            <a:r>
              <a:rPr lang="en-US" dirty="0" smtClean="0">
                <a:latin typeface="DevLys 010" pitchFamily="2" charset="0"/>
              </a:rPr>
              <a:t> ;</a:t>
            </a:r>
            <a:r>
              <a:rPr lang="en-US" dirty="0" err="1" smtClean="0">
                <a:latin typeface="DevLys 010" pitchFamily="2" charset="0"/>
              </a:rPr>
              <a:t>kstuk</a:t>
            </a:r>
            <a:r>
              <a:rPr lang="en-US" dirty="0" smtClean="0">
                <a:latin typeface="DevLys 010" pitchFamily="2" charset="0"/>
              </a:rPr>
              <a:t> </a:t>
            </a:r>
            <a:r>
              <a:rPr lang="en-US" dirty="0" err="1" smtClean="0">
                <a:latin typeface="DevLys 010" pitchFamily="2" charset="0"/>
              </a:rPr>
              <a:t>cukukA</a:t>
            </a:r>
            <a:endParaRPr lang="en-US" dirty="0" smtClean="0">
              <a:latin typeface="DevLys 010" pitchFamily="2" charset="0"/>
            </a:endParaRPr>
          </a:p>
          <a:p>
            <a:pPr lvl="0" algn="just"/>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dsUnz</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igqapus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mijkUr</a:t>
            </a:r>
            <a:r>
              <a:rPr lang="en-US" dirty="0" smtClean="0">
                <a:latin typeface="DevLys 010" pitchFamily="2" charset="0"/>
              </a:rPr>
              <a:t> </a:t>
            </a:r>
            <a:r>
              <a:rPr lang="en-US" dirty="0" err="1" smtClean="0">
                <a:latin typeface="DevLys 010" pitchFamily="2" charset="0"/>
              </a:rPr>
              <a:t>izR;sd</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ny</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smtClean="0">
                <a:latin typeface="Amita" pitchFamily="2" charset="0"/>
                <a:cs typeface="Amita" pitchFamily="2" charset="0"/>
              </a:rPr>
              <a:t>OK</a:t>
            </a:r>
            <a:r>
              <a:rPr lang="en-US" dirty="0" smtClean="0">
                <a:latin typeface="DevLys 010" pitchFamily="2" charset="0"/>
              </a:rPr>
              <a:t> </a:t>
            </a:r>
            <a:r>
              <a:rPr lang="en-US" dirty="0" err="1" smtClean="0">
                <a:latin typeface="DevLys 010" pitchFamily="2" charset="0"/>
              </a:rPr>
              <a:t>fjiksVZ</a:t>
            </a:r>
            <a:r>
              <a:rPr lang="en-US" dirty="0" smtClean="0">
                <a:latin typeface="DevLys 010" pitchFamily="2" charset="0"/>
              </a:rPr>
              <a:t> </a:t>
            </a:r>
            <a:r>
              <a:rPr lang="en-US" dirty="0" err="1" smtClean="0">
                <a:latin typeface="DevLys 010" pitchFamily="2" charset="0"/>
              </a:rPr>
              <a:t>ysukA</a:t>
            </a:r>
            <a:endParaRPr lang="en-US" dirty="0" smtClean="0">
              <a:latin typeface="DevLys 010" pitchFamily="2" charset="0"/>
            </a:endParaRPr>
          </a:p>
          <a:p>
            <a:pPr lvl="0" algn="just"/>
            <a:endParaRPr lang="en-US" dirty="0" smtClean="0">
              <a:latin typeface="Kruti Dev 010" pitchFamily="2" charset="0"/>
            </a:endParaRPr>
          </a:p>
          <a:p>
            <a:pPr algn="just"/>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457200"/>
            <a:ext cx="8001000" cy="5592763"/>
          </a:xfrm>
        </p:spPr>
        <p:txBody>
          <a:bodyPr>
            <a:normAutofit lnSpcReduction="10000"/>
          </a:bodyPr>
          <a:lstStyle/>
          <a:p>
            <a:pPr algn="ctr">
              <a:buNone/>
            </a:pPr>
            <a:r>
              <a:rPr lang="hi-IN" dirty="0" smtClean="0">
                <a:latin typeface="Arial Unicode MS" pitchFamily="34" charset="-128"/>
                <a:ea typeface="Arial Unicode MS" pitchFamily="34" charset="-128"/>
                <a:cs typeface="Arial Unicode MS" pitchFamily="34" charset="-128"/>
              </a:rPr>
              <a:t>सेक्‍टर ऑफिसर कर्तव्‍य एवं भ्रमण </a:t>
            </a:r>
            <a:r>
              <a:rPr lang="en-US" b="1" dirty="0" smtClean="0">
                <a:latin typeface="Kruti Dev 010" pitchFamily="2" charset="0"/>
              </a:rPr>
              <a:t>   </a:t>
            </a:r>
            <a:endParaRPr lang="hi-IN" b="1" dirty="0" smtClean="0">
              <a:latin typeface="Kruti Dev 010" pitchFamily="2" charset="0"/>
            </a:endParaRPr>
          </a:p>
          <a:p>
            <a:pPr lvl="0" algn="ctr">
              <a:buNone/>
            </a:pPr>
            <a:r>
              <a:rPr lang="en-US" sz="4000" b="1" dirty="0" err="1" smtClean="0">
                <a:solidFill>
                  <a:srgbClr val="0070C0"/>
                </a:solidFill>
                <a:latin typeface="Kruti Dev 010" pitchFamily="2" charset="0"/>
              </a:rPr>
              <a:t>oYujsfcfyVh</a:t>
            </a:r>
            <a:r>
              <a:rPr lang="en-US" sz="4000" b="1" dirty="0" smtClean="0">
                <a:solidFill>
                  <a:srgbClr val="0070C0"/>
                </a:solidFill>
                <a:latin typeface="Kruti Dev 010" pitchFamily="2" charset="0"/>
              </a:rPr>
              <a:t> </a:t>
            </a:r>
            <a:r>
              <a:rPr lang="en-US" sz="4000" b="1" dirty="0" err="1" smtClean="0">
                <a:solidFill>
                  <a:srgbClr val="0070C0"/>
                </a:solidFill>
                <a:latin typeface="Kruti Dev 010" pitchFamily="2" charset="0"/>
              </a:rPr>
              <a:t>esfiax</a:t>
            </a:r>
            <a:endParaRPr lang="en-US" dirty="0" smtClean="0">
              <a:solidFill>
                <a:srgbClr val="0070C0"/>
              </a:solidFill>
              <a:latin typeface="Kruti Dev 010" pitchFamily="2" charset="0"/>
            </a:endParaRPr>
          </a:p>
          <a:p>
            <a:pPr algn="just">
              <a:buNone/>
            </a:pPr>
            <a:r>
              <a:rPr lang="en-US" dirty="0" smtClean="0">
                <a:latin typeface="Kruti Dev 010" pitchFamily="2" charset="0"/>
              </a:rPr>
              <a:t>   </a:t>
            </a:r>
            <a:r>
              <a:rPr lang="en-US" dirty="0" err="1" smtClean="0">
                <a:latin typeface="DevLys 010" pitchFamily="2" charset="0"/>
              </a:rPr>
              <a:t>uxjh</a:t>
            </a:r>
            <a:r>
              <a:rPr lang="en-US" dirty="0" smtClean="0">
                <a:latin typeface="DevLys 010" pitchFamily="2" charset="0"/>
              </a:rPr>
              <a:t>; </a:t>
            </a:r>
            <a:r>
              <a:rPr lang="en-US" dirty="0" err="1" smtClean="0">
                <a:latin typeface="DevLys 010" pitchFamily="2" charset="0"/>
              </a:rPr>
              <a:t>fudk</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izR;sd</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dsUnz</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lacaf</a:t>
            </a:r>
            <a:r>
              <a:rPr lang="en-US" dirty="0" smtClean="0">
                <a:latin typeface="DevLys 010" pitchFamily="2" charset="0"/>
              </a:rPr>
              <a:t>/</a:t>
            </a:r>
            <a:r>
              <a:rPr lang="en-US" dirty="0" err="1" smtClean="0">
                <a:latin typeface="DevLys 010" pitchFamily="2" charset="0"/>
              </a:rPr>
              <a:t>kr</a:t>
            </a:r>
            <a:r>
              <a:rPr lang="en-US" dirty="0" smtClean="0">
                <a:latin typeface="DevLys 010" pitchFamily="2" charset="0"/>
              </a:rPr>
              <a:t> </a:t>
            </a:r>
            <a:r>
              <a:rPr lang="en-US" dirty="0" err="1" smtClean="0">
                <a:latin typeface="DevLys 010" pitchFamily="2" charset="0"/>
              </a:rPr>
              <a:t>okMZ</a:t>
            </a:r>
            <a:r>
              <a:rPr lang="en-US" dirty="0" smtClean="0">
                <a:latin typeface="DevLys 010" pitchFamily="2" charset="0"/>
              </a:rPr>
              <a:t>] </a:t>
            </a:r>
            <a:r>
              <a:rPr lang="en-US" dirty="0" err="1" smtClean="0">
                <a:latin typeface="DevLys 010" pitchFamily="2" charset="0"/>
              </a:rPr>
              <a:t>iqjk</a:t>
            </a:r>
            <a:r>
              <a:rPr lang="en-US" dirty="0" smtClean="0">
                <a:latin typeface="DevLys 010" pitchFamily="2" charset="0"/>
              </a:rPr>
              <a:t> </a:t>
            </a:r>
            <a:r>
              <a:rPr lang="en-US" dirty="0" err="1" smtClean="0">
                <a:latin typeface="DevLys 010" pitchFamily="2" charset="0"/>
              </a:rPr>
              <a:t>eksgYyk</a:t>
            </a:r>
            <a:r>
              <a:rPr lang="en-US" dirty="0" smtClean="0">
                <a:latin typeface="DevLys 010" pitchFamily="2" charset="0"/>
              </a:rPr>
              <a:t> o </a:t>
            </a:r>
            <a:r>
              <a:rPr lang="en-US" dirty="0" err="1" smtClean="0">
                <a:latin typeface="DevLys 010" pitchFamily="2" charset="0"/>
              </a:rPr>
              <a:t>vU</a:t>
            </a:r>
            <a:r>
              <a:rPr lang="en-US" dirty="0" smtClean="0">
                <a:latin typeface="DevLys 010" pitchFamily="2" charset="0"/>
              </a:rPr>
              <a:t>; </a:t>
            </a:r>
            <a:r>
              <a:rPr lang="en-US" dirty="0" err="1" smtClean="0">
                <a:latin typeface="DevLys 010" pitchFamily="2" charset="0"/>
              </a:rPr>
              <a:t>NksVs</a:t>
            </a:r>
            <a:r>
              <a:rPr lang="en-US" dirty="0" smtClean="0">
                <a:latin typeface="DevLys 010" pitchFamily="2" charset="0"/>
              </a:rPr>
              <a:t> </a:t>
            </a:r>
            <a:r>
              <a:rPr lang="en-US" dirty="0" err="1" smtClean="0">
                <a:latin typeface="DevLys 010" pitchFamily="2" charset="0"/>
              </a:rPr>
              <a:t>fuokl</a:t>
            </a:r>
            <a:r>
              <a:rPr lang="en-US" dirty="0" smtClean="0">
                <a:latin typeface="DevLys 010" pitchFamily="2" charset="0"/>
              </a:rPr>
              <a:t> </a:t>
            </a:r>
            <a:r>
              <a:rPr lang="en-US" dirty="0" err="1" smtClean="0">
                <a:latin typeface="DevLys 010" pitchFamily="2" charset="0"/>
              </a:rPr>
              <a:t>LFky</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jgus</a:t>
            </a:r>
            <a:r>
              <a:rPr lang="en-US" dirty="0" smtClean="0">
                <a:latin typeface="DevLys 010" pitchFamily="2" charset="0"/>
              </a:rPr>
              <a:t> </a:t>
            </a:r>
            <a:r>
              <a:rPr lang="en-US" dirty="0" err="1" smtClean="0">
                <a:latin typeface="DevLys 010" pitchFamily="2" charset="0"/>
              </a:rPr>
              <a:t>okys</a:t>
            </a:r>
            <a:r>
              <a:rPr lang="en-US" dirty="0" smtClean="0">
                <a:latin typeface="DevLys 010" pitchFamily="2" charset="0"/>
              </a:rPr>
              <a:t> mu </a:t>
            </a:r>
            <a:r>
              <a:rPr lang="en-US" dirty="0" err="1" smtClean="0">
                <a:latin typeface="DevLys 010" pitchFamily="2" charset="0"/>
              </a:rPr>
              <a:t>ernkrkvksa</a:t>
            </a:r>
            <a:r>
              <a:rPr lang="en-US" dirty="0" smtClean="0">
                <a:latin typeface="DevLys 010" pitchFamily="2" charset="0"/>
              </a:rPr>
              <a:t> dh </a:t>
            </a:r>
            <a:r>
              <a:rPr lang="en-US" dirty="0" err="1" smtClean="0">
                <a:latin typeface="DevLys 010" pitchFamily="2" charset="0"/>
              </a:rPr>
              <a:t>igpku</a:t>
            </a:r>
            <a:r>
              <a:rPr lang="en-US" dirty="0" smtClean="0">
                <a:latin typeface="DevLys 010" pitchFamily="2" charset="0"/>
              </a:rPr>
              <a:t> </a:t>
            </a:r>
            <a:r>
              <a:rPr lang="en-US" dirty="0" err="1" smtClean="0">
                <a:latin typeface="DevLys 010" pitchFamily="2" charset="0"/>
              </a:rPr>
              <a:t>djsa</a:t>
            </a:r>
            <a:r>
              <a:rPr lang="en-US" dirty="0" smtClean="0">
                <a:latin typeface="DevLys 010" pitchFamily="2" charset="0"/>
              </a:rPr>
              <a:t> </a:t>
            </a:r>
            <a:r>
              <a:rPr lang="en-US" dirty="0" err="1" smtClean="0">
                <a:latin typeface="DevLys 010" pitchFamily="2" charset="0"/>
              </a:rPr>
              <a:t>tks</a:t>
            </a:r>
            <a:r>
              <a:rPr lang="en-US" dirty="0" smtClean="0">
                <a:latin typeface="DevLys 010" pitchFamily="2" charset="0"/>
              </a:rPr>
              <a:t> </a:t>
            </a:r>
            <a:r>
              <a:rPr lang="en-US" dirty="0" err="1" smtClean="0">
                <a:latin typeface="DevLys 010" pitchFamily="2" charset="0"/>
              </a:rPr>
              <a:t>fgalk</a:t>
            </a:r>
            <a:r>
              <a:rPr lang="en-US" dirty="0" smtClean="0">
                <a:latin typeface="DevLys 010" pitchFamily="2" charset="0"/>
              </a:rPr>
              <a:t> </a:t>
            </a:r>
            <a:r>
              <a:rPr lang="en-US" dirty="0" err="1" smtClean="0">
                <a:latin typeface="DevLys 010" pitchFamily="2" charset="0"/>
              </a:rPr>
              <a:t>izHkkfor</a:t>
            </a:r>
            <a:r>
              <a:rPr lang="en-US" dirty="0" smtClean="0">
                <a:latin typeface="DevLys 010" pitchFamily="2" charset="0"/>
              </a:rPr>
              <a:t> {</a:t>
            </a:r>
            <a:r>
              <a:rPr lang="en-US" dirty="0" err="1" smtClean="0">
                <a:latin typeface="DevLys 010" pitchFamily="2" charset="0"/>
              </a:rPr>
              <a:t>ks</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jgrs</a:t>
            </a:r>
            <a:r>
              <a:rPr lang="en-US" dirty="0" smtClean="0">
                <a:latin typeface="DevLys 010" pitchFamily="2" charset="0"/>
              </a:rPr>
              <a:t> </a:t>
            </a:r>
            <a:r>
              <a:rPr lang="en-US" dirty="0" err="1" smtClean="0">
                <a:latin typeface="DevLys 010" pitchFamily="2" charset="0"/>
              </a:rPr>
              <a:t>gSa</a:t>
            </a:r>
            <a:r>
              <a:rPr lang="en-US" dirty="0" smtClean="0">
                <a:latin typeface="DevLys 010" pitchFamily="2" charset="0"/>
              </a:rPr>
              <a:t>] ;k </a:t>
            </a:r>
            <a:r>
              <a:rPr lang="en-US" dirty="0" err="1" smtClean="0">
                <a:latin typeface="DevLys 010" pitchFamily="2" charset="0"/>
              </a:rPr>
              <a:t>ftUgsa</a:t>
            </a:r>
            <a:r>
              <a:rPr lang="en-US" dirty="0" smtClean="0">
                <a:latin typeface="DevLys 010" pitchFamily="2" charset="0"/>
              </a:rPr>
              <a:t> Lora= :</a:t>
            </a:r>
            <a:r>
              <a:rPr lang="en-US" dirty="0" err="1" smtClean="0">
                <a:latin typeface="DevLys 010" pitchFamily="2" charset="0"/>
              </a:rPr>
              <a:t>i</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jksdus</a:t>
            </a:r>
            <a:r>
              <a:rPr lang="en-US" dirty="0" smtClean="0">
                <a:latin typeface="DevLys 010" pitchFamily="2" charset="0"/>
              </a:rPr>
              <a:t> dh </a:t>
            </a:r>
            <a:r>
              <a:rPr lang="en-US" dirty="0" err="1" smtClean="0">
                <a:latin typeface="DevLys 010" pitchFamily="2" charset="0"/>
              </a:rPr>
              <a:t>laHkkouk</a:t>
            </a:r>
            <a:r>
              <a:rPr lang="en-US" dirty="0" smtClean="0">
                <a:latin typeface="DevLys 010" pitchFamily="2" charset="0"/>
              </a:rPr>
              <a:t> </a:t>
            </a:r>
            <a:r>
              <a:rPr lang="en-US" dirty="0" err="1" smtClean="0">
                <a:latin typeface="DevLys 010" pitchFamily="2" charset="0"/>
              </a:rPr>
              <a:t>gSA</a:t>
            </a:r>
            <a:r>
              <a:rPr lang="en-US" dirty="0" smtClean="0">
                <a:latin typeface="DevLys 010" pitchFamily="2" charset="0"/>
              </a:rPr>
              <a:t> </a:t>
            </a:r>
            <a:r>
              <a:rPr lang="en-US" dirty="0" err="1" smtClean="0">
                <a:latin typeface="DevLys 010" pitchFamily="2" charset="0"/>
              </a:rPr>
              <a:t>lsDVj</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vius&amp;vius</a:t>
            </a:r>
            <a:r>
              <a:rPr lang="en-US" dirty="0" smtClean="0">
                <a:latin typeface="DevLys 010" pitchFamily="2" charset="0"/>
              </a:rPr>
              <a:t> fu/</a:t>
            </a:r>
            <a:r>
              <a:rPr lang="en-US" dirty="0" err="1" smtClean="0">
                <a:latin typeface="DevLys 010" pitchFamily="2" charset="0"/>
              </a:rPr>
              <a:t>kkZfjr</a:t>
            </a:r>
            <a:r>
              <a:rPr lang="en-US" dirty="0" smtClean="0">
                <a:latin typeface="DevLys 010" pitchFamily="2" charset="0"/>
              </a:rPr>
              <a:t> {</a:t>
            </a:r>
            <a:r>
              <a:rPr lang="en-US" dirty="0" err="1" smtClean="0">
                <a:latin typeface="DevLys 010" pitchFamily="2" charset="0"/>
              </a:rPr>
              <a:t>ks</a:t>
            </a:r>
            <a:r>
              <a:rPr lang="en-US" dirty="0" smtClean="0">
                <a:latin typeface="DevLys 010" pitchFamily="2" charset="0"/>
              </a:rPr>
              <a:t>=</a:t>
            </a:r>
            <a:r>
              <a:rPr lang="en-US" dirty="0" err="1" smtClean="0">
                <a:latin typeface="DevLys 010" pitchFamily="2" charset="0"/>
              </a:rPr>
              <a:t>ksa</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lacaf</a:t>
            </a:r>
            <a:r>
              <a:rPr lang="en-US" dirty="0" smtClean="0">
                <a:latin typeface="DevLys 010" pitchFamily="2" charset="0"/>
              </a:rPr>
              <a:t>/</a:t>
            </a:r>
            <a:r>
              <a:rPr lang="en-US" dirty="0" err="1" smtClean="0">
                <a:latin typeface="DevLys 010" pitchFamily="2" charset="0"/>
              </a:rPr>
              <a:t>kr</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dsUnzksa</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lrr</a:t>
            </a:r>
            <a:r>
              <a:rPr lang="en-US" dirty="0" smtClean="0">
                <a:latin typeface="DevLys 010" pitchFamily="2" charset="0"/>
              </a:rPr>
              <a:t>~ </a:t>
            </a:r>
            <a:r>
              <a:rPr lang="en-US" dirty="0" err="1" smtClean="0">
                <a:latin typeface="DevLys 010" pitchFamily="2" charset="0"/>
              </a:rPr>
              <a:t>fujh</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djsaxs</a:t>
            </a:r>
            <a:r>
              <a:rPr lang="en-US" dirty="0" smtClean="0">
                <a:latin typeface="DevLys 010" pitchFamily="2" charset="0"/>
              </a:rPr>
              <a:t> </a:t>
            </a:r>
            <a:r>
              <a:rPr lang="en-US" dirty="0" err="1" smtClean="0">
                <a:latin typeface="DevLys 010" pitchFamily="2" charset="0"/>
              </a:rPr>
              <a:t>rFkk</a:t>
            </a:r>
            <a:r>
              <a:rPr lang="en-US" dirty="0" smtClean="0">
                <a:latin typeface="DevLys 010" pitchFamily="2" charset="0"/>
              </a:rPr>
              <a:t> </a:t>
            </a:r>
            <a:r>
              <a:rPr lang="en-US" dirty="0" err="1" smtClean="0">
                <a:latin typeface="DevLys 010" pitchFamily="2" charset="0"/>
              </a:rPr>
              <a:t>ifjf’k"V&amp;vB~Bkjg</a:t>
            </a:r>
            <a:r>
              <a:rPr lang="en-US" dirty="0" smtClean="0">
                <a:latin typeface="DevLys 010" pitchFamily="2" charset="0"/>
              </a:rPr>
              <a:t> ¼izi=&amp;2½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oYujscy</a:t>
            </a:r>
            <a:r>
              <a:rPr lang="en-US" dirty="0" smtClean="0">
                <a:latin typeface="DevLys 010" pitchFamily="2" charset="0"/>
              </a:rPr>
              <a:t> </a:t>
            </a:r>
            <a:r>
              <a:rPr lang="en-US" dirty="0" err="1" smtClean="0">
                <a:latin typeface="DevLys 010" pitchFamily="2" charset="0"/>
              </a:rPr>
              <a:t>ifjokj</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fooj.k</a:t>
            </a:r>
            <a:r>
              <a:rPr lang="en-US" dirty="0" smtClean="0">
                <a:latin typeface="DevLys 010" pitchFamily="2" charset="0"/>
              </a:rPr>
              <a:t> </a:t>
            </a:r>
            <a:r>
              <a:rPr lang="en-US" dirty="0" err="1" smtClean="0">
                <a:latin typeface="DevLys 010" pitchFamily="2" charset="0"/>
              </a:rPr>
              <a:t>rFkk</a:t>
            </a:r>
            <a:r>
              <a:rPr lang="en-US" dirty="0" smtClean="0">
                <a:latin typeface="DevLys 010" pitchFamily="2" charset="0"/>
              </a:rPr>
              <a:t> </a:t>
            </a:r>
            <a:r>
              <a:rPr lang="en-US" dirty="0" err="1" smtClean="0">
                <a:latin typeface="DevLys 010" pitchFamily="2" charset="0"/>
              </a:rPr>
              <a:t>izHkkfor</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a:t>
            </a:r>
            <a:r>
              <a:rPr lang="en-US" dirty="0" err="1" smtClean="0">
                <a:latin typeface="DevLys 010" pitchFamily="2" charset="0"/>
              </a:rPr>
              <a:t>okys</a:t>
            </a:r>
            <a:r>
              <a:rPr lang="en-US" dirty="0" smtClean="0">
                <a:latin typeface="DevLys 010" pitchFamily="2" charset="0"/>
              </a:rPr>
              <a:t> </a:t>
            </a:r>
            <a:r>
              <a:rPr lang="en-US" dirty="0" err="1" smtClean="0">
                <a:latin typeface="DevLys 010" pitchFamily="2" charset="0"/>
              </a:rPr>
              <a:t>O;fDr;ksa</a:t>
            </a:r>
            <a:r>
              <a:rPr lang="en-US" dirty="0" smtClean="0">
                <a:latin typeface="DevLys 010" pitchFamily="2" charset="0"/>
              </a:rPr>
              <a:t> dh </a:t>
            </a:r>
            <a:r>
              <a:rPr lang="en-US" dirty="0" err="1" smtClean="0">
                <a:latin typeface="DevLys 010" pitchFamily="2" charset="0"/>
              </a:rPr>
              <a:t>lwph</a:t>
            </a:r>
            <a:r>
              <a:rPr lang="en-US" dirty="0" smtClean="0">
                <a:latin typeface="DevLys 010" pitchFamily="2" charset="0"/>
              </a:rPr>
              <a:t> </a:t>
            </a:r>
            <a:r>
              <a:rPr lang="en-US" dirty="0" err="1" smtClean="0">
                <a:latin typeface="DevLys 010" pitchFamily="2" charset="0"/>
              </a:rPr>
              <a:t>rS;kj</a:t>
            </a:r>
            <a:r>
              <a:rPr lang="en-US" dirty="0" smtClean="0">
                <a:latin typeface="DevLys 010" pitchFamily="2" charset="0"/>
              </a:rPr>
              <a:t> </a:t>
            </a:r>
            <a:r>
              <a:rPr lang="en-US" dirty="0" err="1" smtClean="0">
                <a:latin typeface="DevLys 010" pitchFamily="2" charset="0"/>
              </a:rPr>
              <a:t>djsaxsA</a:t>
            </a:r>
            <a:endParaRPr lang="en-US" dirty="0">
              <a:latin typeface="DevLys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304800"/>
            <a:ext cx="7620000" cy="5821363"/>
          </a:xfrm>
        </p:spPr>
        <p:txBody>
          <a:bodyPr>
            <a:noAutofit/>
          </a:bodyPr>
          <a:lstStyle/>
          <a:p>
            <a:pPr lvl="0" algn="ctr">
              <a:buNone/>
            </a:pPr>
            <a:r>
              <a:rPr lang="en-US" sz="4000" b="1" dirty="0" err="1" smtClean="0">
                <a:solidFill>
                  <a:srgbClr val="0070C0"/>
                </a:solidFill>
                <a:latin typeface="DevLys 010" pitchFamily="2" charset="0"/>
              </a:rPr>
              <a:t>oYujsfcfyVh</a:t>
            </a:r>
            <a:r>
              <a:rPr lang="en-US" sz="4000" b="1" dirty="0" smtClean="0">
                <a:solidFill>
                  <a:srgbClr val="0070C0"/>
                </a:solidFill>
                <a:latin typeface="DevLys 010" pitchFamily="2" charset="0"/>
              </a:rPr>
              <a:t> </a:t>
            </a:r>
            <a:r>
              <a:rPr lang="en-US" sz="4000" b="1" dirty="0" err="1" smtClean="0">
                <a:solidFill>
                  <a:srgbClr val="0070C0"/>
                </a:solidFill>
                <a:latin typeface="DevLys 010" pitchFamily="2" charset="0"/>
              </a:rPr>
              <a:t>esfiax</a:t>
            </a:r>
            <a:endParaRPr lang="en-US" sz="4000" b="1" dirty="0" smtClean="0">
              <a:solidFill>
                <a:srgbClr val="0070C0"/>
              </a:solidFill>
              <a:latin typeface="DevLys 010" pitchFamily="2" charset="0"/>
            </a:endParaRPr>
          </a:p>
          <a:p>
            <a:pPr lvl="0" algn="just"/>
            <a:r>
              <a:rPr lang="en-US" sz="2800" dirty="0" err="1" smtClean="0">
                <a:latin typeface="DevLys 010" pitchFamily="2" charset="0"/>
              </a:rPr>
              <a:t>ftyk</a:t>
            </a:r>
            <a:r>
              <a:rPr lang="en-US" sz="2800" dirty="0" smtClean="0">
                <a:latin typeface="DevLys 010" pitchFamily="2" charset="0"/>
              </a:rPr>
              <a:t> </a:t>
            </a:r>
            <a:r>
              <a:rPr lang="en-US" sz="2800" dirty="0" err="1" smtClean="0">
                <a:latin typeface="DevLys 010" pitchFamily="2" charset="0"/>
              </a:rPr>
              <a:t>fuokZpu</a:t>
            </a:r>
            <a:r>
              <a:rPr lang="en-US" sz="2800" dirty="0" smtClean="0">
                <a:latin typeface="DevLys 010" pitchFamily="2" charset="0"/>
              </a:rPr>
              <a:t> </a:t>
            </a:r>
            <a:r>
              <a:rPr lang="en-US" sz="2800" dirty="0" err="1" smtClean="0">
                <a:latin typeface="DevLys 010" pitchFamily="2" charset="0"/>
              </a:rPr>
              <a:t>vf</a:t>
            </a:r>
            <a:r>
              <a:rPr lang="en-US" sz="2800" dirty="0" smtClean="0">
                <a:latin typeface="DevLys 010" pitchFamily="2" charset="0"/>
              </a:rPr>
              <a:t>/</a:t>
            </a:r>
            <a:r>
              <a:rPr lang="en-US" sz="2800" dirty="0" err="1" smtClean="0">
                <a:latin typeface="DevLys 010" pitchFamily="2" charset="0"/>
              </a:rPr>
              <a:t>kdkjh@fjVfuaZx</a:t>
            </a:r>
            <a:r>
              <a:rPr lang="en-US" sz="2800" dirty="0" smtClean="0">
                <a:latin typeface="DevLys 010" pitchFamily="2" charset="0"/>
              </a:rPr>
              <a:t> </a:t>
            </a:r>
            <a:r>
              <a:rPr lang="en-US" sz="2800" dirty="0" err="1" smtClean="0">
                <a:latin typeface="DevLys 010" pitchFamily="2" charset="0"/>
              </a:rPr>
              <a:t>vf</a:t>
            </a:r>
            <a:r>
              <a:rPr lang="en-US" sz="2800" dirty="0" smtClean="0">
                <a:latin typeface="DevLys 010" pitchFamily="2" charset="0"/>
              </a:rPr>
              <a:t>/</a:t>
            </a:r>
            <a:r>
              <a:rPr lang="en-US" sz="2800" dirty="0" err="1" smtClean="0">
                <a:latin typeface="DevLys 010" pitchFamily="2" charset="0"/>
              </a:rPr>
              <a:t>kdkjh</a:t>
            </a:r>
            <a:r>
              <a:rPr lang="en-US" sz="2800" dirty="0" smtClean="0">
                <a:latin typeface="DevLys 010" pitchFamily="2" charset="0"/>
              </a:rPr>
              <a:t> </a:t>
            </a:r>
            <a:r>
              <a:rPr lang="en-US" sz="2800" dirty="0" err="1" smtClean="0">
                <a:latin typeface="DevLys 010" pitchFamily="2" charset="0"/>
              </a:rPr>
              <a:t>LFkkuh</a:t>
            </a:r>
            <a:r>
              <a:rPr lang="en-US" sz="2800" dirty="0" smtClean="0">
                <a:latin typeface="DevLys 010" pitchFamily="2" charset="0"/>
              </a:rPr>
              <a:t>; </a:t>
            </a:r>
            <a:r>
              <a:rPr lang="en-US" sz="2800" dirty="0" err="1" smtClean="0">
                <a:latin typeface="DevLys 010" pitchFamily="2" charset="0"/>
              </a:rPr>
              <a:t>Fkkuk</a:t>
            </a:r>
            <a:r>
              <a:rPr lang="en-US" sz="2800" dirty="0" smtClean="0">
                <a:latin typeface="DevLys 010" pitchFamily="2" charset="0"/>
              </a:rPr>
              <a:t> </a:t>
            </a:r>
            <a:r>
              <a:rPr lang="en-US" sz="2800" dirty="0" err="1" smtClean="0">
                <a:latin typeface="DevLys 010" pitchFamily="2" charset="0"/>
              </a:rPr>
              <a:t>izHkkjh</a:t>
            </a:r>
            <a:r>
              <a:rPr lang="en-US" sz="2800" dirty="0" smtClean="0">
                <a:latin typeface="DevLys 010" pitchFamily="2" charset="0"/>
              </a:rPr>
              <a:t>] </a:t>
            </a:r>
            <a:r>
              <a:rPr lang="en-US" sz="2800" dirty="0" err="1" smtClean="0">
                <a:latin typeface="DevLys 010" pitchFamily="2" charset="0"/>
              </a:rPr>
              <a:t>rglhynkj@uk;c</a:t>
            </a:r>
            <a:r>
              <a:rPr lang="en-US" sz="2800" dirty="0" smtClean="0">
                <a:latin typeface="DevLys 010" pitchFamily="2" charset="0"/>
              </a:rPr>
              <a:t> </a:t>
            </a:r>
            <a:r>
              <a:rPr lang="en-US" sz="2800" dirty="0" err="1" smtClean="0">
                <a:latin typeface="DevLys 010" pitchFamily="2" charset="0"/>
              </a:rPr>
              <a:t>rglhynkj</a:t>
            </a:r>
            <a:r>
              <a:rPr lang="en-US" sz="2800" dirty="0" smtClean="0">
                <a:latin typeface="DevLys 010" pitchFamily="2" charset="0"/>
              </a:rPr>
              <a:t> ,</a:t>
            </a:r>
            <a:r>
              <a:rPr lang="en-US" sz="2800" dirty="0" err="1" smtClean="0">
                <a:latin typeface="DevLys 010" pitchFamily="2" charset="0"/>
              </a:rPr>
              <a:t>oa</a:t>
            </a:r>
            <a:r>
              <a:rPr lang="en-US" sz="2800" dirty="0" smtClean="0">
                <a:latin typeface="DevLys 010" pitchFamily="2" charset="0"/>
              </a:rPr>
              <a:t> </a:t>
            </a:r>
            <a:r>
              <a:rPr lang="en-US" sz="2800" dirty="0" err="1" smtClean="0">
                <a:latin typeface="DevLys 010" pitchFamily="2" charset="0"/>
              </a:rPr>
              <a:t>LFkkuh</a:t>
            </a:r>
            <a:r>
              <a:rPr lang="en-US" sz="2800" dirty="0" smtClean="0">
                <a:latin typeface="DevLys 010" pitchFamily="2" charset="0"/>
              </a:rPr>
              <a:t>; </a:t>
            </a:r>
            <a:r>
              <a:rPr lang="en-US" sz="2800" dirty="0" err="1" smtClean="0">
                <a:latin typeface="DevLys 010" pitchFamily="2" charset="0"/>
              </a:rPr>
              <a:t>iz’kklfud</a:t>
            </a:r>
            <a:r>
              <a:rPr lang="en-US" sz="2800" dirty="0" smtClean="0">
                <a:latin typeface="DevLys 010" pitchFamily="2" charset="0"/>
              </a:rPr>
              <a:t> </a:t>
            </a:r>
            <a:r>
              <a:rPr lang="en-US" sz="2800" dirty="0" err="1" smtClean="0">
                <a:latin typeface="DevLys 010" pitchFamily="2" charset="0"/>
              </a:rPr>
              <a:t>vf</a:t>
            </a:r>
            <a:r>
              <a:rPr lang="en-US" sz="2800" dirty="0" smtClean="0">
                <a:latin typeface="DevLys 010" pitchFamily="2" charset="0"/>
              </a:rPr>
              <a:t>/</a:t>
            </a:r>
            <a:r>
              <a:rPr lang="en-US" sz="2800" dirty="0" err="1" smtClean="0">
                <a:latin typeface="DevLys 010" pitchFamily="2" charset="0"/>
              </a:rPr>
              <a:t>kdkjh</a:t>
            </a:r>
            <a:r>
              <a:rPr lang="en-US" sz="2800" dirty="0" smtClean="0">
                <a:latin typeface="DevLys 010" pitchFamily="2" charset="0"/>
              </a:rPr>
              <a:t> </a:t>
            </a:r>
            <a:r>
              <a:rPr lang="en-US" sz="2800" dirty="0" err="1" smtClean="0">
                <a:latin typeface="DevLys 010" pitchFamily="2" charset="0"/>
              </a:rPr>
              <a:t>ls</a:t>
            </a:r>
            <a:r>
              <a:rPr lang="en-US" sz="2800" dirty="0" smtClean="0">
                <a:latin typeface="DevLys 010" pitchFamily="2" charset="0"/>
              </a:rPr>
              <a:t> </a:t>
            </a:r>
            <a:r>
              <a:rPr lang="en-US" sz="2800" dirty="0" err="1" smtClean="0">
                <a:latin typeface="DevLys 010" pitchFamily="2" charset="0"/>
              </a:rPr>
              <a:t>ijke’kZ</a:t>
            </a:r>
            <a:r>
              <a:rPr lang="en-US" sz="2800" dirty="0" smtClean="0">
                <a:latin typeface="DevLys 010" pitchFamily="2" charset="0"/>
              </a:rPr>
              <a:t> </a:t>
            </a:r>
            <a:r>
              <a:rPr lang="en-US" sz="2800" dirty="0" err="1" smtClean="0">
                <a:latin typeface="DevLys 010" pitchFamily="2" charset="0"/>
              </a:rPr>
              <a:t>dj</a:t>
            </a:r>
            <a:r>
              <a:rPr lang="en-US" sz="2800" dirty="0" smtClean="0">
                <a:latin typeface="DevLys 010" pitchFamily="2" charset="0"/>
              </a:rPr>
              <a:t> </a:t>
            </a:r>
            <a:r>
              <a:rPr lang="en-US" sz="2800" dirty="0" err="1" smtClean="0">
                <a:latin typeface="DevLys 010" pitchFamily="2" charset="0"/>
              </a:rPr>
              <a:t>lwph</a:t>
            </a:r>
            <a:r>
              <a:rPr lang="en-US" sz="2800" dirty="0" smtClean="0">
                <a:latin typeface="DevLys 010" pitchFamily="2" charset="0"/>
              </a:rPr>
              <a:t> </a:t>
            </a:r>
            <a:r>
              <a:rPr lang="en-US" sz="2800" dirty="0" err="1" smtClean="0">
                <a:latin typeface="DevLys 010" pitchFamily="2" charset="0"/>
              </a:rPr>
              <a:t>dks</a:t>
            </a:r>
            <a:r>
              <a:rPr lang="en-US" sz="2800" dirty="0" smtClean="0">
                <a:latin typeface="DevLys 010" pitchFamily="2" charset="0"/>
              </a:rPr>
              <a:t> </a:t>
            </a:r>
            <a:r>
              <a:rPr lang="en-US" sz="2800" dirty="0" err="1" smtClean="0">
                <a:latin typeface="DevLys 010" pitchFamily="2" charset="0"/>
              </a:rPr>
              <a:t>vafre</a:t>
            </a:r>
            <a:r>
              <a:rPr lang="en-US" sz="2800" dirty="0" smtClean="0">
                <a:latin typeface="DevLys 010" pitchFamily="2" charset="0"/>
              </a:rPr>
              <a:t> :</a:t>
            </a:r>
            <a:r>
              <a:rPr lang="en-US" sz="2800" dirty="0" err="1" smtClean="0">
                <a:latin typeface="DevLys 010" pitchFamily="2" charset="0"/>
              </a:rPr>
              <a:t>i</a:t>
            </a:r>
            <a:r>
              <a:rPr lang="en-US" sz="2800" dirty="0" smtClean="0">
                <a:latin typeface="DevLys 010" pitchFamily="2" charset="0"/>
              </a:rPr>
              <a:t> </a:t>
            </a:r>
            <a:r>
              <a:rPr lang="en-US" sz="2800" dirty="0" err="1" smtClean="0">
                <a:latin typeface="DevLys 010" pitchFamily="2" charset="0"/>
              </a:rPr>
              <a:t>nsxsaA</a:t>
            </a:r>
            <a:endParaRPr lang="en-US" sz="2800" dirty="0" smtClean="0">
              <a:latin typeface="DevLys 010" pitchFamily="2" charset="0"/>
            </a:endParaRPr>
          </a:p>
          <a:p>
            <a:pPr lvl="0" algn="just"/>
            <a:r>
              <a:rPr lang="en-US" sz="2800" dirty="0" err="1" smtClean="0">
                <a:latin typeface="DevLys 010" pitchFamily="2" charset="0"/>
              </a:rPr>
              <a:t>fjVfuaZx</a:t>
            </a:r>
            <a:r>
              <a:rPr lang="en-US" sz="2800" dirty="0" smtClean="0">
                <a:latin typeface="DevLys 010" pitchFamily="2" charset="0"/>
              </a:rPr>
              <a:t> </a:t>
            </a:r>
            <a:r>
              <a:rPr lang="en-US" sz="2800" dirty="0" err="1" smtClean="0">
                <a:latin typeface="DevLys 010" pitchFamily="2" charset="0"/>
              </a:rPr>
              <a:t>vf</a:t>
            </a:r>
            <a:r>
              <a:rPr lang="en-US" sz="2800" dirty="0" smtClean="0">
                <a:latin typeface="DevLys 010" pitchFamily="2" charset="0"/>
              </a:rPr>
              <a:t>/</a:t>
            </a:r>
            <a:r>
              <a:rPr lang="en-US" sz="2800" dirty="0" err="1" smtClean="0">
                <a:latin typeface="DevLys 010" pitchFamily="2" charset="0"/>
              </a:rPr>
              <a:t>kdkjh</a:t>
            </a:r>
            <a:r>
              <a:rPr lang="en-US" sz="2800" dirty="0" smtClean="0">
                <a:latin typeface="DevLys 010" pitchFamily="2" charset="0"/>
              </a:rPr>
              <a:t> </a:t>
            </a:r>
            <a:r>
              <a:rPr lang="en-US" sz="2800" dirty="0" err="1" smtClean="0">
                <a:latin typeface="DevLys 010" pitchFamily="2" charset="0"/>
              </a:rPr>
              <a:t>bu</a:t>
            </a:r>
            <a:r>
              <a:rPr lang="en-US" sz="2800" dirty="0" smtClean="0">
                <a:latin typeface="DevLys 010" pitchFamily="2" charset="0"/>
              </a:rPr>
              <a:t> </a:t>
            </a:r>
            <a:r>
              <a:rPr lang="en-US" sz="2800" dirty="0" err="1" smtClean="0">
                <a:latin typeface="DevLys 010" pitchFamily="2" charset="0"/>
              </a:rPr>
              <a:t>lHkh</a:t>
            </a:r>
            <a:r>
              <a:rPr lang="en-US" sz="2800" dirty="0" smtClean="0">
                <a:latin typeface="DevLys 010" pitchFamily="2" charset="0"/>
              </a:rPr>
              <a:t> </a:t>
            </a:r>
            <a:r>
              <a:rPr lang="en-US" sz="2800" dirty="0" err="1" smtClean="0">
                <a:latin typeface="DevLys 010" pitchFamily="2" charset="0"/>
              </a:rPr>
              <a:t>lwpukvksa</a:t>
            </a:r>
            <a:r>
              <a:rPr lang="en-US" sz="2800" dirty="0" smtClean="0">
                <a:latin typeface="DevLys 010" pitchFamily="2" charset="0"/>
              </a:rPr>
              <a:t> </a:t>
            </a:r>
            <a:r>
              <a:rPr lang="en-US" sz="2800" dirty="0" err="1" smtClean="0">
                <a:latin typeface="DevLys 010" pitchFamily="2" charset="0"/>
              </a:rPr>
              <a:t>dks</a:t>
            </a:r>
            <a:r>
              <a:rPr lang="en-US" sz="2800" dirty="0" smtClean="0">
                <a:latin typeface="DevLys 010" pitchFamily="2" charset="0"/>
              </a:rPr>
              <a:t> ,</a:t>
            </a:r>
            <a:r>
              <a:rPr lang="en-US" sz="2800" dirty="0" err="1" smtClean="0">
                <a:latin typeface="DevLys 010" pitchFamily="2" charset="0"/>
              </a:rPr>
              <a:t>df</a:t>
            </a:r>
            <a:r>
              <a:rPr lang="en-US" sz="2800" dirty="0" smtClean="0">
                <a:latin typeface="DevLys 010" pitchFamily="2" charset="0"/>
              </a:rPr>
              <a:t>=r </a:t>
            </a:r>
            <a:r>
              <a:rPr lang="en-US" sz="2800" dirty="0" err="1" smtClean="0">
                <a:latin typeface="DevLys 010" pitchFamily="2" charset="0"/>
              </a:rPr>
              <a:t>djsaxs</a:t>
            </a:r>
            <a:r>
              <a:rPr lang="en-US" sz="2800" dirty="0" smtClean="0">
                <a:latin typeface="DevLys 010" pitchFamily="2" charset="0"/>
              </a:rPr>
              <a:t> </a:t>
            </a:r>
            <a:r>
              <a:rPr lang="en-US" sz="2800" dirty="0" err="1" smtClean="0">
                <a:latin typeface="DevLys 010" pitchFamily="2" charset="0"/>
              </a:rPr>
              <a:t>rFkk</a:t>
            </a:r>
            <a:r>
              <a:rPr lang="en-US" sz="2800" dirty="0" smtClean="0">
                <a:latin typeface="DevLys 010" pitchFamily="2" charset="0"/>
              </a:rPr>
              <a:t> </a:t>
            </a:r>
            <a:r>
              <a:rPr lang="en-US" sz="2800" dirty="0" err="1" smtClean="0">
                <a:latin typeface="DevLys 010" pitchFamily="2" charset="0"/>
              </a:rPr>
              <a:t>ernku</a:t>
            </a:r>
            <a:r>
              <a:rPr lang="en-US" sz="2800" dirty="0" smtClean="0">
                <a:latin typeface="DevLys 010" pitchFamily="2" charset="0"/>
              </a:rPr>
              <a:t> </a:t>
            </a:r>
            <a:r>
              <a:rPr lang="en-US" sz="2800" dirty="0" err="1" smtClean="0">
                <a:latin typeface="DevLys 010" pitchFamily="2" charset="0"/>
              </a:rPr>
              <a:t>dsUnzokj</a:t>
            </a:r>
            <a:r>
              <a:rPr lang="en-US" sz="2800" dirty="0" smtClean="0">
                <a:latin typeface="DevLys 010" pitchFamily="2" charset="0"/>
              </a:rPr>
              <a:t> </a:t>
            </a:r>
            <a:r>
              <a:rPr lang="en-US" sz="2800" dirty="0" err="1" smtClean="0">
                <a:latin typeface="DevLys 010" pitchFamily="2" charset="0"/>
              </a:rPr>
              <a:t>oYujscy</a:t>
            </a:r>
            <a:r>
              <a:rPr lang="en-US" sz="2800" dirty="0" smtClean="0">
                <a:latin typeface="DevLys 010" pitchFamily="2" charset="0"/>
              </a:rPr>
              <a:t> </a:t>
            </a:r>
            <a:r>
              <a:rPr lang="en-US" sz="2800" dirty="0" err="1" smtClean="0">
                <a:latin typeface="DevLys 010" pitchFamily="2" charset="0"/>
              </a:rPr>
              <a:t>esfiax</a:t>
            </a:r>
            <a:r>
              <a:rPr lang="en-US" sz="2800" dirty="0" smtClean="0">
                <a:latin typeface="DevLys 010" pitchFamily="2" charset="0"/>
              </a:rPr>
              <a:t> </a:t>
            </a:r>
            <a:r>
              <a:rPr lang="en-US" sz="2800" dirty="0" err="1" smtClean="0">
                <a:latin typeface="DevLys 010" pitchFamily="2" charset="0"/>
              </a:rPr>
              <a:t>dks</a:t>
            </a:r>
            <a:r>
              <a:rPr lang="en-US" sz="2800" dirty="0" smtClean="0">
                <a:latin typeface="DevLys 010" pitchFamily="2" charset="0"/>
              </a:rPr>
              <a:t> </a:t>
            </a:r>
            <a:r>
              <a:rPr lang="en-US" sz="2800" dirty="0" err="1" smtClean="0">
                <a:latin typeface="DevLys 010" pitchFamily="2" charset="0"/>
              </a:rPr>
              <a:t>izi</a:t>
            </a:r>
            <a:r>
              <a:rPr lang="en-US" sz="2800" dirty="0" smtClean="0">
                <a:latin typeface="DevLys 010" pitchFamily="2" charset="0"/>
              </a:rPr>
              <a:t>=&amp;2 </a:t>
            </a:r>
            <a:r>
              <a:rPr lang="en-US" sz="2800" dirty="0" err="1" smtClean="0">
                <a:latin typeface="DevLys 010" pitchFamily="2" charset="0"/>
              </a:rPr>
              <a:t>esa</a:t>
            </a:r>
            <a:r>
              <a:rPr lang="en-US" sz="2800" dirty="0" smtClean="0">
                <a:latin typeface="DevLys 010" pitchFamily="2" charset="0"/>
              </a:rPr>
              <a:t> </a:t>
            </a:r>
            <a:r>
              <a:rPr lang="en-US" sz="2800" dirty="0" err="1" smtClean="0">
                <a:latin typeface="DevLys 010" pitchFamily="2" charset="0"/>
              </a:rPr>
              <a:t>rS;kj</a:t>
            </a:r>
            <a:r>
              <a:rPr lang="en-US" sz="2800" dirty="0" smtClean="0">
                <a:latin typeface="DevLys 010" pitchFamily="2" charset="0"/>
              </a:rPr>
              <a:t> </a:t>
            </a:r>
            <a:r>
              <a:rPr lang="en-US" sz="2800" dirty="0" err="1" smtClean="0">
                <a:latin typeface="DevLys 010" pitchFamily="2" charset="0"/>
              </a:rPr>
              <a:t>djsaxsA</a:t>
            </a:r>
            <a:endParaRPr lang="en-US" sz="2800" dirty="0" smtClean="0">
              <a:latin typeface="DevLys 010" pitchFamily="2" charset="0"/>
            </a:endParaRPr>
          </a:p>
          <a:p>
            <a:pPr lvl="0" algn="just"/>
            <a:r>
              <a:rPr lang="en-US" sz="2800" dirty="0" err="1" smtClean="0">
                <a:latin typeface="DevLys 010" pitchFamily="2" charset="0"/>
              </a:rPr>
              <a:t>ftyk</a:t>
            </a:r>
            <a:r>
              <a:rPr lang="en-US" sz="2800" dirty="0" smtClean="0">
                <a:latin typeface="DevLys 010" pitchFamily="2" charset="0"/>
              </a:rPr>
              <a:t> </a:t>
            </a:r>
            <a:r>
              <a:rPr lang="en-US" sz="2800" dirty="0" err="1" smtClean="0">
                <a:latin typeface="DevLys 010" pitchFamily="2" charset="0"/>
              </a:rPr>
              <a:t>fuokZpu</a:t>
            </a:r>
            <a:r>
              <a:rPr lang="en-US" sz="2800" dirty="0" smtClean="0">
                <a:latin typeface="DevLys 010" pitchFamily="2" charset="0"/>
              </a:rPr>
              <a:t> </a:t>
            </a:r>
            <a:r>
              <a:rPr lang="en-US" sz="2800" dirty="0" err="1" smtClean="0">
                <a:latin typeface="DevLys 010" pitchFamily="2" charset="0"/>
              </a:rPr>
              <a:t>vf</a:t>
            </a:r>
            <a:r>
              <a:rPr lang="en-US" sz="2800" dirty="0" smtClean="0">
                <a:latin typeface="DevLys 010" pitchFamily="2" charset="0"/>
              </a:rPr>
              <a:t>/</a:t>
            </a:r>
            <a:r>
              <a:rPr lang="en-US" sz="2800" dirty="0" err="1" smtClean="0">
                <a:latin typeface="DevLys 010" pitchFamily="2" charset="0"/>
              </a:rPr>
              <a:t>kdkjh</a:t>
            </a:r>
            <a:r>
              <a:rPr lang="en-US" sz="2800" dirty="0" smtClean="0">
                <a:latin typeface="DevLys 010" pitchFamily="2" charset="0"/>
              </a:rPr>
              <a:t> ,</a:t>
            </a:r>
            <a:r>
              <a:rPr lang="en-US" sz="2800" dirty="0" err="1" smtClean="0">
                <a:latin typeface="DevLys 010" pitchFamily="2" charset="0"/>
              </a:rPr>
              <a:t>oa</a:t>
            </a:r>
            <a:r>
              <a:rPr lang="en-US" sz="2800" dirty="0" smtClean="0">
                <a:latin typeface="DevLys 010" pitchFamily="2" charset="0"/>
              </a:rPr>
              <a:t> </a:t>
            </a:r>
            <a:r>
              <a:rPr lang="en-US" sz="2800" dirty="0" err="1" smtClean="0">
                <a:latin typeface="DevLys 010" pitchFamily="2" charset="0"/>
              </a:rPr>
              <a:t>iqfyl</a:t>
            </a:r>
            <a:r>
              <a:rPr lang="en-US" sz="2800" dirty="0" smtClean="0">
                <a:latin typeface="DevLys 010" pitchFamily="2" charset="0"/>
              </a:rPr>
              <a:t> v/</a:t>
            </a:r>
            <a:r>
              <a:rPr lang="en-US" sz="2800" dirty="0" err="1" smtClean="0">
                <a:latin typeface="DevLys 010" pitchFamily="2" charset="0"/>
              </a:rPr>
              <a:t>kh</a:t>
            </a:r>
            <a:r>
              <a:rPr lang="en-US" sz="2800" dirty="0" smtClean="0">
                <a:latin typeface="DevLys 010" pitchFamily="2" charset="0"/>
              </a:rPr>
              <a:t>{</a:t>
            </a:r>
            <a:r>
              <a:rPr lang="en-US" sz="2800" dirty="0" err="1" smtClean="0">
                <a:latin typeface="DevLys 010" pitchFamily="2" charset="0"/>
              </a:rPr>
              <a:t>kd</a:t>
            </a:r>
            <a:r>
              <a:rPr lang="en-US" sz="2800" dirty="0" smtClean="0">
                <a:latin typeface="DevLys 010" pitchFamily="2" charset="0"/>
              </a:rPr>
              <a:t> </a:t>
            </a:r>
            <a:r>
              <a:rPr lang="en-US" sz="2800" dirty="0" err="1" smtClean="0">
                <a:latin typeface="DevLys 010" pitchFamily="2" charset="0"/>
              </a:rPr>
              <a:t>bl</a:t>
            </a:r>
            <a:r>
              <a:rPr lang="en-US" sz="2800" dirty="0" smtClean="0">
                <a:latin typeface="DevLys 010" pitchFamily="2" charset="0"/>
              </a:rPr>
              <a:t> </a:t>
            </a:r>
            <a:r>
              <a:rPr lang="en-US" sz="2800" dirty="0" err="1" smtClean="0">
                <a:latin typeface="DevLys 010" pitchFamily="2" charset="0"/>
              </a:rPr>
              <a:t>ckr</a:t>
            </a:r>
            <a:r>
              <a:rPr lang="en-US" sz="2800" dirty="0" smtClean="0">
                <a:latin typeface="DevLys 010" pitchFamily="2" charset="0"/>
              </a:rPr>
              <a:t> </a:t>
            </a:r>
            <a:r>
              <a:rPr lang="en-US" sz="2800" dirty="0" err="1" smtClean="0">
                <a:latin typeface="DevLys 010" pitchFamily="2" charset="0"/>
              </a:rPr>
              <a:t>dks</a:t>
            </a:r>
            <a:r>
              <a:rPr lang="en-US" sz="2800" dirty="0" smtClean="0">
                <a:latin typeface="DevLys 010" pitchFamily="2" charset="0"/>
              </a:rPr>
              <a:t> </a:t>
            </a:r>
            <a:r>
              <a:rPr lang="en-US" sz="2800" dirty="0" err="1" smtClean="0">
                <a:latin typeface="DevLys 010" pitchFamily="2" charset="0"/>
              </a:rPr>
              <a:t>lqfuf’pr</a:t>
            </a:r>
            <a:r>
              <a:rPr lang="en-US" sz="2800" dirty="0" smtClean="0">
                <a:latin typeface="DevLys 010" pitchFamily="2" charset="0"/>
              </a:rPr>
              <a:t> </a:t>
            </a:r>
            <a:r>
              <a:rPr lang="en-US" sz="2800" dirty="0" err="1" smtClean="0">
                <a:latin typeface="DevLys 010" pitchFamily="2" charset="0"/>
              </a:rPr>
              <a:t>djsaxs</a:t>
            </a:r>
            <a:r>
              <a:rPr lang="en-US" sz="2800" dirty="0" smtClean="0">
                <a:latin typeface="DevLys 010" pitchFamily="2" charset="0"/>
              </a:rPr>
              <a:t> </a:t>
            </a:r>
            <a:r>
              <a:rPr lang="en-US" sz="2800" dirty="0" err="1" smtClean="0">
                <a:latin typeface="DevLys 010" pitchFamily="2" charset="0"/>
              </a:rPr>
              <a:t>fd</a:t>
            </a:r>
            <a:r>
              <a:rPr lang="en-US" sz="2800" dirty="0" smtClean="0">
                <a:latin typeface="DevLys 010" pitchFamily="2" charset="0"/>
              </a:rPr>
              <a:t> </a:t>
            </a:r>
            <a:r>
              <a:rPr lang="en-US" sz="2800" dirty="0" err="1" smtClean="0">
                <a:latin typeface="DevLys 010" pitchFamily="2" charset="0"/>
              </a:rPr>
              <a:t>ernku</a:t>
            </a:r>
            <a:r>
              <a:rPr lang="en-US" sz="2800" dirty="0" smtClean="0">
                <a:latin typeface="DevLys 010" pitchFamily="2" charset="0"/>
              </a:rPr>
              <a:t> </a:t>
            </a:r>
            <a:r>
              <a:rPr lang="en-US" sz="2800" dirty="0" err="1" smtClean="0">
                <a:latin typeface="DevLys 010" pitchFamily="2" charset="0"/>
              </a:rPr>
              <a:t>ds</a:t>
            </a:r>
            <a:r>
              <a:rPr lang="en-US" sz="2800" dirty="0" smtClean="0">
                <a:latin typeface="DevLys 010" pitchFamily="2" charset="0"/>
              </a:rPr>
              <a:t> </a:t>
            </a:r>
            <a:r>
              <a:rPr lang="en-US" sz="2800" dirty="0" err="1" smtClean="0">
                <a:latin typeface="DevLys 010" pitchFamily="2" charset="0"/>
              </a:rPr>
              <a:t>fnu</a:t>
            </a:r>
            <a:r>
              <a:rPr lang="en-US" sz="2800" dirty="0" smtClean="0">
                <a:latin typeface="DevLys 010" pitchFamily="2" charset="0"/>
              </a:rPr>
              <a:t> </a:t>
            </a:r>
            <a:r>
              <a:rPr lang="en-US" sz="2800" dirty="0" err="1" smtClean="0">
                <a:latin typeface="DevLys 010" pitchFamily="2" charset="0"/>
              </a:rPr>
              <a:t>Hk</a:t>
            </a:r>
            <a:r>
              <a:rPr lang="en-US" sz="2800" dirty="0" smtClean="0">
                <a:latin typeface="DevLys 010" pitchFamily="2" charset="0"/>
              </a:rPr>
              <a:t>; o /</a:t>
            </a:r>
            <a:r>
              <a:rPr lang="en-US" sz="2800" dirty="0" err="1" smtClean="0">
                <a:latin typeface="DevLys 010" pitchFamily="2" charset="0"/>
              </a:rPr>
              <a:t>kedh</a:t>
            </a:r>
            <a:r>
              <a:rPr lang="en-US" sz="2800" dirty="0" smtClean="0">
                <a:latin typeface="DevLys 010" pitchFamily="2" charset="0"/>
              </a:rPr>
              <a:t> dh ?</a:t>
            </a:r>
            <a:r>
              <a:rPr lang="en-US" sz="2800" dirty="0" err="1" smtClean="0">
                <a:latin typeface="DevLys 010" pitchFamily="2" charset="0"/>
              </a:rPr>
              <a:t>kVuk</a:t>
            </a:r>
            <a:r>
              <a:rPr lang="en-US" sz="2800" dirty="0" smtClean="0">
                <a:latin typeface="DevLys 010" pitchFamily="2" charset="0"/>
              </a:rPr>
              <a:t> </a:t>
            </a:r>
            <a:r>
              <a:rPr lang="en-US" sz="2800" dirty="0" err="1" smtClean="0">
                <a:latin typeface="DevLys 010" pitchFamily="2" charset="0"/>
              </a:rPr>
              <a:t>okLro</a:t>
            </a:r>
            <a:r>
              <a:rPr lang="en-US" sz="2800" dirty="0" smtClean="0">
                <a:latin typeface="DevLys 010" pitchFamily="2" charset="0"/>
              </a:rPr>
              <a:t> </a:t>
            </a:r>
            <a:r>
              <a:rPr lang="en-US" sz="2800" dirty="0" err="1" smtClean="0">
                <a:latin typeface="DevLys 010" pitchFamily="2" charset="0"/>
              </a:rPr>
              <a:t>esa</a:t>
            </a:r>
            <a:r>
              <a:rPr lang="en-US" sz="2800" dirty="0" smtClean="0">
                <a:latin typeface="DevLys 010" pitchFamily="2" charset="0"/>
              </a:rPr>
              <a:t> u </a:t>
            </a:r>
            <a:r>
              <a:rPr lang="en-US" sz="2800" dirty="0" err="1" smtClean="0">
                <a:latin typeface="DevLys 010" pitchFamily="2" charset="0"/>
              </a:rPr>
              <a:t>gksA</a:t>
            </a:r>
            <a:r>
              <a:rPr lang="en-US" sz="2800" dirty="0" smtClean="0">
                <a:latin typeface="DevLys 010" pitchFamily="2" charset="0"/>
              </a:rPr>
              <a:t> </a:t>
            </a:r>
            <a:r>
              <a:rPr lang="en-US" sz="2800" dirty="0" err="1" smtClean="0">
                <a:latin typeface="DevLys 010" pitchFamily="2" charset="0"/>
              </a:rPr>
              <a:t>ernkrkvksa</a:t>
            </a:r>
            <a:r>
              <a:rPr lang="en-US" sz="2800" dirty="0" smtClean="0">
                <a:latin typeface="DevLys 010" pitchFamily="2" charset="0"/>
              </a:rPr>
              <a:t> </a:t>
            </a:r>
            <a:r>
              <a:rPr lang="en-US" sz="2800" dirty="0" err="1" smtClean="0">
                <a:latin typeface="DevLys 010" pitchFamily="2" charset="0"/>
              </a:rPr>
              <a:t>dk</a:t>
            </a:r>
            <a:r>
              <a:rPr lang="en-US" sz="2800" dirty="0" smtClean="0">
                <a:latin typeface="DevLys 010" pitchFamily="2" charset="0"/>
              </a:rPr>
              <a:t> </a:t>
            </a:r>
            <a:r>
              <a:rPr lang="en-US" sz="2800" dirty="0" err="1" smtClean="0">
                <a:latin typeface="DevLys 010" pitchFamily="2" charset="0"/>
              </a:rPr>
              <a:t>gkSlyk</a:t>
            </a:r>
            <a:r>
              <a:rPr lang="en-US" sz="2800" dirty="0" smtClean="0">
                <a:latin typeface="DevLys 010" pitchFamily="2" charset="0"/>
              </a:rPr>
              <a:t> c&lt;+</a:t>
            </a:r>
            <a:r>
              <a:rPr lang="en-US" sz="2800" dirty="0" err="1" smtClean="0">
                <a:latin typeface="DevLys 010" pitchFamily="2" charset="0"/>
              </a:rPr>
              <a:t>kus</a:t>
            </a:r>
            <a:r>
              <a:rPr lang="en-US" sz="2800" dirty="0" smtClean="0">
                <a:latin typeface="DevLys 010" pitchFamily="2" charset="0"/>
              </a:rPr>
              <a:t> </a:t>
            </a:r>
            <a:r>
              <a:rPr lang="en-US" sz="2800" dirty="0" err="1" smtClean="0">
                <a:latin typeface="DevLys 010" pitchFamily="2" charset="0"/>
              </a:rPr>
              <a:t>ds</a:t>
            </a:r>
            <a:r>
              <a:rPr lang="en-US" sz="2800" dirty="0" smtClean="0">
                <a:latin typeface="DevLys 010" pitchFamily="2" charset="0"/>
              </a:rPr>
              <a:t> </a:t>
            </a:r>
            <a:r>
              <a:rPr lang="en-US" sz="2800" dirty="0" err="1" smtClean="0">
                <a:latin typeface="DevLys 010" pitchFamily="2" charset="0"/>
              </a:rPr>
              <a:t>fy;s</a:t>
            </a:r>
            <a:r>
              <a:rPr lang="en-US" sz="2800" dirty="0" smtClean="0">
                <a:latin typeface="DevLys 010" pitchFamily="2" charset="0"/>
              </a:rPr>
              <a:t> </a:t>
            </a:r>
            <a:r>
              <a:rPr lang="en-US" sz="2800" dirty="0" err="1" smtClean="0">
                <a:latin typeface="DevLys 010" pitchFamily="2" charset="0"/>
              </a:rPr>
              <a:t>muds</a:t>
            </a:r>
            <a:r>
              <a:rPr lang="en-US" sz="2800" dirty="0" smtClean="0">
                <a:latin typeface="DevLys 010" pitchFamily="2" charset="0"/>
              </a:rPr>
              <a:t> </a:t>
            </a:r>
            <a:r>
              <a:rPr lang="en-US" sz="2800" dirty="0" err="1" smtClean="0">
                <a:latin typeface="DevLys 010" pitchFamily="2" charset="0"/>
              </a:rPr>
              <a:t>vUnj</a:t>
            </a:r>
            <a:r>
              <a:rPr lang="en-US" sz="2800" dirty="0" smtClean="0">
                <a:latin typeface="DevLys 010" pitchFamily="2" charset="0"/>
              </a:rPr>
              <a:t> </a:t>
            </a:r>
            <a:r>
              <a:rPr lang="en-US" sz="2800" dirty="0" err="1" smtClean="0">
                <a:latin typeface="DevLys 010" pitchFamily="2" charset="0"/>
              </a:rPr>
              <a:t>fo’okl</a:t>
            </a:r>
            <a:r>
              <a:rPr lang="en-US" sz="2800" dirty="0" smtClean="0">
                <a:latin typeface="DevLys 010" pitchFamily="2" charset="0"/>
              </a:rPr>
              <a:t> </a:t>
            </a:r>
            <a:r>
              <a:rPr lang="en-US" sz="2800" dirty="0" err="1" smtClean="0">
                <a:latin typeface="DevLys 010" pitchFamily="2" charset="0"/>
              </a:rPr>
              <a:t>iSnk</a:t>
            </a:r>
            <a:r>
              <a:rPr lang="en-US" sz="2800" dirty="0" smtClean="0">
                <a:latin typeface="DevLys 010" pitchFamily="2" charset="0"/>
              </a:rPr>
              <a:t> </a:t>
            </a:r>
            <a:r>
              <a:rPr lang="en-US" sz="2800" dirty="0" err="1" smtClean="0">
                <a:latin typeface="DevLys 010" pitchFamily="2" charset="0"/>
              </a:rPr>
              <a:t>djsaxs</a:t>
            </a:r>
            <a:r>
              <a:rPr lang="en-US" sz="2800" dirty="0" smtClean="0">
                <a:latin typeface="DevLys 010" pitchFamily="2" charset="0"/>
              </a:rPr>
              <a:t> </a:t>
            </a:r>
            <a:r>
              <a:rPr lang="en-US" sz="2800" dirty="0" err="1" smtClean="0">
                <a:latin typeface="DevLys 010" pitchFamily="2" charset="0"/>
              </a:rPr>
              <a:t>rFkk</a:t>
            </a:r>
            <a:r>
              <a:rPr lang="en-US" sz="2800" dirty="0" smtClean="0">
                <a:latin typeface="DevLys 010" pitchFamily="2" charset="0"/>
              </a:rPr>
              <a:t> </a:t>
            </a:r>
            <a:r>
              <a:rPr lang="en-US" sz="2800" dirty="0" err="1" smtClean="0">
                <a:latin typeface="DevLys 010" pitchFamily="2" charset="0"/>
              </a:rPr>
              <a:t>muds</a:t>
            </a:r>
            <a:r>
              <a:rPr lang="en-US" sz="2800" dirty="0" smtClean="0">
                <a:latin typeface="DevLys 010" pitchFamily="2" charset="0"/>
              </a:rPr>
              <a:t> </a:t>
            </a:r>
            <a:r>
              <a:rPr lang="en-US" sz="2800" dirty="0" err="1" smtClean="0">
                <a:latin typeface="DevLys 010" pitchFamily="2" charset="0"/>
              </a:rPr>
              <a:t>vUnj</a:t>
            </a:r>
            <a:r>
              <a:rPr lang="en-US" sz="2800" dirty="0" smtClean="0">
                <a:latin typeface="DevLys 010" pitchFamily="2" charset="0"/>
              </a:rPr>
              <a:t> Lora= ,</a:t>
            </a:r>
            <a:r>
              <a:rPr lang="en-US" sz="2800" dirty="0" err="1" smtClean="0">
                <a:latin typeface="DevLys 010" pitchFamily="2" charset="0"/>
              </a:rPr>
              <a:t>oa</a:t>
            </a:r>
            <a:r>
              <a:rPr lang="en-US" sz="2800" dirty="0" smtClean="0">
                <a:latin typeface="DevLys 010" pitchFamily="2" charset="0"/>
              </a:rPr>
              <a:t> </a:t>
            </a:r>
            <a:r>
              <a:rPr lang="en-US" sz="2800" dirty="0" err="1" smtClean="0">
                <a:latin typeface="DevLys 010" pitchFamily="2" charset="0"/>
              </a:rPr>
              <a:t>eqDr</a:t>
            </a:r>
            <a:r>
              <a:rPr lang="en-US" sz="2800" dirty="0" smtClean="0">
                <a:latin typeface="DevLys 010" pitchFamily="2" charset="0"/>
              </a:rPr>
              <a:t> </a:t>
            </a:r>
            <a:r>
              <a:rPr lang="en-US" sz="2800" dirty="0" err="1" smtClean="0">
                <a:latin typeface="DevLys 010" pitchFamily="2" charset="0"/>
              </a:rPr>
              <a:t>ernku</a:t>
            </a:r>
            <a:r>
              <a:rPr lang="en-US" sz="2800" dirty="0" smtClean="0">
                <a:latin typeface="DevLys 010" pitchFamily="2" charset="0"/>
              </a:rPr>
              <a:t> </a:t>
            </a:r>
            <a:r>
              <a:rPr lang="en-US" sz="2800" dirty="0" err="1" smtClean="0">
                <a:latin typeface="DevLys 010" pitchFamily="2" charset="0"/>
              </a:rPr>
              <a:t>dk</a:t>
            </a:r>
            <a:r>
              <a:rPr lang="en-US" sz="2800" dirty="0" smtClean="0">
                <a:latin typeface="DevLys 010" pitchFamily="2" charset="0"/>
              </a:rPr>
              <a:t> </a:t>
            </a:r>
            <a:r>
              <a:rPr lang="en-US" sz="2800" dirty="0" err="1" smtClean="0">
                <a:latin typeface="DevLys 010" pitchFamily="2" charset="0"/>
              </a:rPr>
              <a:t>Hkh</a:t>
            </a:r>
            <a:r>
              <a:rPr lang="en-US" sz="2800" dirty="0" smtClean="0">
                <a:latin typeface="DevLys 010" pitchFamily="2" charset="0"/>
              </a:rPr>
              <a:t> </a:t>
            </a:r>
            <a:r>
              <a:rPr lang="en-US" sz="2800" dirty="0" err="1" smtClean="0">
                <a:latin typeface="DevLys 010" pitchFamily="2" charset="0"/>
              </a:rPr>
              <a:t>vkRefo’okl</a:t>
            </a:r>
            <a:r>
              <a:rPr lang="en-US" sz="2800" dirty="0" smtClean="0">
                <a:latin typeface="DevLys 010" pitchFamily="2" charset="0"/>
              </a:rPr>
              <a:t> </a:t>
            </a:r>
            <a:r>
              <a:rPr lang="en-US" sz="2800" dirty="0" err="1" smtClean="0">
                <a:latin typeface="DevLys 010" pitchFamily="2" charset="0"/>
              </a:rPr>
              <a:t>fufeZr</a:t>
            </a:r>
            <a:r>
              <a:rPr lang="en-US" sz="2800" dirty="0" smtClean="0">
                <a:latin typeface="DevLys 010" pitchFamily="2" charset="0"/>
              </a:rPr>
              <a:t> </a:t>
            </a:r>
            <a:r>
              <a:rPr lang="en-US" sz="2800" dirty="0" err="1" smtClean="0">
                <a:latin typeface="DevLys 010" pitchFamily="2" charset="0"/>
              </a:rPr>
              <a:t>djsaxsA</a:t>
            </a:r>
            <a:r>
              <a:rPr lang="en-US" sz="2800" dirty="0" smtClean="0">
                <a:latin typeface="DevLys 010" pitchFamily="2" charset="0"/>
              </a:rPr>
              <a:t> ,</a:t>
            </a:r>
            <a:r>
              <a:rPr lang="en-US" sz="2800" dirty="0" err="1" smtClean="0">
                <a:latin typeface="DevLys 010" pitchFamily="2" charset="0"/>
              </a:rPr>
              <a:t>sls</a:t>
            </a:r>
            <a:r>
              <a:rPr lang="en-US" sz="2800" dirty="0" smtClean="0">
                <a:latin typeface="DevLys 010" pitchFamily="2" charset="0"/>
              </a:rPr>
              <a:t> </a:t>
            </a:r>
            <a:r>
              <a:rPr lang="en-US" sz="2800" dirty="0" err="1" smtClean="0">
                <a:latin typeface="DevLys 010" pitchFamily="2" charset="0"/>
              </a:rPr>
              <a:t>LFkkuksa</a:t>
            </a:r>
            <a:r>
              <a:rPr lang="en-US" sz="2800" dirty="0" smtClean="0">
                <a:latin typeface="DevLys 010" pitchFamily="2" charset="0"/>
              </a:rPr>
              <a:t> </a:t>
            </a:r>
            <a:r>
              <a:rPr lang="en-US" sz="2800" dirty="0" err="1" smtClean="0">
                <a:latin typeface="DevLys 010" pitchFamily="2" charset="0"/>
              </a:rPr>
              <a:t>dk</a:t>
            </a:r>
            <a:r>
              <a:rPr lang="en-US" sz="2800" dirty="0" smtClean="0">
                <a:latin typeface="DevLys 010" pitchFamily="2" charset="0"/>
              </a:rPr>
              <a:t> </a:t>
            </a:r>
            <a:r>
              <a:rPr lang="en-US" sz="2800" dirty="0" err="1" smtClean="0">
                <a:latin typeface="DevLys 010" pitchFamily="2" charset="0"/>
              </a:rPr>
              <a:t>nkSjk</a:t>
            </a:r>
            <a:r>
              <a:rPr lang="en-US" sz="2800" dirty="0" smtClean="0">
                <a:latin typeface="DevLys 010" pitchFamily="2" charset="0"/>
              </a:rPr>
              <a:t> </a:t>
            </a:r>
            <a:r>
              <a:rPr lang="en-US" sz="2800" dirty="0" err="1" smtClean="0">
                <a:latin typeface="DevLys 010" pitchFamily="2" charset="0"/>
              </a:rPr>
              <a:t>djsaxs</a:t>
            </a:r>
            <a:r>
              <a:rPr lang="en-US" sz="2800" dirty="0" smtClean="0">
                <a:latin typeface="DevLys 010" pitchFamily="2" charset="0"/>
              </a:rPr>
              <a:t> </a:t>
            </a:r>
            <a:r>
              <a:rPr lang="en-US" sz="2800" dirty="0" err="1" smtClean="0">
                <a:latin typeface="DevLys 010" pitchFamily="2" charset="0"/>
              </a:rPr>
              <a:t>rFkk</a:t>
            </a:r>
            <a:r>
              <a:rPr lang="en-US" sz="2800" dirty="0" smtClean="0">
                <a:latin typeface="DevLys 010" pitchFamily="2" charset="0"/>
              </a:rPr>
              <a:t> </a:t>
            </a:r>
            <a:r>
              <a:rPr lang="en-US" sz="2800" dirty="0" err="1" smtClean="0">
                <a:latin typeface="DevLys 010" pitchFamily="2" charset="0"/>
              </a:rPr>
              <a:t>ogka</a:t>
            </a:r>
            <a:r>
              <a:rPr lang="en-US" sz="2800" dirty="0" smtClean="0">
                <a:latin typeface="DevLys 010" pitchFamily="2" charset="0"/>
              </a:rPr>
              <a:t> </a:t>
            </a:r>
            <a:r>
              <a:rPr lang="en-US" sz="2800" dirty="0" err="1" smtClean="0">
                <a:latin typeface="DevLys 010" pitchFamily="2" charset="0"/>
              </a:rPr>
              <a:t>leqnk;ksa</a:t>
            </a:r>
            <a:r>
              <a:rPr lang="en-US" sz="2800" dirty="0" smtClean="0">
                <a:latin typeface="DevLys 010" pitchFamily="2" charset="0"/>
              </a:rPr>
              <a:t> </a:t>
            </a:r>
            <a:r>
              <a:rPr lang="en-US" sz="2800" dirty="0" err="1" smtClean="0">
                <a:latin typeface="DevLys 010" pitchFamily="2" charset="0"/>
              </a:rPr>
              <a:t>ls</a:t>
            </a:r>
            <a:r>
              <a:rPr lang="en-US" sz="2800" dirty="0" smtClean="0">
                <a:latin typeface="DevLys 010" pitchFamily="2" charset="0"/>
              </a:rPr>
              <a:t> </a:t>
            </a:r>
            <a:r>
              <a:rPr lang="en-US" sz="2800" dirty="0" err="1" smtClean="0">
                <a:latin typeface="DevLys 010" pitchFamily="2" charset="0"/>
              </a:rPr>
              <a:t>feysaxs</a:t>
            </a:r>
            <a:r>
              <a:rPr lang="en-US" sz="2800" dirty="0" smtClean="0">
                <a:latin typeface="DevLys 010" pitchFamily="2" charset="0"/>
              </a:rPr>
              <a:t> </a:t>
            </a:r>
            <a:r>
              <a:rPr lang="en-US" sz="2800" dirty="0" err="1" smtClean="0">
                <a:latin typeface="DevLys 010" pitchFamily="2" charset="0"/>
              </a:rPr>
              <a:t>rFkk</a:t>
            </a:r>
            <a:r>
              <a:rPr lang="en-US" sz="2800" dirty="0" smtClean="0">
                <a:latin typeface="DevLys 010" pitchFamily="2" charset="0"/>
              </a:rPr>
              <a:t> </a:t>
            </a:r>
            <a:r>
              <a:rPr lang="en-US" sz="2800" dirty="0" err="1" smtClean="0">
                <a:latin typeface="DevLys 010" pitchFamily="2" charset="0"/>
              </a:rPr>
              <a:t>mudks</a:t>
            </a:r>
            <a:r>
              <a:rPr lang="en-US" sz="2800" dirty="0" smtClean="0">
                <a:latin typeface="DevLys 010" pitchFamily="2" charset="0"/>
              </a:rPr>
              <a:t> Lora= </a:t>
            </a:r>
            <a:r>
              <a:rPr lang="en-US" sz="2800" dirty="0" err="1" smtClean="0">
                <a:latin typeface="DevLys 010" pitchFamily="2" charset="0"/>
              </a:rPr>
              <a:t>fu"i</a:t>
            </a:r>
            <a:r>
              <a:rPr lang="en-US" sz="2800" dirty="0" smtClean="0">
                <a:latin typeface="DevLys 010" pitchFamily="2" charset="0"/>
              </a:rPr>
              <a:t>{k </a:t>
            </a:r>
            <a:r>
              <a:rPr lang="en-US" sz="2800" dirty="0" err="1" smtClean="0">
                <a:latin typeface="DevLys 010" pitchFamily="2" charset="0"/>
              </a:rPr>
              <a:t>pquko</a:t>
            </a:r>
            <a:r>
              <a:rPr lang="en-US" sz="2800" dirty="0" smtClean="0">
                <a:latin typeface="DevLys 010" pitchFamily="2" charset="0"/>
              </a:rPr>
              <a:t> </a:t>
            </a:r>
            <a:r>
              <a:rPr lang="en-US" sz="2800" dirty="0" err="1" smtClean="0">
                <a:latin typeface="DevLys 010" pitchFamily="2" charset="0"/>
              </a:rPr>
              <a:t>ds</a:t>
            </a:r>
            <a:r>
              <a:rPr lang="en-US" sz="2800" dirty="0" smtClean="0">
                <a:latin typeface="DevLys 010" pitchFamily="2" charset="0"/>
              </a:rPr>
              <a:t> </a:t>
            </a:r>
            <a:r>
              <a:rPr lang="en-US" sz="2800" dirty="0" err="1" smtClean="0">
                <a:latin typeface="DevLys 010" pitchFamily="2" charset="0"/>
              </a:rPr>
              <a:t>fy;s</a:t>
            </a:r>
            <a:r>
              <a:rPr lang="en-US" sz="2800" dirty="0" smtClean="0">
                <a:latin typeface="DevLys 010" pitchFamily="2" charset="0"/>
              </a:rPr>
              <a:t> </a:t>
            </a:r>
            <a:r>
              <a:rPr lang="en-US" sz="2800" dirty="0" err="1" smtClean="0">
                <a:latin typeface="DevLys 010" pitchFamily="2" charset="0"/>
              </a:rPr>
              <a:t>mBk;s</a:t>
            </a:r>
            <a:r>
              <a:rPr lang="en-US" sz="2800" dirty="0" smtClean="0">
                <a:latin typeface="DevLys 010" pitchFamily="2" charset="0"/>
              </a:rPr>
              <a:t> </a:t>
            </a:r>
            <a:r>
              <a:rPr lang="en-US" sz="2800" dirty="0" err="1" smtClean="0">
                <a:latin typeface="DevLys 010" pitchFamily="2" charset="0"/>
              </a:rPr>
              <a:t>x;s</a:t>
            </a:r>
            <a:r>
              <a:rPr lang="en-US" sz="2800" dirty="0" smtClean="0">
                <a:latin typeface="DevLys 010" pitchFamily="2" charset="0"/>
              </a:rPr>
              <a:t> </a:t>
            </a:r>
            <a:r>
              <a:rPr lang="en-US" sz="2800" dirty="0" err="1" smtClean="0">
                <a:latin typeface="DevLys 010" pitchFamily="2" charset="0"/>
              </a:rPr>
              <a:t>dneksa</a:t>
            </a:r>
            <a:r>
              <a:rPr lang="en-US" sz="2800" dirty="0" smtClean="0">
                <a:latin typeface="DevLys 010" pitchFamily="2" charset="0"/>
              </a:rPr>
              <a:t> </a:t>
            </a:r>
            <a:r>
              <a:rPr lang="en-US" sz="2800" dirty="0" err="1" smtClean="0">
                <a:latin typeface="DevLys 010" pitchFamily="2" charset="0"/>
              </a:rPr>
              <a:t>ds</a:t>
            </a:r>
            <a:r>
              <a:rPr lang="en-US" sz="2800" dirty="0" smtClean="0">
                <a:latin typeface="DevLys 010" pitchFamily="2" charset="0"/>
              </a:rPr>
              <a:t> </a:t>
            </a:r>
            <a:r>
              <a:rPr lang="en-US" sz="2800" dirty="0" err="1" smtClean="0">
                <a:latin typeface="DevLys 010" pitchFamily="2" charset="0"/>
              </a:rPr>
              <a:t>ckjs</a:t>
            </a:r>
            <a:r>
              <a:rPr lang="en-US" sz="2800" dirty="0" smtClean="0">
                <a:latin typeface="DevLys 010" pitchFamily="2" charset="0"/>
              </a:rPr>
              <a:t> </a:t>
            </a:r>
            <a:r>
              <a:rPr lang="en-US" sz="2800" dirty="0" err="1" smtClean="0">
                <a:latin typeface="DevLys 010" pitchFamily="2" charset="0"/>
              </a:rPr>
              <a:t>esa</a:t>
            </a:r>
            <a:r>
              <a:rPr lang="en-US" sz="2800" dirty="0" smtClean="0">
                <a:latin typeface="DevLys 010" pitchFamily="2" charset="0"/>
              </a:rPr>
              <a:t> </a:t>
            </a:r>
            <a:r>
              <a:rPr lang="en-US" sz="2800" dirty="0" err="1" smtClean="0">
                <a:latin typeface="DevLys 010" pitchFamily="2" charset="0"/>
              </a:rPr>
              <a:t>crk;ssaxsA</a:t>
            </a:r>
            <a:endParaRPr lang="en-US" sz="2800" dirty="0" smtClean="0">
              <a:latin typeface="DevLys 010" pitchFamily="2" charset="0"/>
            </a:endParaRPr>
          </a:p>
          <a:p>
            <a:endParaRPr lang="en-US" sz="2000"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762000"/>
            <a:ext cx="7772400" cy="5364163"/>
          </a:xfrm>
        </p:spPr>
        <p:txBody>
          <a:bodyPr>
            <a:normAutofit lnSpcReduction="10000"/>
          </a:bodyPr>
          <a:lstStyle/>
          <a:p>
            <a:pPr lvl="0" algn="ctr">
              <a:buNone/>
            </a:pPr>
            <a:r>
              <a:rPr lang="en-US" sz="4000" b="1" dirty="0" err="1" smtClean="0">
                <a:solidFill>
                  <a:srgbClr val="0070C0"/>
                </a:solidFill>
                <a:latin typeface="DevLys 010" pitchFamily="2" charset="0"/>
              </a:rPr>
              <a:t>oYujsfcfyVh</a:t>
            </a:r>
            <a:r>
              <a:rPr lang="en-US" sz="4000" b="1" dirty="0" smtClean="0">
                <a:solidFill>
                  <a:srgbClr val="0070C0"/>
                </a:solidFill>
                <a:latin typeface="DevLys 010" pitchFamily="2" charset="0"/>
              </a:rPr>
              <a:t> </a:t>
            </a:r>
            <a:r>
              <a:rPr lang="en-US" sz="4000" b="1" dirty="0" err="1" smtClean="0">
                <a:solidFill>
                  <a:srgbClr val="0070C0"/>
                </a:solidFill>
                <a:latin typeface="DevLys 010" pitchFamily="2" charset="0"/>
              </a:rPr>
              <a:t>esfiax</a:t>
            </a:r>
            <a:endParaRPr lang="en-US" sz="4000" b="1" dirty="0" smtClean="0">
              <a:solidFill>
                <a:srgbClr val="0070C0"/>
              </a:solidFill>
              <a:latin typeface="DevLys 010" pitchFamily="2" charset="0"/>
            </a:endParaRPr>
          </a:p>
          <a:p>
            <a:pPr lvl="0" algn="just"/>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fujUrj</a:t>
            </a:r>
            <a:r>
              <a:rPr lang="en-US" dirty="0" smtClean="0">
                <a:latin typeface="DevLys 010" pitchFamily="2" charset="0"/>
              </a:rPr>
              <a:t> </a:t>
            </a:r>
            <a:r>
              <a:rPr lang="en-US" dirty="0" err="1" smtClean="0">
                <a:latin typeface="DevLys 010" pitchFamily="2" charset="0"/>
              </a:rPr>
              <a:t>QhMcSd</a:t>
            </a:r>
            <a:r>
              <a:rPr lang="en-US" dirty="0" smtClean="0">
                <a:latin typeface="DevLys 010" pitchFamily="2" charset="0"/>
              </a:rPr>
              <a:t> </a:t>
            </a:r>
            <a:r>
              <a:rPr lang="en-US" dirty="0" err="1" smtClean="0">
                <a:latin typeface="DevLys 010" pitchFamily="2" charset="0"/>
              </a:rPr>
              <a:t>izkIr</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vH;fFkZ;ksa</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muds</a:t>
            </a:r>
            <a:r>
              <a:rPr lang="en-US" dirty="0" smtClean="0">
                <a:latin typeface="DevLys 010" pitchFamily="2" charset="0"/>
              </a:rPr>
              <a:t> </a:t>
            </a:r>
            <a:r>
              <a:rPr lang="en-US" dirty="0" err="1" smtClean="0">
                <a:latin typeface="DevLys 010" pitchFamily="2" charset="0"/>
              </a:rPr>
              <a:t>izfrfuf</a:t>
            </a:r>
            <a:r>
              <a:rPr lang="en-US" dirty="0" smtClean="0">
                <a:latin typeface="DevLys 010" pitchFamily="2" charset="0"/>
              </a:rPr>
              <a:t>/</a:t>
            </a:r>
            <a:r>
              <a:rPr lang="en-US" dirty="0" err="1" smtClean="0">
                <a:latin typeface="DevLys 010" pitchFamily="2" charset="0"/>
              </a:rPr>
              <a:t>k;ksa</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ppkZ</a:t>
            </a:r>
            <a:r>
              <a:rPr lang="en-US" dirty="0" smtClean="0">
                <a:latin typeface="DevLys 010" pitchFamily="2" charset="0"/>
              </a:rPr>
              <a:t> </a:t>
            </a:r>
            <a:r>
              <a:rPr lang="en-US" dirty="0" err="1" smtClean="0">
                <a:latin typeface="DevLys 010" pitchFamily="2" charset="0"/>
              </a:rPr>
              <a:t>djsaxsA</a:t>
            </a:r>
            <a:r>
              <a:rPr lang="en-US" dirty="0" smtClean="0">
                <a:latin typeface="DevLys 010" pitchFamily="2" charset="0"/>
              </a:rPr>
              <a:t> </a:t>
            </a:r>
            <a:r>
              <a:rPr lang="en-US" dirty="0" err="1" smtClean="0">
                <a:latin typeface="DevLys 010" pitchFamily="2" charset="0"/>
              </a:rPr>
              <a:t>iqfyl</a:t>
            </a:r>
            <a:r>
              <a:rPr lang="en-US" dirty="0" smtClean="0">
                <a:latin typeface="DevLys 010" pitchFamily="2" charset="0"/>
              </a:rPr>
              <a:t> v/</a:t>
            </a:r>
            <a:r>
              <a:rPr lang="en-US" dirty="0" err="1" smtClean="0">
                <a:latin typeface="DevLys 010" pitchFamily="2" charset="0"/>
              </a:rPr>
              <a:t>kh</a:t>
            </a:r>
            <a:r>
              <a:rPr lang="en-US" dirty="0" smtClean="0">
                <a:latin typeface="DevLys 010" pitchFamily="2" charset="0"/>
              </a:rPr>
              <a:t>{</a:t>
            </a:r>
            <a:r>
              <a:rPr lang="en-US" dirty="0" err="1" smtClean="0">
                <a:latin typeface="DevLys 010" pitchFamily="2" charset="0"/>
              </a:rPr>
              <a:t>kd</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ek</a:t>
            </a:r>
            <a:r>
              <a:rPr lang="en-US" dirty="0" smtClean="0">
                <a:latin typeface="DevLys 010" pitchFamily="2" charset="0"/>
              </a:rPr>
              <a:t>/;e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kqfQ;k</a:t>
            </a:r>
            <a:r>
              <a:rPr lang="en-US" dirty="0" smtClean="0">
                <a:latin typeface="DevLys 010" pitchFamily="2" charset="0"/>
              </a:rPr>
              <a:t> </a:t>
            </a:r>
            <a:r>
              <a:rPr lang="en-US" dirty="0" err="1" smtClean="0">
                <a:latin typeface="DevLys 010" pitchFamily="2" charset="0"/>
              </a:rPr>
              <a:t>foHkkx</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yh</a:t>
            </a:r>
            <a:r>
              <a:rPr lang="en-US" dirty="0" smtClean="0">
                <a:latin typeface="DevLys 010" pitchFamily="2" charset="0"/>
              </a:rPr>
              <a:t> </a:t>
            </a:r>
            <a:r>
              <a:rPr lang="en-US" dirty="0" err="1" smtClean="0">
                <a:latin typeface="DevLys 010" pitchFamily="2" charset="0"/>
              </a:rPr>
              <a:t>xbZ</a:t>
            </a:r>
            <a:r>
              <a:rPr lang="en-US" dirty="0" smtClean="0">
                <a:latin typeface="DevLys 010" pitchFamily="2" charset="0"/>
              </a:rPr>
              <a:t> </a:t>
            </a:r>
            <a:r>
              <a:rPr lang="en-US" dirty="0" err="1" smtClean="0">
                <a:latin typeface="DevLys 010" pitchFamily="2" charset="0"/>
              </a:rPr>
              <a:t>QhMcSd</a:t>
            </a:r>
            <a:r>
              <a:rPr lang="en-US" dirty="0" smtClean="0">
                <a:latin typeface="DevLys 010" pitchFamily="2" charset="0"/>
              </a:rPr>
              <a:t> </a:t>
            </a:r>
            <a:r>
              <a:rPr lang="en-US" dirty="0" err="1" smtClean="0">
                <a:latin typeface="DevLys 010" pitchFamily="2" charset="0"/>
              </a:rPr>
              <a:t>izkIr</a:t>
            </a:r>
            <a:r>
              <a:rPr lang="en-US" dirty="0" smtClean="0">
                <a:latin typeface="DevLys 010" pitchFamily="2" charset="0"/>
              </a:rPr>
              <a:t> </a:t>
            </a:r>
            <a:r>
              <a:rPr lang="en-US" dirty="0" err="1" smtClean="0">
                <a:latin typeface="DevLys 010" pitchFamily="2" charset="0"/>
              </a:rPr>
              <a:t>dj</a:t>
            </a:r>
            <a:r>
              <a:rPr lang="en-US" dirty="0" smtClean="0">
                <a:latin typeface="DevLys 010" pitchFamily="2" charset="0"/>
              </a:rPr>
              <a:t> </a:t>
            </a:r>
            <a:r>
              <a:rPr lang="en-US" dirty="0" err="1" smtClean="0">
                <a:latin typeface="DevLys 010" pitchFamily="2" charset="0"/>
              </a:rPr>
              <a:t>fo’okl</a:t>
            </a:r>
            <a:r>
              <a:rPr lang="en-US" dirty="0" smtClean="0">
                <a:latin typeface="DevLys 010" pitchFamily="2" charset="0"/>
              </a:rPr>
              <a:t> c&lt;+</a:t>
            </a:r>
            <a:r>
              <a:rPr lang="en-US" dirty="0" err="1" smtClean="0">
                <a:latin typeface="DevLys 010" pitchFamily="2" charset="0"/>
              </a:rPr>
              <a:t>kus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iz;klksa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xfr</a:t>
            </a:r>
            <a:r>
              <a:rPr lang="en-US" dirty="0" smtClean="0">
                <a:latin typeface="DevLys 010" pitchFamily="2" charset="0"/>
              </a:rPr>
              <a:t> </a:t>
            </a:r>
            <a:r>
              <a:rPr lang="en-US" dirty="0" err="1" smtClean="0">
                <a:latin typeface="DevLys 010" pitchFamily="2" charset="0"/>
              </a:rPr>
              <a:t>nsaxsA</a:t>
            </a:r>
            <a:endParaRPr lang="en-US" dirty="0" smtClean="0">
              <a:latin typeface="DevLys 010" pitchFamily="2" charset="0"/>
            </a:endParaRPr>
          </a:p>
          <a:p>
            <a:pPr lvl="0" algn="just"/>
            <a:r>
              <a:rPr lang="en-US" dirty="0" err="1" smtClean="0">
                <a:latin typeface="DevLys 010" pitchFamily="2" charset="0"/>
              </a:rPr>
              <a:t>izs</a:t>
            </a:r>
            <a:r>
              <a:rPr lang="en-US" dirty="0" smtClean="0">
                <a:latin typeface="DevLys 010" pitchFamily="2" charset="0"/>
              </a:rPr>
              <a:t>{</a:t>
            </a:r>
            <a:r>
              <a:rPr lang="en-US" dirty="0" err="1" smtClean="0">
                <a:latin typeface="DevLys 010" pitchFamily="2" charset="0"/>
              </a:rPr>
              <a:t>kdksa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igqapus</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fuokZpu@fjVfuaZx</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oYusjscy</a:t>
            </a:r>
            <a:r>
              <a:rPr lang="en-US" dirty="0" smtClean="0">
                <a:latin typeface="DevLys 010" pitchFamily="2" charset="0"/>
              </a:rPr>
              <a:t> </a:t>
            </a:r>
            <a:r>
              <a:rPr lang="en-US" dirty="0" err="1" smtClean="0">
                <a:latin typeface="DevLys 010" pitchFamily="2" charset="0"/>
              </a:rPr>
              <a:t>esfiax</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fy;s</a:t>
            </a:r>
            <a:r>
              <a:rPr lang="en-US" dirty="0" smtClean="0">
                <a:latin typeface="DevLys 010" pitchFamily="2" charset="0"/>
              </a:rPr>
              <a:t> </a:t>
            </a:r>
            <a:r>
              <a:rPr lang="en-US" dirty="0" err="1" smtClean="0">
                <a:latin typeface="DevLys 010" pitchFamily="2" charset="0"/>
              </a:rPr>
              <a:t>lacaf</a:t>
            </a:r>
            <a:r>
              <a:rPr lang="en-US" dirty="0" smtClean="0">
                <a:latin typeface="DevLys 010" pitchFamily="2" charset="0"/>
              </a:rPr>
              <a:t>/</a:t>
            </a:r>
            <a:r>
              <a:rPr lang="en-US" dirty="0" err="1" smtClean="0">
                <a:latin typeface="DevLys 010" pitchFamily="2" charset="0"/>
              </a:rPr>
              <a:t>kr</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ks</a:t>
            </a:r>
            <a:r>
              <a:rPr lang="en-US" dirty="0" smtClean="0">
                <a:latin typeface="DevLys 010" pitchFamily="2" charset="0"/>
              </a:rPr>
              <a:t>= dh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dsUnzokj</a:t>
            </a:r>
            <a:r>
              <a:rPr lang="en-US" dirty="0" smtClean="0">
                <a:latin typeface="DevLys 010" pitchFamily="2" charset="0"/>
              </a:rPr>
              <a:t> </a:t>
            </a:r>
            <a:r>
              <a:rPr lang="en-US" dirty="0" err="1" smtClean="0">
                <a:latin typeface="DevLys 010" pitchFamily="2" charset="0"/>
              </a:rPr>
              <a:t>tkudkjh</a:t>
            </a:r>
            <a:r>
              <a:rPr lang="en-US" dirty="0" smtClean="0">
                <a:latin typeface="DevLys 010" pitchFamily="2" charset="0"/>
              </a:rPr>
              <a:t> </a:t>
            </a:r>
            <a:r>
              <a:rPr lang="en-US" dirty="0" err="1" smtClean="0">
                <a:latin typeface="DevLys 010" pitchFamily="2" charset="0"/>
              </a:rPr>
              <a:t>nsaxsA</a:t>
            </a:r>
            <a:r>
              <a:rPr lang="en-US" dirty="0" smtClean="0">
                <a:latin typeface="DevLys 010" pitchFamily="2" charset="0"/>
              </a:rPr>
              <a:t> </a:t>
            </a:r>
            <a:r>
              <a:rPr lang="en-US" dirty="0" err="1" smtClean="0">
                <a:latin typeface="DevLys 010" pitchFamily="2" charset="0"/>
              </a:rPr>
              <a:t>izs</a:t>
            </a:r>
            <a:r>
              <a:rPr lang="en-US" dirty="0" smtClean="0">
                <a:latin typeface="DevLys 010" pitchFamily="2" charset="0"/>
              </a:rPr>
              <a:t>{</a:t>
            </a:r>
            <a:r>
              <a:rPr lang="en-US" dirty="0" err="1" smtClean="0">
                <a:latin typeface="DevLys 010" pitchFamily="2" charset="0"/>
              </a:rPr>
              <a:t>kd</a:t>
            </a:r>
            <a:r>
              <a:rPr lang="en-US" dirty="0" smtClean="0">
                <a:latin typeface="DevLys 010" pitchFamily="2" charset="0"/>
              </a:rPr>
              <a:t> ,</a:t>
            </a:r>
            <a:r>
              <a:rPr lang="en-US" dirty="0" err="1" smtClean="0">
                <a:latin typeface="DevLys 010" pitchFamily="2" charset="0"/>
              </a:rPr>
              <a:t>sls</a:t>
            </a:r>
            <a:r>
              <a:rPr lang="en-US" dirty="0" smtClean="0">
                <a:latin typeface="DevLys 010" pitchFamily="2" charset="0"/>
              </a:rPr>
              <a:t> </a:t>
            </a:r>
            <a:r>
              <a:rPr lang="en-US" dirty="0" err="1" smtClean="0">
                <a:latin typeface="DevLys 010" pitchFamily="2" charset="0"/>
              </a:rPr>
              <a:t>LFkkuksa</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nkSjk</a:t>
            </a:r>
            <a:r>
              <a:rPr lang="en-US" dirty="0" smtClean="0">
                <a:latin typeface="DevLys 010" pitchFamily="2" charset="0"/>
              </a:rPr>
              <a:t> </a:t>
            </a:r>
            <a:r>
              <a:rPr lang="en-US" dirty="0" err="1" smtClean="0">
                <a:latin typeface="DevLys 010" pitchFamily="2" charset="0"/>
              </a:rPr>
              <a:t>djsaxs</a:t>
            </a:r>
            <a:r>
              <a:rPr lang="en-US" dirty="0" smtClean="0">
                <a:latin typeface="DevLys 010" pitchFamily="2" charset="0"/>
              </a:rPr>
              <a:t> </a:t>
            </a:r>
            <a:r>
              <a:rPr lang="en-US" dirty="0" err="1" smtClean="0">
                <a:latin typeface="DevLys 010" pitchFamily="2" charset="0"/>
              </a:rPr>
              <a:t>rFkk</a:t>
            </a:r>
            <a:r>
              <a:rPr lang="en-US" dirty="0" smtClean="0">
                <a:latin typeface="DevLys 010" pitchFamily="2" charset="0"/>
              </a:rPr>
              <a:t> </a:t>
            </a:r>
            <a:r>
              <a:rPr lang="en-US" dirty="0" err="1" smtClean="0">
                <a:latin typeface="DevLys 010" pitchFamily="2" charset="0"/>
              </a:rPr>
              <a:t>ernkrkvksa</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laokn</a:t>
            </a:r>
            <a:r>
              <a:rPr lang="en-US" dirty="0" smtClean="0">
                <a:latin typeface="DevLys 010" pitchFamily="2" charset="0"/>
              </a:rPr>
              <a:t> </a:t>
            </a:r>
            <a:r>
              <a:rPr lang="en-US" dirty="0" err="1" smtClean="0">
                <a:latin typeface="DevLys 010" pitchFamily="2" charset="0"/>
              </a:rPr>
              <a:t>dj</a:t>
            </a:r>
            <a:r>
              <a:rPr lang="en-US" dirty="0" smtClean="0">
                <a:latin typeface="DevLys 010" pitchFamily="2" charset="0"/>
              </a:rPr>
              <a:t> </a:t>
            </a:r>
            <a:r>
              <a:rPr lang="en-US" dirty="0" err="1" smtClean="0">
                <a:latin typeface="DevLys 010" pitchFamily="2" charset="0"/>
              </a:rPr>
              <a:t>yxkrkj</a:t>
            </a:r>
            <a:r>
              <a:rPr lang="en-US" dirty="0" smtClean="0">
                <a:latin typeface="DevLys 010" pitchFamily="2" charset="0"/>
              </a:rPr>
              <a:t> </a:t>
            </a:r>
            <a:r>
              <a:rPr lang="en-US" dirty="0" err="1" smtClean="0">
                <a:latin typeface="DevLys 010" pitchFamily="2" charset="0"/>
              </a:rPr>
              <a:t>mldh</a:t>
            </a:r>
            <a:r>
              <a:rPr lang="en-US" dirty="0" smtClean="0">
                <a:latin typeface="DevLys 010" pitchFamily="2" charset="0"/>
              </a:rPr>
              <a:t> </a:t>
            </a:r>
            <a:r>
              <a:rPr lang="en-US" dirty="0" err="1" smtClean="0">
                <a:latin typeface="DevLys 010" pitchFamily="2" charset="0"/>
              </a:rPr>
              <a:t>lq</a:t>
            </a:r>
            <a:r>
              <a:rPr lang="en-US" dirty="0" smtClean="0">
                <a:latin typeface="DevLys 010" pitchFamily="2" charset="0"/>
              </a:rPr>
              <a:t>/</a:t>
            </a:r>
            <a:r>
              <a:rPr lang="en-US" dirty="0" err="1" smtClean="0">
                <a:latin typeface="DevLys 010" pitchFamily="2" charset="0"/>
              </a:rPr>
              <a:t>kkj</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fuxjkuh</a:t>
            </a:r>
            <a:r>
              <a:rPr lang="en-US" dirty="0" smtClean="0">
                <a:latin typeface="DevLys 010" pitchFamily="2" charset="0"/>
              </a:rPr>
              <a:t> j[</a:t>
            </a:r>
            <a:r>
              <a:rPr lang="en-US" dirty="0" err="1" smtClean="0">
                <a:latin typeface="DevLys 010" pitchFamily="2" charset="0"/>
              </a:rPr>
              <a:t>ksaxsA</a:t>
            </a:r>
            <a:endParaRPr lang="en-US" dirty="0" smtClean="0">
              <a:latin typeface="DevLys 010" pitchFamily="2" charset="0"/>
            </a:endParaRPr>
          </a:p>
          <a:p>
            <a:pPr algn="just"/>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381000"/>
            <a:ext cx="7848600" cy="5745163"/>
          </a:xfrm>
        </p:spPr>
        <p:txBody>
          <a:bodyPr>
            <a:normAutofit fontScale="77500" lnSpcReduction="20000"/>
          </a:bodyPr>
          <a:lstStyle/>
          <a:p>
            <a:pPr lvl="0" algn="ctr">
              <a:buNone/>
            </a:pPr>
            <a:r>
              <a:rPr lang="en-US" sz="4600" b="1" dirty="0" err="1" smtClean="0">
                <a:solidFill>
                  <a:srgbClr val="0070C0"/>
                </a:solidFill>
                <a:latin typeface="DevLys 010" pitchFamily="2" charset="0"/>
              </a:rPr>
              <a:t>oYujsfcfyVh</a:t>
            </a:r>
            <a:r>
              <a:rPr lang="en-US" sz="4600" b="1" dirty="0" smtClean="0">
                <a:solidFill>
                  <a:srgbClr val="0070C0"/>
                </a:solidFill>
                <a:latin typeface="DevLys 010" pitchFamily="2" charset="0"/>
              </a:rPr>
              <a:t> </a:t>
            </a:r>
            <a:r>
              <a:rPr lang="en-US" sz="4600" b="1" dirty="0" err="1" smtClean="0">
                <a:solidFill>
                  <a:srgbClr val="0070C0"/>
                </a:solidFill>
                <a:latin typeface="DevLys 010" pitchFamily="2" charset="0"/>
              </a:rPr>
              <a:t>esfiax</a:t>
            </a:r>
            <a:endParaRPr lang="en-US" sz="4600" dirty="0" smtClean="0">
              <a:solidFill>
                <a:srgbClr val="0070C0"/>
              </a:solidFill>
              <a:latin typeface="DevLys 010" pitchFamily="2" charset="0"/>
            </a:endParaRPr>
          </a:p>
          <a:p>
            <a:pPr lvl="0" algn="just"/>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iqfyl</a:t>
            </a:r>
            <a:r>
              <a:rPr lang="en-US" dirty="0" smtClean="0">
                <a:latin typeface="DevLys 010" pitchFamily="2" charset="0"/>
              </a:rPr>
              <a:t> v/</a:t>
            </a:r>
            <a:r>
              <a:rPr lang="en-US" dirty="0" err="1" smtClean="0">
                <a:latin typeface="DevLys 010" pitchFamily="2" charset="0"/>
              </a:rPr>
              <a:t>kh</a:t>
            </a:r>
            <a:r>
              <a:rPr lang="en-US" dirty="0" smtClean="0">
                <a:latin typeface="DevLys 010" pitchFamily="2" charset="0"/>
              </a:rPr>
              <a:t>{</a:t>
            </a:r>
            <a:r>
              <a:rPr lang="en-US" dirty="0" err="1" smtClean="0">
                <a:latin typeface="DevLys 010" pitchFamily="2" charset="0"/>
              </a:rPr>
              <a:t>kd</a:t>
            </a:r>
            <a:r>
              <a:rPr lang="en-US" dirty="0" smtClean="0">
                <a:latin typeface="DevLys 010" pitchFamily="2" charset="0"/>
              </a:rPr>
              <a:t> </a:t>
            </a:r>
            <a:r>
              <a:rPr lang="en-US" dirty="0" err="1" smtClean="0">
                <a:latin typeface="DevLys 010" pitchFamily="2" charset="0"/>
              </a:rPr>
              <a:t>nksuksa</a:t>
            </a:r>
            <a:r>
              <a:rPr lang="en-US" dirty="0" smtClean="0">
                <a:latin typeface="DevLys 010" pitchFamily="2" charset="0"/>
              </a:rPr>
              <a:t> </a:t>
            </a:r>
            <a:r>
              <a:rPr lang="en-US" dirty="0" err="1" smtClean="0">
                <a:latin typeface="DevLys 010" pitchFamily="2" charset="0"/>
              </a:rPr>
              <a:t>feydj</a:t>
            </a:r>
            <a:r>
              <a:rPr lang="en-US" dirty="0" smtClean="0">
                <a:latin typeface="DevLys 010" pitchFamily="2" charset="0"/>
              </a:rPr>
              <a:t> </a:t>
            </a:r>
            <a:r>
              <a:rPr lang="en-US" dirty="0" err="1" smtClean="0">
                <a:latin typeface="DevLys 010" pitchFamily="2" charset="0"/>
              </a:rPr>
              <a:t>fpfUgr</a:t>
            </a:r>
            <a:r>
              <a:rPr lang="en-US" dirty="0" smtClean="0">
                <a:latin typeface="DevLys 010" pitchFamily="2" charset="0"/>
              </a:rPr>
              <a:t> </a:t>
            </a:r>
            <a:r>
              <a:rPr lang="en-US" dirty="0" err="1" smtClean="0">
                <a:latin typeface="DevLys 010" pitchFamily="2" charset="0"/>
              </a:rPr>
              <a:t>fd;s</a:t>
            </a:r>
            <a:r>
              <a:rPr lang="en-US" dirty="0" smtClean="0">
                <a:latin typeface="DevLys 010" pitchFamily="2" charset="0"/>
              </a:rPr>
              <a:t> </a:t>
            </a:r>
            <a:r>
              <a:rPr lang="en-US" dirty="0" err="1" smtClean="0">
                <a:latin typeface="DevLys 010" pitchFamily="2" charset="0"/>
              </a:rPr>
              <a:t>gq;s</a:t>
            </a:r>
            <a:r>
              <a:rPr lang="en-US" dirty="0" smtClean="0">
                <a:latin typeface="DevLys 010" pitchFamily="2" charset="0"/>
              </a:rPr>
              <a:t> </a:t>
            </a:r>
            <a:r>
              <a:rPr lang="en-US" dirty="0" err="1" smtClean="0">
                <a:latin typeface="DevLys 010" pitchFamily="2" charset="0"/>
              </a:rPr>
              <a:t>Hk</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kedhxzLr</a:t>
            </a:r>
            <a:r>
              <a:rPr lang="en-US" dirty="0" smtClean="0">
                <a:latin typeface="DevLys 010" pitchFamily="2" charset="0"/>
              </a:rPr>
              <a:t> {</a:t>
            </a:r>
            <a:r>
              <a:rPr lang="en-US" dirty="0" err="1" smtClean="0">
                <a:latin typeface="DevLys 010" pitchFamily="2" charset="0"/>
              </a:rPr>
              <a:t>ks</a:t>
            </a:r>
            <a:r>
              <a:rPr lang="en-US" dirty="0" smtClean="0">
                <a:latin typeface="DevLys 010" pitchFamily="2" charset="0"/>
              </a:rPr>
              <a:t>=</a:t>
            </a:r>
            <a:r>
              <a:rPr lang="en-US" dirty="0" err="1" smtClean="0">
                <a:latin typeface="DevLys 010" pitchFamily="2" charset="0"/>
              </a:rPr>
              <a:t>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fy;s</a:t>
            </a:r>
            <a:r>
              <a:rPr lang="en-US" dirty="0" smtClean="0">
                <a:latin typeface="DevLys 010" pitchFamily="2" charset="0"/>
              </a:rPr>
              <a:t> </a:t>
            </a:r>
            <a:r>
              <a:rPr lang="en-US" dirty="0" err="1" smtClean="0">
                <a:latin typeface="DevLys 010" pitchFamily="2" charset="0"/>
              </a:rPr>
              <a:t>la;qDr</a:t>
            </a:r>
            <a:r>
              <a:rPr lang="en-US" dirty="0" smtClean="0">
                <a:latin typeface="DevLys 010" pitchFamily="2" charset="0"/>
              </a:rPr>
              <a:t> </a:t>
            </a:r>
            <a:r>
              <a:rPr lang="en-US" dirty="0" err="1" smtClean="0">
                <a:latin typeface="DevLys 010" pitchFamily="2" charset="0"/>
              </a:rPr>
              <a:t>iqujh</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dk;Z</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lexzrk</a:t>
            </a:r>
            <a:r>
              <a:rPr lang="en-US" dirty="0" smtClean="0">
                <a:latin typeface="DevLys 010" pitchFamily="2" charset="0"/>
              </a:rPr>
              <a:t> </a:t>
            </a:r>
            <a:r>
              <a:rPr lang="en-US" dirty="0" err="1" smtClean="0">
                <a:latin typeface="DevLys 010" pitchFamily="2" charset="0"/>
              </a:rPr>
              <a:t>iznku</a:t>
            </a:r>
            <a:r>
              <a:rPr lang="en-US" dirty="0" smtClean="0">
                <a:latin typeface="DevLys 010" pitchFamily="2" charset="0"/>
              </a:rPr>
              <a:t> </a:t>
            </a:r>
            <a:r>
              <a:rPr lang="en-US" dirty="0" err="1" smtClean="0">
                <a:latin typeface="DevLys 010" pitchFamily="2" charset="0"/>
              </a:rPr>
              <a:t>djsaxsA</a:t>
            </a:r>
            <a:r>
              <a:rPr lang="en-US" dirty="0" smtClean="0">
                <a:latin typeface="DevLys 010" pitchFamily="2" charset="0"/>
              </a:rPr>
              <a:t> </a:t>
            </a:r>
            <a:r>
              <a:rPr lang="en-US" dirty="0" err="1" smtClean="0">
                <a:latin typeface="DevLys 010" pitchFamily="2" charset="0"/>
              </a:rPr>
              <a:t>vU</a:t>
            </a:r>
            <a:r>
              <a:rPr lang="en-US" dirty="0" smtClean="0">
                <a:latin typeface="DevLys 010" pitchFamily="2" charset="0"/>
              </a:rPr>
              <a:t>; </a:t>
            </a:r>
            <a:r>
              <a:rPr lang="en-US" dirty="0" err="1" smtClean="0">
                <a:latin typeface="DevLys 010" pitchFamily="2" charset="0"/>
              </a:rPr>
              <a:t>ckrksa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lkFk&amp;lkFk</a:t>
            </a:r>
            <a:r>
              <a:rPr lang="en-US" dirty="0" smtClean="0">
                <a:latin typeface="DevLys 010" pitchFamily="2" charset="0"/>
              </a:rPr>
              <a:t> </a:t>
            </a:r>
            <a:r>
              <a:rPr lang="en-US" dirty="0" err="1" smtClean="0">
                <a:latin typeface="DevLys 010" pitchFamily="2" charset="0"/>
              </a:rPr>
              <a:t>dk;Z</a:t>
            </a:r>
            <a:r>
              <a:rPr lang="en-US" dirty="0" smtClean="0">
                <a:latin typeface="DevLys 010" pitchFamily="2" charset="0"/>
              </a:rPr>
              <a:t> ;</a:t>
            </a:r>
            <a:r>
              <a:rPr lang="en-US" dirty="0" err="1" smtClean="0">
                <a:latin typeface="DevLys 010" pitchFamily="2" charset="0"/>
              </a:rPr>
              <a:t>kstuk</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fpfUgr</a:t>
            </a:r>
            <a:r>
              <a:rPr lang="en-US" dirty="0" smtClean="0">
                <a:latin typeface="DevLys 010" pitchFamily="2" charset="0"/>
              </a:rPr>
              <a:t> </a:t>
            </a:r>
            <a:r>
              <a:rPr lang="en-US" dirty="0" err="1" smtClean="0">
                <a:latin typeface="DevLys 010" pitchFamily="2" charset="0"/>
              </a:rPr>
              <a:t>fd;s</a:t>
            </a:r>
            <a:r>
              <a:rPr lang="en-US" dirty="0" smtClean="0">
                <a:latin typeface="DevLys 010" pitchFamily="2" charset="0"/>
              </a:rPr>
              <a:t> </a:t>
            </a:r>
            <a:r>
              <a:rPr lang="en-US" dirty="0" err="1" smtClean="0">
                <a:latin typeface="DevLys 010" pitchFamily="2" charset="0"/>
              </a:rPr>
              <a:t>x;s</a:t>
            </a:r>
            <a:r>
              <a:rPr lang="en-US" dirty="0" smtClean="0">
                <a:latin typeface="DevLys 010" pitchFamily="2" charset="0"/>
              </a:rPr>
              <a:t> </a:t>
            </a:r>
            <a:r>
              <a:rPr lang="en-US" dirty="0" err="1" smtClean="0">
                <a:latin typeface="DevLys 010" pitchFamily="2" charset="0"/>
              </a:rPr>
              <a:t>izHkko’khy</a:t>
            </a:r>
            <a:r>
              <a:rPr lang="en-US" dirty="0" smtClean="0">
                <a:latin typeface="DevLys 010" pitchFamily="2" charset="0"/>
              </a:rPr>
              <a:t> </a:t>
            </a:r>
            <a:r>
              <a:rPr lang="en-US" dirty="0" err="1" smtClean="0">
                <a:latin typeface="DevLys 010" pitchFamily="2" charset="0"/>
              </a:rPr>
              <a:t>O;fDr;ksa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izfrca</a:t>
            </a:r>
            <a:r>
              <a:rPr lang="en-US" dirty="0" smtClean="0">
                <a:latin typeface="DevLys 010" pitchFamily="2" charset="0"/>
              </a:rPr>
              <a:t>/</a:t>
            </a:r>
            <a:r>
              <a:rPr lang="en-US" dirty="0" err="1" smtClean="0">
                <a:latin typeface="DevLys 010" pitchFamily="2" charset="0"/>
              </a:rPr>
              <a:t>kkRed</a:t>
            </a:r>
            <a:r>
              <a:rPr lang="en-US" dirty="0" smtClean="0">
                <a:latin typeface="DevLys 010" pitchFamily="2" charset="0"/>
              </a:rPr>
              <a:t> /</a:t>
            </a:r>
            <a:r>
              <a:rPr lang="en-US" dirty="0" err="1" smtClean="0">
                <a:latin typeface="DevLys 010" pitchFamily="2" charset="0"/>
              </a:rPr>
              <a:t>kkjkvksa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rgr</a:t>
            </a:r>
            <a:r>
              <a:rPr lang="en-US" dirty="0" smtClean="0">
                <a:latin typeface="DevLys 010" pitchFamily="2" charset="0"/>
              </a:rPr>
              <a:t>~ </a:t>
            </a:r>
            <a:r>
              <a:rPr lang="en-US" dirty="0" err="1" smtClean="0">
                <a:latin typeface="DevLys 010" pitchFamily="2" charset="0"/>
              </a:rPr>
              <a:t>fujUrj</a:t>
            </a:r>
            <a:r>
              <a:rPr lang="en-US" dirty="0" smtClean="0">
                <a:latin typeface="DevLys 010" pitchFamily="2" charset="0"/>
              </a:rPr>
              <a:t> </a:t>
            </a:r>
            <a:r>
              <a:rPr lang="en-US" dirty="0" err="1" smtClean="0">
                <a:latin typeface="DevLys 010" pitchFamily="2" charset="0"/>
              </a:rPr>
              <a:t>izHkkoh</a:t>
            </a:r>
            <a:r>
              <a:rPr lang="en-US" dirty="0" smtClean="0">
                <a:latin typeface="DevLys 010" pitchFamily="2" charset="0"/>
              </a:rPr>
              <a:t> </a:t>
            </a:r>
            <a:r>
              <a:rPr lang="en-US" dirty="0" err="1" smtClean="0">
                <a:latin typeface="DevLys 010" pitchFamily="2" charset="0"/>
              </a:rPr>
              <a:t>dk;Zokgh</a:t>
            </a:r>
            <a:r>
              <a:rPr lang="en-US" dirty="0" smtClean="0">
                <a:latin typeface="DevLys 010" pitchFamily="2" charset="0"/>
              </a:rPr>
              <a:t> </a:t>
            </a:r>
            <a:r>
              <a:rPr lang="en-US" dirty="0" err="1" smtClean="0">
                <a:latin typeface="DevLys 010" pitchFamily="2" charset="0"/>
              </a:rPr>
              <a:t>djsaxs</a:t>
            </a:r>
            <a:r>
              <a:rPr lang="en-US" dirty="0" smtClean="0">
                <a:latin typeface="DevLys 010" pitchFamily="2" charset="0"/>
              </a:rPr>
              <a:t> </a:t>
            </a:r>
            <a:r>
              <a:rPr lang="en-US" dirty="0" err="1" smtClean="0">
                <a:latin typeface="DevLys 010" pitchFamily="2" charset="0"/>
              </a:rPr>
              <a:t>rFkk</a:t>
            </a:r>
            <a:r>
              <a:rPr lang="en-US" dirty="0" smtClean="0">
                <a:latin typeface="DevLys 010" pitchFamily="2" charset="0"/>
              </a:rPr>
              <a:t> </a:t>
            </a:r>
            <a:r>
              <a:rPr lang="en-US" dirty="0" err="1" smtClean="0">
                <a:latin typeface="DevLys 010" pitchFamily="2" charset="0"/>
              </a:rPr>
              <a:t>vPNk</a:t>
            </a:r>
            <a:r>
              <a:rPr lang="en-US" dirty="0" smtClean="0">
                <a:latin typeface="DevLys 010" pitchFamily="2" charset="0"/>
              </a:rPr>
              <a:t> </a:t>
            </a:r>
            <a:r>
              <a:rPr lang="en-US" dirty="0" err="1" smtClean="0">
                <a:latin typeface="DevLys 010" pitchFamily="2" charset="0"/>
              </a:rPr>
              <a:t>O;ogkj</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fuR</a:t>
            </a:r>
            <a:r>
              <a:rPr lang="en-US" dirty="0" smtClean="0">
                <a:latin typeface="DevLys 010" pitchFamily="2" charset="0"/>
              </a:rPr>
              <a:t>; </a:t>
            </a:r>
            <a:r>
              <a:rPr lang="en-US" dirty="0" err="1" smtClean="0">
                <a:latin typeface="DevLys 010" pitchFamily="2" charset="0"/>
              </a:rPr>
              <a:t>izfr</a:t>
            </a:r>
            <a:r>
              <a:rPr lang="en-US" dirty="0" smtClean="0">
                <a:latin typeface="DevLys 010" pitchFamily="2" charset="0"/>
              </a:rPr>
              <a:t> </a:t>
            </a:r>
            <a:r>
              <a:rPr lang="en-US" dirty="0" err="1" smtClean="0">
                <a:latin typeface="DevLys 010" pitchFamily="2" charset="0"/>
              </a:rPr>
              <a:t>fodflr</a:t>
            </a:r>
            <a:r>
              <a:rPr lang="en-US" dirty="0" smtClean="0">
                <a:latin typeface="DevLys 010" pitchFamily="2" charset="0"/>
              </a:rPr>
              <a:t> </a:t>
            </a:r>
            <a:r>
              <a:rPr lang="en-US" dirty="0" err="1" smtClean="0">
                <a:latin typeface="DevLys 010" pitchFamily="2" charset="0"/>
              </a:rPr>
              <a:t>gksus</a:t>
            </a:r>
            <a:r>
              <a:rPr lang="en-US" dirty="0" smtClean="0">
                <a:latin typeface="DevLys 010" pitchFamily="2" charset="0"/>
              </a:rPr>
              <a:t> </a:t>
            </a:r>
            <a:r>
              <a:rPr lang="en-US" dirty="0" err="1" smtClean="0">
                <a:latin typeface="DevLys 010" pitchFamily="2" charset="0"/>
              </a:rPr>
              <a:t>okys</a:t>
            </a:r>
            <a:r>
              <a:rPr lang="en-US" dirty="0" smtClean="0">
                <a:latin typeface="DevLys 010" pitchFamily="2" charset="0"/>
              </a:rPr>
              <a:t> </a:t>
            </a:r>
            <a:r>
              <a:rPr lang="en-US" dirty="0" err="1" smtClean="0">
                <a:latin typeface="DevLys 010" pitchFamily="2" charset="0"/>
              </a:rPr>
              <a:t>fo’okl</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ns[</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t>
            </a:r>
            <a:r>
              <a:rPr lang="en-US" dirty="0" err="1" smtClean="0">
                <a:latin typeface="DevLys 010" pitchFamily="2" charset="0"/>
              </a:rPr>
              <a:t>ldsaA</a:t>
            </a:r>
            <a:r>
              <a:rPr lang="en-US" dirty="0" smtClean="0">
                <a:latin typeface="DevLys 010" pitchFamily="2" charset="0"/>
              </a:rPr>
              <a:t> </a:t>
            </a:r>
            <a:r>
              <a:rPr lang="en-US" dirty="0" err="1" smtClean="0">
                <a:latin typeface="DevLys 010" pitchFamily="2" charset="0"/>
              </a:rPr>
              <a:t>bl</a:t>
            </a:r>
            <a:r>
              <a:rPr lang="en-US" dirty="0" smtClean="0">
                <a:latin typeface="DevLys 010" pitchFamily="2" charset="0"/>
              </a:rPr>
              <a:t> </a:t>
            </a:r>
            <a:r>
              <a:rPr lang="en-US" dirty="0" err="1" smtClean="0">
                <a:latin typeface="DevLys 010" pitchFamily="2" charset="0"/>
              </a:rPr>
              <a:t>ckr</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lqfuf’pr</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tkuk</a:t>
            </a:r>
            <a:r>
              <a:rPr lang="en-US" dirty="0" smtClean="0">
                <a:latin typeface="DevLys 010" pitchFamily="2" charset="0"/>
              </a:rPr>
              <a:t> </a:t>
            </a:r>
            <a:r>
              <a:rPr lang="en-US" dirty="0" err="1" smtClean="0">
                <a:latin typeface="DevLys 010" pitchFamily="2" charset="0"/>
              </a:rPr>
              <a:t>pkfg;s</a:t>
            </a:r>
            <a:r>
              <a:rPr lang="en-US" dirty="0" smtClean="0">
                <a:latin typeface="DevLys 010" pitchFamily="2" charset="0"/>
              </a:rPr>
              <a:t> </a:t>
            </a:r>
            <a:r>
              <a:rPr lang="en-US" dirty="0" err="1" smtClean="0">
                <a:latin typeface="DevLys 010" pitchFamily="2" charset="0"/>
              </a:rPr>
              <a:t>fd</a:t>
            </a:r>
            <a:r>
              <a:rPr lang="en-US" dirty="0" smtClean="0">
                <a:latin typeface="DevLys 010" pitchFamily="2" charset="0"/>
              </a:rPr>
              <a:t> </a:t>
            </a:r>
            <a:r>
              <a:rPr lang="en-US" dirty="0" err="1" smtClean="0">
                <a:latin typeface="DevLys 010" pitchFamily="2" charset="0"/>
              </a:rPr>
              <a:t>mi;qZDr</a:t>
            </a:r>
            <a:r>
              <a:rPr lang="en-US" dirty="0" smtClean="0">
                <a:latin typeface="DevLys 010" pitchFamily="2" charset="0"/>
              </a:rPr>
              <a:t> </a:t>
            </a:r>
            <a:r>
              <a:rPr lang="en-US" dirty="0" err="1" smtClean="0">
                <a:latin typeface="DevLys 010" pitchFamily="2" charset="0"/>
              </a:rPr>
              <a:t>dkuwuh</a:t>
            </a:r>
            <a:r>
              <a:rPr lang="en-US" dirty="0" smtClean="0">
                <a:latin typeface="DevLys 010" pitchFamily="2" charset="0"/>
              </a:rPr>
              <a:t> </a:t>
            </a:r>
            <a:r>
              <a:rPr lang="en-US" dirty="0" err="1" smtClean="0">
                <a:latin typeface="DevLys 010" pitchFamily="2" charset="0"/>
              </a:rPr>
              <a:t>izko</a:t>
            </a:r>
            <a:r>
              <a:rPr lang="en-US" dirty="0" smtClean="0">
                <a:latin typeface="DevLys 010" pitchFamily="2" charset="0"/>
              </a:rPr>
              <a:t>/</a:t>
            </a:r>
            <a:r>
              <a:rPr lang="en-US" dirty="0" err="1" smtClean="0">
                <a:latin typeface="DevLys 010" pitchFamily="2" charset="0"/>
              </a:rPr>
              <a:t>kku</a:t>
            </a:r>
            <a:r>
              <a:rPr lang="en-US" dirty="0" smtClean="0">
                <a:latin typeface="DevLys 010" pitchFamily="2" charset="0"/>
              </a:rPr>
              <a:t> </a:t>
            </a:r>
            <a:r>
              <a:rPr lang="en-US" dirty="0" err="1" smtClean="0">
                <a:latin typeface="DevLys 010" pitchFamily="2" charset="0"/>
              </a:rPr>
              <a:t>fcuk</a:t>
            </a:r>
            <a:r>
              <a:rPr lang="en-US" dirty="0" smtClean="0">
                <a:latin typeface="DevLys 010" pitchFamily="2" charset="0"/>
              </a:rPr>
              <a:t> </a:t>
            </a:r>
            <a:r>
              <a:rPr lang="en-US" dirty="0" err="1" smtClean="0">
                <a:latin typeface="DevLys 010" pitchFamily="2" charset="0"/>
              </a:rPr>
              <a:t>fdlh</a:t>
            </a:r>
            <a:r>
              <a:rPr lang="en-US" dirty="0" smtClean="0">
                <a:latin typeface="DevLys 010" pitchFamily="2" charset="0"/>
              </a:rPr>
              <a:t> </a:t>
            </a:r>
            <a:r>
              <a:rPr lang="en-US" dirty="0" err="1" smtClean="0">
                <a:latin typeface="DevLys 010" pitchFamily="2" charset="0"/>
              </a:rPr>
              <a:t>i</a:t>
            </a:r>
            <a:r>
              <a:rPr lang="en-US" dirty="0" smtClean="0">
                <a:latin typeface="DevLys 010" pitchFamily="2" charset="0"/>
              </a:rPr>
              <a:t>{</a:t>
            </a:r>
            <a:r>
              <a:rPr lang="en-US" dirty="0" err="1" smtClean="0">
                <a:latin typeface="DevLys 010" pitchFamily="2" charset="0"/>
              </a:rPr>
              <a:t>kikr</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fØ;kfUor</a:t>
            </a:r>
            <a:r>
              <a:rPr lang="en-US" dirty="0" smtClean="0">
                <a:latin typeface="DevLys 010" pitchFamily="2" charset="0"/>
              </a:rPr>
              <a:t> </a:t>
            </a:r>
            <a:r>
              <a:rPr lang="en-US" dirty="0" err="1" smtClean="0">
                <a:latin typeface="DevLys 010" pitchFamily="2" charset="0"/>
              </a:rPr>
              <a:t>fd;s</a:t>
            </a:r>
            <a:r>
              <a:rPr lang="en-US" dirty="0" smtClean="0">
                <a:latin typeface="DevLys 010" pitchFamily="2" charset="0"/>
              </a:rPr>
              <a:t> </a:t>
            </a:r>
            <a:r>
              <a:rPr lang="en-US" dirty="0" err="1" smtClean="0">
                <a:latin typeface="DevLys 010" pitchFamily="2" charset="0"/>
              </a:rPr>
              <a:t>tk;sa</a:t>
            </a:r>
            <a:r>
              <a:rPr lang="en-US" dirty="0" smtClean="0">
                <a:latin typeface="DevLys 010" pitchFamily="2" charset="0"/>
              </a:rPr>
              <a:t> </a:t>
            </a:r>
            <a:r>
              <a:rPr lang="en-US" dirty="0" err="1" smtClean="0">
                <a:latin typeface="DevLys 010" pitchFamily="2" charset="0"/>
              </a:rPr>
              <a:t>rFkk</a:t>
            </a:r>
            <a:r>
              <a:rPr lang="en-US" dirty="0" smtClean="0">
                <a:latin typeface="DevLys 010" pitchFamily="2" charset="0"/>
              </a:rPr>
              <a:t> </a:t>
            </a:r>
            <a:r>
              <a:rPr lang="en-US" dirty="0" err="1" smtClean="0">
                <a:latin typeface="DevLys 010" pitchFamily="2" charset="0"/>
              </a:rPr>
              <a:t>fdlh</a:t>
            </a:r>
            <a:r>
              <a:rPr lang="en-US" dirty="0" smtClean="0">
                <a:latin typeface="DevLys 010" pitchFamily="2" charset="0"/>
              </a:rPr>
              <a:t> </a:t>
            </a:r>
            <a:r>
              <a:rPr lang="en-US" dirty="0" err="1" smtClean="0">
                <a:latin typeface="DevLys 010" pitchFamily="2" charset="0"/>
              </a:rPr>
              <a:t>Hkh</a:t>
            </a:r>
            <a:r>
              <a:rPr lang="en-US" dirty="0" smtClean="0">
                <a:latin typeface="DevLys 010" pitchFamily="2" charset="0"/>
              </a:rPr>
              <a:t> </a:t>
            </a:r>
            <a:r>
              <a:rPr lang="en-US" dirty="0" err="1" smtClean="0">
                <a:latin typeface="DevLys 010" pitchFamily="2" charset="0"/>
              </a:rPr>
              <a:t>leqnk</a:t>
            </a:r>
            <a:r>
              <a:rPr lang="en-US" dirty="0" smtClean="0">
                <a:latin typeface="DevLys 010" pitchFamily="2" charset="0"/>
              </a:rPr>
              <a:t>; ;k </a:t>
            </a:r>
            <a:r>
              <a:rPr lang="en-US" dirty="0" err="1" smtClean="0">
                <a:latin typeface="DevLys 010" pitchFamily="2" charset="0"/>
              </a:rPr>
              <a:t>ny</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fy;s</a:t>
            </a:r>
            <a:r>
              <a:rPr lang="en-US" dirty="0" smtClean="0">
                <a:latin typeface="DevLys 010" pitchFamily="2" charset="0"/>
              </a:rPr>
              <a:t> </a:t>
            </a:r>
            <a:r>
              <a:rPr lang="en-US" dirty="0" err="1" smtClean="0">
                <a:latin typeface="DevLys 010" pitchFamily="2" charset="0"/>
              </a:rPr>
              <a:t>dksbZ</a:t>
            </a:r>
            <a:r>
              <a:rPr lang="en-US" dirty="0" smtClean="0">
                <a:latin typeface="DevLys 010" pitchFamily="2" charset="0"/>
              </a:rPr>
              <a:t> </a:t>
            </a:r>
            <a:r>
              <a:rPr lang="en-US" dirty="0" err="1" smtClean="0">
                <a:latin typeface="DevLys 010" pitchFamily="2" charset="0"/>
              </a:rPr>
              <a:t>Hk</a:t>
            </a:r>
            <a:r>
              <a:rPr lang="en-US" dirty="0" smtClean="0">
                <a:latin typeface="DevLys 010" pitchFamily="2" charset="0"/>
              </a:rPr>
              <a:t>; ;k </a:t>
            </a:r>
            <a:r>
              <a:rPr lang="en-US" dirty="0" err="1" smtClean="0">
                <a:latin typeface="DevLys 010" pitchFamily="2" charset="0"/>
              </a:rPr>
              <a:t>i</a:t>
            </a:r>
            <a:r>
              <a:rPr lang="en-US" dirty="0" smtClean="0">
                <a:latin typeface="DevLys 010" pitchFamily="2" charset="0"/>
              </a:rPr>
              <a:t>{</a:t>
            </a:r>
            <a:r>
              <a:rPr lang="en-US" dirty="0" err="1" smtClean="0">
                <a:latin typeface="DevLys 010" pitchFamily="2" charset="0"/>
              </a:rPr>
              <a:t>kikr</a:t>
            </a:r>
            <a:r>
              <a:rPr lang="en-US" dirty="0" smtClean="0">
                <a:latin typeface="DevLys 010" pitchFamily="2" charset="0"/>
              </a:rPr>
              <a:t> </a:t>
            </a:r>
            <a:r>
              <a:rPr lang="en-US" dirty="0" err="1" smtClean="0">
                <a:latin typeface="DevLys 010" pitchFamily="2" charset="0"/>
              </a:rPr>
              <a:t>ifjyf</a:t>
            </a:r>
            <a:r>
              <a:rPr lang="en-US" dirty="0" smtClean="0">
                <a:latin typeface="DevLys 010" pitchFamily="2" charset="0"/>
              </a:rPr>
              <a:t>{</a:t>
            </a:r>
            <a:r>
              <a:rPr lang="en-US" dirty="0" err="1" smtClean="0">
                <a:latin typeface="DevLys 010" pitchFamily="2" charset="0"/>
              </a:rPr>
              <a:t>kr</a:t>
            </a:r>
            <a:r>
              <a:rPr lang="en-US" dirty="0" smtClean="0">
                <a:latin typeface="DevLys 010" pitchFamily="2" charset="0"/>
              </a:rPr>
              <a:t> u </a:t>
            </a:r>
            <a:r>
              <a:rPr lang="en-US" dirty="0" err="1" smtClean="0">
                <a:latin typeface="DevLys 010" pitchFamily="2" charset="0"/>
              </a:rPr>
              <a:t>gksA</a:t>
            </a:r>
            <a:endParaRPr lang="en-US" dirty="0" smtClean="0">
              <a:latin typeface="DevLys 010" pitchFamily="2" charset="0"/>
            </a:endParaRPr>
          </a:p>
          <a:p>
            <a:pPr lvl="0" algn="just"/>
            <a:r>
              <a:rPr lang="en-US" dirty="0" err="1" smtClean="0">
                <a:latin typeface="DevLys 010" pitchFamily="2" charset="0"/>
              </a:rPr>
              <a:t>lsDVj</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fpfUgr</a:t>
            </a:r>
            <a:r>
              <a:rPr lang="en-US" dirty="0" smtClean="0">
                <a:latin typeface="DevLys 010" pitchFamily="2" charset="0"/>
              </a:rPr>
              <a:t> </a:t>
            </a:r>
            <a:r>
              <a:rPr lang="en-US" dirty="0" err="1" smtClean="0">
                <a:latin typeface="DevLys 010" pitchFamily="2" charset="0"/>
              </a:rPr>
              <a:t>fd;s</a:t>
            </a:r>
            <a:r>
              <a:rPr lang="en-US" dirty="0" smtClean="0">
                <a:latin typeface="DevLys 010" pitchFamily="2" charset="0"/>
              </a:rPr>
              <a:t> </a:t>
            </a:r>
            <a:r>
              <a:rPr lang="en-US" dirty="0" err="1" smtClean="0">
                <a:latin typeface="DevLys 010" pitchFamily="2" charset="0"/>
              </a:rPr>
              <a:t>x;s</a:t>
            </a:r>
            <a:r>
              <a:rPr lang="en-US" dirty="0" smtClean="0">
                <a:latin typeface="DevLys 010" pitchFamily="2" charset="0"/>
              </a:rPr>
              <a:t> </a:t>
            </a:r>
            <a:r>
              <a:rPr lang="en-US" dirty="0" err="1" smtClean="0">
                <a:latin typeface="DevLys 010" pitchFamily="2" charset="0"/>
              </a:rPr>
              <a:t>oYujscy</a:t>
            </a:r>
            <a:r>
              <a:rPr lang="en-US" dirty="0" smtClean="0">
                <a:latin typeface="DevLys 010" pitchFamily="2" charset="0"/>
              </a:rPr>
              <a:t> </a:t>
            </a:r>
            <a:r>
              <a:rPr lang="en-US" dirty="0" err="1" smtClean="0">
                <a:latin typeface="DevLys 010" pitchFamily="2" charset="0"/>
              </a:rPr>
              <a:t>LFkku</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lrr</a:t>
            </a:r>
            <a:r>
              <a:rPr lang="en-US" dirty="0" smtClean="0">
                <a:latin typeface="DevLys 010" pitchFamily="2" charset="0"/>
              </a:rPr>
              <a:t>~ </a:t>
            </a:r>
            <a:r>
              <a:rPr lang="en-US" dirty="0" err="1" smtClean="0">
                <a:latin typeface="DevLys 010" pitchFamily="2" charset="0"/>
              </a:rPr>
              <a:t>Hkze.k</a:t>
            </a:r>
            <a:r>
              <a:rPr lang="en-US" dirty="0" smtClean="0">
                <a:latin typeface="DevLys 010" pitchFamily="2" charset="0"/>
              </a:rPr>
              <a:t> </a:t>
            </a:r>
            <a:r>
              <a:rPr lang="en-US" dirty="0" err="1" smtClean="0">
                <a:latin typeface="DevLys 010" pitchFamily="2" charset="0"/>
              </a:rPr>
              <a:t>djsaxs</a:t>
            </a:r>
            <a:r>
              <a:rPr lang="en-US" dirty="0" smtClean="0">
                <a:latin typeface="DevLys 010" pitchFamily="2" charset="0"/>
              </a:rPr>
              <a:t> </a:t>
            </a:r>
            <a:r>
              <a:rPr lang="en-US" dirty="0" err="1" smtClean="0">
                <a:latin typeface="DevLys 010" pitchFamily="2" charset="0"/>
              </a:rPr>
              <a:t>rFkk</a:t>
            </a:r>
            <a:r>
              <a:rPr lang="en-US" dirty="0" smtClean="0">
                <a:latin typeface="DevLys 010" pitchFamily="2" charset="0"/>
              </a:rPr>
              <a:t> </a:t>
            </a:r>
            <a:r>
              <a:rPr lang="en-US" dirty="0" err="1" smtClean="0">
                <a:latin typeface="DevLys 010" pitchFamily="2" charset="0"/>
              </a:rPr>
              <a:t>oYujscy</a:t>
            </a:r>
            <a:r>
              <a:rPr lang="en-US" dirty="0" smtClean="0">
                <a:latin typeface="DevLys 010" pitchFamily="2" charset="0"/>
              </a:rPr>
              <a:t> </a:t>
            </a:r>
            <a:r>
              <a:rPr lang="en-US" dirty="0" err="1" smtClean="0">
                <a:latin typeface="DevLys 010" pitchFamily="2" charset="0"/>
              </a:rPr>
              <a:t>O;fDr;ksa</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fo’okl</a:t>
            </a:r>
            <a:r>
              <a:rPr lang="en-US" dirty="0" smtClean="0">
                <a:latin typeface="DevLys 010" pitchFamily="2" charset="0"/>
              </a:rPr>
              <a:t> c&lt;+</a:t>
            </a:r>
            <a:r>
              <a:rPr lang="en-US" dirty="0" err="1" smtClean="0">
                <a:latin typeface="DevLys 010" pitchFamily="2" charset="0"/>
              </a:rPr>
              <a:t>kus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fd</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t>
            </a:r>
            <a:r>
              <a:rPr lang="en-US" dirty="0" err="1" smtClean="0">
                <a:latin typeface="DevLys 010" pitchFamily="2" charset="0"/>
              </a:rPr>
              <a:t>jgs</a:t>
            </a:r>
            <a:r>
              <a:rPr lang="en-US" dirty="0" smtClean="0">
                <a:latin typeface="DevLys 010" pitchFamily="2" charset="0"/>
              </a:rPr>
              <a:t> </a:t>
            </a:r>
            <a:r>
              <a:rPr lang="en-US" dirty="0" err="1" smtClean="0">
                <a:latin typeface="DevLys 010" pitchFamily="2" charset="0"/>
              </a:rPr>
              <a:t>mik;ksa</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eqY;kadu</a:t>
            </a:r>
            <a:r>
              <a:rPr lang="en-US" dirty="0" smtClean="0">
                <a:latin typeface="DevLys 010" pitchFamily="2" charset="0"/>
              </a:rPr>
              <a:t> </a:t>
            </a:r>
            <a:r>
              <a:rPr lang="en-US" dirty="0" err="1" smtClean="0">
                <a:latin typeface="DevLys 010" pitchFamily="2" charset="0"/>
              </a:rPr>
              <a:t>djsaxs</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tkudkjh</a:t>
            </a:r>
            <a:r>
              <a:rPr lang="en-US" dirty="0" smtClean="0">
                <a:latin typeface="DevLys 010" pitchFamily="2" charset="0"/>
              </a:rPr>
              <a:t> </a:t>
            </a:r>
            <a:r>
              <a:rPr lang="en-US" dirty="0" err="1" smtClean="0">
                <a:latin typeface="DevLys 010" pitchFamily="2" charset="0"/>
              </a:rPr>
              <a:t>bdB~Bh</a:t>
            </a:r>
            <a:r>
              <a:rPr lang="en-US" dirty="0" smtClean="0">
                <a:latin typeface="DevLys 010" pitchFamily="2" charset="0"/>
              </a:rPr>
              <a:t> </a:t>
            </a:r>
            <a:r>
              <a:rPr lang="en-US" dirty="0" err="1" smtClean="0">
                <a:latin typeface="DevLys 010" pitchFamily="2" charset="0"/>
              </a:rPr>
              <a:t>dj</a:t>
            </a:r>
            <a:r>
              <a:rPr lang="en-US" dirty="0" smtClean="0">
                <a:latin typeface="DevLys 010" pitchFamily="2" charset="0"/>
              </a:rPr>
              <a:t> </a:t>
            </a:r>
            <a:r>
              <a:rPr lang="en-US" dirty="0" err="1" smtClean="0">
                <a:latin typeface="DevLys 010" pitchFamily="2" charset="0"/>
              </a:rPr>
              <a:t>ofj"B</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kdkfj;ksa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lwfpr</a:t>
            </a:r>
            <a:r>
              <a:rPr lang="en-US" dirty="0" smtClean="0">
                <a:latin typeface="DevLys 010" pitchFamily="2" charset="0"/>
              </a:rPr>
              <a:t> </a:t>
            </a:r>
            <a:r>
              <a:rPr lang="en-US" dirty="0" err="1" smtClean="0">
                <a:latin typeface="DevLys 010" pitchFamily="2" charset="0"/>
              </a:rPr>
              <a:t>djsaxsA</a:t>
            </a:r>
            <a:endParaRPr lang="en-US" dirty="0" smtClean="0">
              <a:latin typeface="DevLys 010" pitchFamily="2" charset="0"/>
            </a:endParaRPr>
          </a:p>
          <a:p>
            <a:pPr lvl="0" algn="just"/>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bl</a:t>
            </a:r>
            <a:r>
              <a:rPr lang="en-US" dirty="0" smtClean="0">
                <a:latin typeface="DevLys 010" pitchFamily="2" charset="0"/>
              </a:rPr>
              <a:t> </a:t>
            </a:r>
            <a:r>
              <a:rPr lang="en-US" dirty="0" err="1" smtClean="0">
                <a:latin typeface="DevLys 010" pitchFamily="2" charset="0"/>
              </a:rPr>
              <a:t>izdkj</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oYujscy</a:t>
            </a:r>
            <a:r>
              <a:rPr lang="en-US" dirty="0" smtClean="0">
                <a:latin typeface="DevLys 010" pitchFamily="2" charset="0"/>
              </a:rPr>
              <a:t> {</a:t>
            </a:r>
            <a:r>
              <a:rPr lang="en-US" dirty="0" err="1" smtClean="0">
                <a:latin typeface="DevLys 010" pitchFamily="2" charset="0"/>
              </a:rPr>
              <a:t>ks</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fu"Bkoku</a:t>
            </a:r>
            <a:r>
              <a:rPr lang="en-US" dirty="0" smtClean="0">
                <a:latin typeface="DevLys 010" pitchFamily="2" charset="0"/>
              </a:rPr>
              <a:t> </a:t>
            </a:r>
            <a:r>
              <a:rPr lang="en-US" dirty="0" err="1" smtClean="0">
                <a:latin typeface="DevLys 010" pitchFamily="2" charset="0"/>
              </a:rPr>
              <a:t>iqfyl</a:t>
            </a:r>
            <a:r>
              <a:rPr lang="en-US" dirty="0" smtClean="0">
                <a:latin typeface="DevLys 010" pitchFamily="2" charset="0"/>
              </a:rPr>
              <a:t> </a:t>
            </a:r>
            <a:r>
              <a:rPr lang="en-US" dirty="0" err="1" smtClean="0">
                <a:latin typeface="DevLys 010" pitchFamily="2" charset="0"/>
              </a:rPr>
              <a:t>ny</a:t>
            </a:r>
            <a:r>
              <a:rPr lang="en-US" dirty="0" smtClean="0">
                <a:latin typeface="DevLys 010" pitchFamily="2" charset="0"/>
              </a:rPr>
              <a:t> </a:t>
            </a:r>
            <a:r>
              <a:rPr lang="en-US" dirty="0" err="1" smtClean="0">
                <a:latin typeface="DevLys 010" pitchFamily="2" charset="0"/>
              </a:rPr>
              <a:t>Hkstsxk</a:t>
            </a:r>
            <a:r>
              <a:rPr lang="en-US" dirty="0" smtClean="0">
                <a:latin typeface="DevLys 010" pitchFamily="2" charset="0"/>
              </a:rPr>
              <a:t> </a:t>
            </a:r>
            <a:r>
              <a:rPr lang="en-US" dirty="0" err="1" smtClean="0">
                <a:latin typeface="DevLys 010" pitchFamily="2" charset="0"/>
              </a:rPr>
              <a:t>rFkk</a:t>
            </a:r>
            <a:r>
              <a:rPr lang="en-US" dirty="0" smtClean="0">
                <a:latin typeface="DevLys 010" pitchFamily="2" charset="0"/>
              </a:rPr>
              <a:t> </a:t>
            </a:r>
            <a:r>
              <a:rPr lang="en-US" dirty="0" err="1" smtClean="0">
                <a:latin typeface="DevLys 010" pitchFamily="2" charset="0"/>
              </a:rPr>
              <a:t>muesa</a:t>
            </a:r>
            <a:r>
              <a:rPr lang="en-US" dirty="0" smtClean="0">
                <a:latin typeface="DevLys 010" pitchFamily="2" charset="0"/>
              </a:rPr>
              <a:t> </a:t>
            </a:r>
            <a:r>
              <a:rPr lang="en-US" dirty="0" err="1" smtClean="0">
                <a:latin typeface="DevLys 010" pitchFamily="2" charset="0"/>
              </a:rPr>
              <a:t>fo’okl</a:t>
            </a:r>
            <a:r>
              <a:rPr lang="en-US" dirty="0" smtClean="0">
                <a:latin typeface="DevLys 010" pitchFamily="2" charset="0"/>
              </a:rPr>
              <a:t> c&lt;+</a:t>
            </a:r>
            <a:r>
              <a:rPr lang="en-US" dirty="0" err="1" smtClean="0">
                <a:latin typeface="DevLys 010" pitchFamily="2" charset="0"/>
              </a:rPr>
              <a:t>kus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mik;ksa</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fØ;kUo;u</a:t>
            </a:r>
            <a:r>
              <a:rPr lang="en-US" dirty="0" smtClean="0">
                <a:latin typeface="DevLys 010" pitchFamily="2" charset="0"/>
              </a:rPr>
              <a:t> </a:t>
            </a:r>
            <a:r>
              <a:rPr lang="en-US" dirty="0" err="1" smtClean="0">
                <a:latin typeface="DevLys 010" pitchFamily="2" charset="0"/>
              </a:rPr>
              <a:t>djsxkA</a:t>
            </a:r>
            <a:r>
              <a:rPr lang="en-US" dirty="0" smtClean="0">
                <a:latin typeface="DevLys 010" pitchFamily="2" charset="0"/>
              </a:rPr>
              <a:t> ;g </a:t>
            </a:r>
            <a:r>
              <a:rPr lang="en-US" dirty="0" err="1" smtClean="0">
                <a:latin typeface="DevLys 010" pitchFamily="2" charset="0"/>
              </a:rPr>
              <a:t>dk;Z</a:t>
            </a:r>
            <a:r>
              <a:rPr lang="en-US" dirty="0" smtClean="0">
                <a:latin typeface="DevLys 010" pitchFamily="2" charset="0"/>
              </a:rPr>
              <a:t> </a:t>
            </a:r>
            <a:r>
              <a:rPr lang="en-US" dirty="0" err="1" smtClean="0">
                <a:latin typeface="DevLys 010" pitchFamily="2" charset="0"/>
              </a:rPr>
              <a:t>fty</a:t>
            </a:r>
            <a:r>
              <a:rPr lang="en-US" dirty="0" smtClean="0">
                <a:latin typeface="DevLys 010" pitchFamily="2" charset="0"/>
              </a:rPr>
              <a:t> </a:t>
            </a:r>
            <a:r>
              <a:rPr lang="en-US" dirty="0" err="1" smtClean="0">
                <a:latin typeface="DevLys 010" pitchFamily="2" charset="0"/>
              </a:rPr>
              <a:t>lqj</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kstuk</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lrr</a:t>
            </a:r>
            <a:r>
              <a:rPr lang="en-US" dirty="0" smtClean="0">
                <a:latin typeface="DevLys 010" pitchFamily="2" charset="0"/>
              </a:rPr>
              <a:t>~ </a:t>
            </a:r>
            <a:r>
              <a:rPr lang="en-US" dirty="0" err="1" smtClean="0">
                <a:latin typeface="DevLys 010" pitchFamily="2" charset="0"/>
              </a:rPr>
              <a:t>fgLlk</a:t>
            </a:r>
            <a:r>
              <a:rPr lang="en-US" dirty="0" smtClean="0">
                <a:latin typeface="DevLys 010" pitchFamily="2" charset="0"/>
              </a:rPr>
              <a:t> </a:t>
            </a:r>
            <a:r>
              <a:rPr lang="en-US" dirty="0" err="1" smtClean="0">
                <a:latin typeface="DevLys 010" pitchFamily="2" charset="0"/>
              </a:rPr>
              <a:t>gksuk</a:t>
            </a:r>
            <a:r>
              <a:rPr lang="en-US" dirty="0" smtClean="0">
                <a:latin typeface="DevLys 010" pitchFamily="2" charset="0"/>
              </a:rPr>
              <a:t> </a:t>
            </a:r>
            <a:r>
              <a:rPr lang="en-US" dirty="0" err="1" smtClean="0">
                <a:latin typeface="DevLys 010" pitchFamily="2" charset="0"/>
              </a:rPr>
              <a:t>pkfg;sA</a:t>
            </a:r>
            <a:endParaRPr lang="en-US" dirty="0" smtClean="0">
              <a:latin typeface="DevLys 010" pitchFamily="2" charset="0"/>
            </a:endParaRPr>
          </a:p>
          <a:p>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228600"/>
            <a:ext cx="7620000" cy="5897563"/>
          </a:xfrm>
        </p:spPr>
        <p:txBody>
          <a:bodyPr>
            <a:normAutofit fontScale="47500" lnSpcReduction="20000"/>
          </a:bodyPr>
          <a:lstStyle/>
          <a:p>
            <a:pPr lvl="0" algn="ctr">
              <a:buNone/>
            </a:pPr>
            <a:r>
              <a:rPr lang="en-US" sz="8400" b="1" dirty="0" err="1" smtClean="0">
                <a:solidFill>
                  <a:srgbClr val="0070C0"/>
                </a:solidFill>
                <a:latin typeface="DevLys 010" pitchFamily="2" charset="0"/>
              </a:rPr>
              <a:t>oYujsfcfyVh</a:t>
            </a:r>
            <a:r>
              <a:rPr lang="en-US" sz="8400" b="1" dirty="0" smtClean="0">
                <a:solidFill>
                  <a:srgbClr val="0070C0"/>
                </a:solidFill>
                <a:latin typeface="DevLys 010" pitchFamily="2" charset="0"/>
              </a:rPr>
              <a:t> </a:t>
            </a:r>
            <a:r>
              <a:rPr lang="en-US" sz="8400" b="1" dirty="0" err="1" smtClean="0">
                <a:solidFill>
                  <a:srgbClr val="0070C0"/>
                </a:solidFill>
                <a:latin typeface="DevLys 010" pitchFamily="2" charset="0"/>
              </a:rPr>
              <a:t>esfiax</a:t>
            </a:r>
            <a:endParaRPr lang="en-US" sz="8400" b="1" dirty="0" smtClean="0">
              <a:solidFill>
                <a:srgbClr val="0070C0"/>
              </a:solidFill>
              <a:latin typeface="DevLys 010" pitchFamily="2" charset="0"/>
            </a:endParaRPr>
          </a:p>
          <a:p>
            <a:pPr lvl="0" algn="just"/>
            <a:r>
              <a:rPr lang="en-US" sz="5100" dirty="0" err="1" smtClean="0">
                <a:latin typeface="DevLys 010" pitchFamily="2" charset="0"/>
              </a:rPr>
              <a:t>ernku</a:t>
            </a:r>
            <a:r>
              <a:rPr lang="en-US" sz="5100" dirty="0" smtClean="0">
                <a:latin typeface="DevLys 010" pitchFamily="2" charset="0"/>
              </a:rPr>
              <a:t> </a:t>
            </a:r>
            <a:r>
              <a:rPr lang="en-US" sz="5100" dirty="0" err="1" smtClean="0">
                <a:latin typeface="DevLys 010" pitchFamily="2" charset="0"/>
              </a:rPr>
              <a:t>ds</a:t>
            </a:r>
            <a:r>
              <a:rPr lang="en-US" sz="5100" dirty="0" smtClean="0">
                <a:latin typeface="DevLys 010" pitchFamily="2" charset="0"/>
              </a:rPr>
              <a:t> </a:t>
            </a:r>
            <a:r>
              <a:rPr lang="en-US" sz="5100" dirty="0" err="1" smtClean="0">
                <a:latin typeface="DevLys 010" pitchFamily="2" charset="0"/>
              </a:rPr>
              <a:t>fnu</a:t>
            </a:r>
            <a:r>
              <a:rPr lang="en-US" sz="5100" dirty="0" smtClean="0">
                <a:latin typeface="DevLys 010" pitchFamily="2" charset="0"/>
              </a:rPr>
              <a:t> </a:t>
            </a:r>
            <a:r>
              <a:rPr lang="en-US" sz="5100" dirty="0" err="1" smtClean="0">
                <a:latin typeface="DevLys 010" pitchFamily="2" charset="0"/>
              </a:rPr>
              <a:t>lsDVj</a:t>
            </a:r>
            <a:r>
              <a:rPr lang="en-US" sz="5100" dirty="0" smtClean="0">
                <a:latin typeface="DevLys 010" pitchFamily="2" charset="0"/>
              </a:rPr>
              <a:t> </a:t>
            </a:r>
            <a:r>
              <a:rPr lang="en-US" sz="5100" dirty="0" err="1" smtClean="0">
                <a:latin typeface="DevLys 010" pitchFamily="2" charset="0"/>
              </a:rPr>
              <a:t>vf</a:t>
            </a:r>
            <a:r>
              <a:rPr lang="en-US" sz="5100" dirty="0" smtClean="0">
                <a:latin typeface="DevLys 010" pitchFamily="2" charset="0"/>
              </a:rPr>
              <a:t>/</a:t>
            </a:r>
            <a:r>
              <a:rPr lang="en-US" sz="5100" dirty="0" err="1" smtClean="0">
                <a:latin typeface="DevLys 010" pitchFamily="2" charset="0"/>
              </a:rPr>
              <a:t>kdkjh</a:t>
            </a:r>
            <a:r>
              <a:rPr lang="en-US" sz="5100" dirty="0" smtClean="0">
                <a:latin typeface="DevLys 010" pitchFamily="2" charset="0"/>
              </a:rPr>
              <a:t> </a:t>
            </a:r>
            <a:r>
              <a:rPr lang="en-US" sz="5100" dirty="0" err="1" smtClean="0">
                <a:latin typeface="DevLys 010" pitchFamily="2" charset="0"/>
              </a:rPr>
              <a:t>fo’ks"k</a:t>
            </a:r>
            <a:r>
              <a:rPr lang="en-US" sz="5100" dirty="0" smtClean="0">
                <a:latin typeface="DevLys 010" pitchFamily="2" charset="0"/>
              </a:rPr>
              <a:t> :</a:t>
            </a:r>
            <a:r>
              <a:rPr lang="en-US" sz="5100" dirty="0" err="1" smtClean="0">
                <a:latin typeface="DevLys 010" pitchFamily="2" charset="0"/>
              </a:rPr>
              <a:t>i</a:t>
            </a:r>
            <a:r>
              <a:rPr lang="en-US" sz="5100" dirty="0" smtClean="0">
                <a:latin typeface="DevLys 010" pitchFamily="2" charset="0"/>
              </a:rPr>
              <a:t> </a:t>
            </a:r>
            <a:r>
              <a:rPr lang="en-US" sz="5100" dirty="0" err="1" smtClean="0">
                <a:latin typeface="DevLys 010" pitchFamily="2" charset="0"/>
              </a:rPr>
              <a:t>ls</a:t>
            </a:r>
            <a:r>
              <a:rPr lang="en-US" sz="5100" dirty="0" smtClean="0">
                <a:latin typeface="DevLys 010" pitchFamily="2" charset="0"/>
              </a:rPr>
              <a:t> ;g ns[</a:t>
            </a:r>
            <a:r>
              <a:rPr lang="en-US" sz="5100" dirty="0" err="1" smtClean="0">
                <a:latin typeface="DevLys 010" pitchFamily="2" charset="0"/>
              </a:rPr>
              <a:t>ksaxs</a:t>
            </a:r>
            <a:r>
              <a:rPr lang="en-US" sz="5100" dirty="0" smtClean="0">
                <a:latin typeface="DevLys 010" pitchFamily="2" charset="0"/>
              </a:rPr>
              <a:t> ,</a:t>
            </a:r>
            <a:r>
              <a:rPr lang="en-US" sz="5100" dirty="0" err="1" smtClean="0">
                <a:latin typeface="DevLys 010" pitchFamily="2" charset="0"/>
              </a:rPr>
              <a:t>oa</a:t>
            </a:r>
            <a:r>
              <a:rPr lang="en-US" sz="5100" dirty="0" smtClean="0">
                <a:latin typeface="DevLys 010" pitchFamily="2" charset="0"/>
              </a:rPr>
              <a:t> </a:t>
            </a:r>
            <a:r>
              <a:rPr lang="en-US" sz="5100" dirty="0" err="1" smtClean="0">
                <a:latin typeface="DevLys 010" pitchFamily="2" charset="0"/>
              </a:rPr>
              <a:t>lR;kfir</a:t>
            </a:r>
            <a:r>
              <a:rPr lang="en-US" sz="5100" dirty="0" smtClean="0">
                <a:latin typeface="DevLys 010" pitchFamily="2" charset="0"/>
              </a:rPr>
              <a:t> </a:t>
            </a:r>
            <a:r>
              <a:rPr lang="en-US" sz="5100" dirty="0" err="1" smtClean="0">
                <a:latin typeface="DevLys 010" pitchFamily="2" charset="0"/>
              </a:rPr>
              <a:t>djsaxs</a:t>
            </a:r>
            <a:r>
              <a:rPr lang="en-US" sz="5100" dirty="0" smtClean="0">
                <a:latin typeface="DevLys 010" pitchFamily="2" charset="0"/>
              </a:rPr>
              <a:t> </a:t>
            </a:r>
            <a:r>
              <a:rPr lang="en-US" sz="5100" dirty="0" err="1" smtClean="0">
                <a:latin typeface="DevLys 010" pitchFamily="2" charset="0"/>
              </a:rPr>
              <a:t>fd</a:t>
            </a:r>
            <a:r>
              <a:rPr lang="en-US" sz="5100" dirty="0" smtClean="0">
                <a:latin typeface="DevLys 010" pitchFamily="2" charset="0"/>
              </a:rPr>
              <a:t> </a:t>
            </a:r>
            <a:r>
              <a:rPr lang="en-US" sz="5100" dirty="0" err="1" smtClean="0">
                <a:latin typeface="DevLys 010" pitchFamily="2" charset="0"/>
              </a:rPr>
              <a:t>oYujscy</a:t>
            </a:r>
            <a:r>
              <a:rPr lang="en-US" sz="5100" dirty="0" smtClean="0">
                <a:latin typeface="DevLys 010" pitchFamily="2" charset="0"/>
              </a:rPr>
              <a:t> {</a:t>
            </a:r>
            <a:r>
              <a:rPr lang="en-US" sz="5100" dirty="0" err="1" smtClean="0">
                <a:latin typeface="DevLys 010" pitchFamily="2" charset="0"/>
              </a:rPr>
              <a:t>ks</a:t>
            </a:r>
            <a:r>
              <a:rPr lang="en-US" sz="5100" dirty="0" smtClean="0">
                <a:latin typeface="DevLys 010" pitchFamily="2" charset="0"/>
              </a:rPr>
              <a:t>= </a:t>
            </a:r>
            <a:r>
              <a:rPr lang="en-US" sz="5100" dirty="0" err="1" smtClean="0">
                <a:latin typeface="DevLys 010" pitchFamily="2" charset="0"/>
              </a:rPr>
              <a:t>ds</a:t>
            </a:r>
            <a:r>
              <a:rPr lang="en-US" sz="5100" dirty="0" smtClean="0">
                <a:latin typeface="DevLys 010" pitchFamily="2" charset="0"/>
              </a:rPr>
              <a:t> </a:t>
            </a:r>
            <a:r>
              <a:rPr lang="en-US" sz="5100" dirty="0" err="1" smtClean="0">
                <a:latin typeface="DevLys 010" pitchFamily="2" charset="0"/>
              </a:rPr>
              <a:t>ernkrk</a:t>
            </a:r>
            <a:r>
              <a:rPr lang="en-US" sz="5100" dirty="0" smtClean="0">
                <a:latin typeface="DevLys 010" pitchFamily="2" charset="0"/>
              </a:rPr>
              <a:t> </a:t>
            </a:r>
            <a:r>
              <a:rPr lang="en-US" sz="5100" dirty="0" err="1" smtClean="0">
                <a:latin typeface="DevLys 010" pitchFamily="2" charset="0"/>
              </a:rPr>
              <a:t>ernku</a:t>
            </a:r>
            <a:r>
              <a:rPr lang="en-US" sz="5100" dirty="0" smtClean="0">
                <a:latin typeface="DevLys 010" pitchFamily="2" charset="0"/>
              </a:rPr>
              <a:t> </a:t>
            </a:r>
            <a:r>
              <a:rPr lang="en-US" sz="5100" dirty="0" err="1" smtClean="0">
                <a:latin typeface="DevLys 010" pitchFamily="2" charset="0"/>
              </a:rPr>
              <a:t>ds</a:t>
            </a:r>
            <a:r>
              <a:rPr lang="en-US" sz="5100" dirty="0" smtClean="0">
                <a:latin typeface="DevLys 010" pitchFamily="2" charset="0"/>
              </a:rPr>
              <a:t> </a:t>
            </a:r>
            <a:r>
              <a:rPr lang="en-US" sz="5100" dirty="0" err="1" smtClean="0">
                <a:latin typeface="DevLys 010" pitchFamily="2" charset="0"/>
              </a:rPr>
              <a:t>fnu</a:t>
            </a:r>
            <a:r>
              <a:rPr lang="en-US" sz="5100" dirty="0" smtClean="0">
                <a:latin typeface="DevLys 010" pitchFamily="2" charset="0"/>
              </a:rPr>
              <a:t> </a:t>
            </a:r>
            <a:r>
              <a:rPr lang="en-US" sz="5100" dirty="0" err="1" smtClean="0">
                <a:latin typeface="DevLys 010" pitchFamily="2" charset="0"/>
              </a:rPr>
              <a:t>ernku</a:t>
            </a:r>
            <a:r>
              <a:rPr lang="en-US" sz="5100" dirty="0" smtClean="0">
                <a:latin typeface="DevLys 010" pitchFamily="2" charset="0"/>
              </a:rPr>
              <a:t> </a:t>
            </a:r>
            <a:r>
              <a:rPr lang="en-US" sz="5100" dirty="0" err="1" smtClean="0">
                <a:latin typeface="DevLys 010" pitchFamily="2" charset="0"/>
              </a:rPr>
              <a:t>ds</a:t>
            </a:r>
            <a:r>
              <a:rPr lang="en-US" sz="5100" dirty="0" smtClean="0">
                <a:latin typeface="DevLys 010" pitchFamily="2" charset="0"/>
              </a:rPr>
              <a:t> </a:t>
            </a:r>
            <a:r>
              <a:rPr lang="en-US" sz="5100" dirty="0" err="1" smtClean="0">
                <a:latin typeface="DevLys 010" pitchFamily="2" charset="0"/>
              </a:rPr>
              <a:t>fy;s</a:t>
            </a:r>
            <a:r>
              <a:rPr lang="en-US" sz="5100" dirty="0" smtClean="0">
                <a:latin typeface="DevLys 010" pitchFamily="2" charset="0"/>
              </a:rPr>
              <a:t> </a:t>
            </a:r>
            <a:r>
              <a:rPr lang="en-US" sz="5100" dirty="0" err="1" smtClean="0">
                <a:latin typeface="DevLys 010" pitchFamily="2" charset="0"/>
              </a:rPr>
              <a:t>vk</a:t>
            </a:r>
            <a:r>
              <a:rPr lang="en-US" sz="5100" dirty="0" smtClean="0">
                <a:latin typeface="DevLys 010" pitchFamily="2" charset="0"/>
              </a:rPr>
              <a:t> </a:t>
            </a:r>
            <a:r>
              <a:rPr lang="en-US" sz="5100" dirty="0" err="1" smtClean="0">
                <a:latin typeface="DevLys 010" pitchFamily="2" charset="0"/>
              </a:rPr>
              <a:t>jgs</a:t>
            </a:r>
            <a:r>
              <a:rPr lang="en-US" sz="5100" dirty="0" smtClean="0">
                <a:latin typeface="DevLys 010" pitchFamily="2" charset="0"/>
              </a:rPr>
              <a:t> </a:t>
            </a:r>
            <a:r>
              <a:rPr lang="en-US" sz="5100" dirty="0" err="1" smtClean="0">
                <a:latin typeface="DevLys 010" pitchFamily="2" charset="0"/>
              </a:rPr>
              <a:t>gSa</a:t>
            </a:r>
            <a:r>
              <a:rPr lang="en-US" sz="5100" dirty="0" smtClean="0">
                <a:latin typeface="DevLys 010" pitchFamily="2" charset="0"/>
              </a:rPr>
              <a:t> ;k </a:t>
            </a:r>
            <a:r>
              <a:rPr lang="en-US" sz="5100" dirty="0" err="1" smtClean="0">
                <a:latin typeface="DevLys 010" pitchFamily="2" charset="0"/>
              </a:rPr>
              <a:t>ughaA</a:t>
            </a:r>
            <a:r>
              <a:rPr lang="en-US" sz="5100" dirty="0" smtClean="0">
                <a:latin typeface="DevLys 010" pitchFamily="2" charset="0"/>
              </a:rPr>
              <a:t> ;fn </a:t>
            </a:r>
            <a:r>
              <a:rPr lang="en-US" sz="5100" dirty="0" err="1" smtClean="0">
                <a:latin typeface="DevLys 010" pitchFamily="2" charset="0"/>
              </a:rPr>
              <a:t>os</a:t>
            </a:r>
            <a:r>
              <a:rPr lang="en-US" sz="5100" dirty="0" smtClean="0">
                <a:latin typeface="DevLys 010" pitchFamily="2" charset="0"/>
              </a:rPr>
              <a:t> </a:t>
            </a:r>
            <a:r>
              <a:rPr lang="en-US" sz="5100" dirty="0" err="1" smtClean="0">
                <a:latin typeface="DevLys 010" pitchFamily="2" charset="0"/>
              </a:rPr>
              <a:t>ikrs</a:t>
            </a:r>
            <a:r>
              <a:rPr lang="en-US" sz="5100" dirty="0" smtClean="0">
                <a:latin typeface="DevLys 010" pitchFamily="2" charset="0"/>
              </a:rPr>
              <a:t> </a:t>
            </a:r>
            <a:r>
              <a:rPr lang="en-US" sz="5100" dirty="0" err="1" smtClean="0">
                <a:latin typeface="DevLys 010" pitchFamily="2" charset="0"/>
              </a:rPr>
              <a:t>gS</a:t>
            </a:r>
            <a:r>
              <a:rPr lang="en-US" sz="5100" dirty="0" smtClean="0">
                <a:latin typeface="DevLys 010" pitchFamily="2" charset="0"/>
              </a:rPr>
              <a:t> </a:t>
            </a:r>
            <a:r>
              <a:rPr lang="en-US" sz="5100" dirty="0" err="1" smtClean="0">
                <a:latin typeface="DevLys 010" pitchFamily="2" charset="0"/>
              </a:rPr>
              <a:t>fd</a:t>
            </a:r>
            <a:r>
              <a:rPr lang="en-US" sz="5100" dirty="0" smtClean="0">
                <a:latin typeface="DevLys 010" pitchFamily="2" charset="0"/>
              </a:rPr>
              <a:t> </a:t>
            </a:r>
            <a:r>
              <a:rPr lang="en-US" sz="5100" dirty="0" err="1" smtClean="0">
                <a:latin typeface="DevLys 010" pitchFamily="2" charset="0"/>
              </a:rPr>
              <a:t>bykdksa</a:t>
            </a:r>
            <a:r>
              <a:rPr lang="en-US" sz="5100" dirty="0" smtClean="0">
                <a:latin typeface="DevLys 010" pitchFamily="2" charset="0"/>
              </a:rPr>
              <a:t> </a:t>
            </a:r>
            <a:r>
              <a:rPr lang="en-US" sz="5100" dirty="0" err="1" smtClean="0">
                <a:latin typeface="DevLys 010" pitchFamily="2" charset="0"/>
              </a:rPr>
              <a:t>ds</a:t>
            </a:r>
            <a:r>
              <a:rPr lang="en-US" sz="5100" dirty="0" smtClean="0">
                <a:latin typeface="DevLys 010" pitchFamily="2" charset="0"/>
              </a:rPr>
              <a:t> </a:t>
            </a:r>
            <a:r>
              <a:rPr lang="en-US" sz="5100" dirty="0" err="1" smtClean="0">
                <a:latin typeface="DevLys 010" pitchFamily="2" charset="0"/>
              </a:rPr>
              <a:t>ernkrk</a:t>
            </a:r>
            <a:r>
              <a:rPr lang="en-US" sz="5100" dirty="0" smtClean="0">
                <a:latin typeface="DevLys 010" pitchFamily="2" charset="0"/>
              </a:rPr>
              <a:t> </a:t>
            </a:r>
            <a:r>
              <a:rPr lang="en-US" sz="5100" dirty="0" err="1" smtClean="0">
                <a:latin typeface="DevLys 010" pitchFamily="2" charset="0"/>
              </a:rPr>
              <a:t>iw.kZr</a:t>
            </a:r>
            <a:r>
              <a:rPr lang="en-US" sz="5100" dirty="0" smtClean="0">
                <a:latin typeface="DevLys 010" pitchFamily="2" charset="0"/>
              </a:rPr>
              <a:t>% </a:t>
            </a:r>
            <a:r>
              <a:rPr lang="en-US" sz="5100" dirty="0" err="1" smtClean="0">
                <a:latin typeface="DevLys 010" pitchFamily="2" charset="0"/>
              </a:rPr>
              <a:t>vuqifLFkr</a:t>
            </a:r>
            <a:r>
              <a:rPr lang="en-US" sz="5100" dirty="0" smtClean="0">
                <a:latin typeface="DevLys 010" pitchFamily="2" charset="0"/>
              </a:rPr>
              <a:t> </a:t>
            </a:r>
            <a:r>
              <a:rPr lang="en-US" sz="5100" dirty="0" err="1" smtClean="0">
                <a:latin typeface="DevLys 010" pitchFamily="2" charset="0"/>
              </a:rPr>
              <a:t>gSa</a:t>
            </a:r>
            <a:r>
              <a:rPr lang="en-US" sz="5100" dirty="0" smtClean="0">
                <a:latin typeface="DevLys 010" pitchFamily="2" charset="0"/>
              </a:rPr>
              <a:t> ¼og </a:t>
            </a:r>
            <a:r>
              <a:rPr lang="en-US" sz="5100" dirty="0" err="1" smtClean="0">
                <a:latin typeface="DevLys 010" pitchFamily="2" charset="0"/>
              </a:rPr>
              <a:t>ukekofy;ksa</a:t>
            </a:r>
            <a:r>
              <a:rPr lang="en-US" sz="5100" dirty="0" smtClean="0">
                <a:latin typeface="DevLys 010" pitchFamily="2" charset="0"/>
              </a:rPr>
              <a:t> dh </a:t>
            </a:r>
            <a:r>
              <a:rPr lang="en-US" sz="5100" dirty="0" err="1" smtClean="0">
                <a:latin typeface="DevLys 010" pitchFamily="2" charset="0"/>
              </a:rPr>
              <a:t>fpfUgr</a:t>
            </a:r>
            <a:r>
              <a:rPr lang="en-US" sz="5100" dirty="0" smtClean="0">
                <a:latin typeface="DevLys 010" pitchFamily="2" charset="0"/>
              </a:rPr>
              <a:t> </a:t>
            </a:r>
            <a:r>
              <a:rPr lang="en-US" sz="5100" dirty="0" err="1" smtClean="0">
                <a:latin typeface="DevLys 010" pitchFamily="2" charset="0"/>
              </a:rPr>
              <a:t>izfr</a:t>
            </a:r>
            <a:r>
              <a:rPr lang="en-US" sz="5100" dirty="0" smtClean="0">
                <a:latin typeface="DevLys 010" pitchFamily="2" charset="0"/>
              </a:rPr>
              <a:t> </a:t>
            </a:r>
            <a:r>
              <a:rPr lang="en-US" sz="5100" dirty="0" err="1" smtClean="0">
                <a:latin typeface="DevLys 010" pitchFamily="2" charset="0"/>
              </a:rPr>
              <a:t>ls</a:t>
            </a:r>
            <a:r>
              <a:rPr lang="en-US" sz="5100" dirty="0" smtClean="0">
                <a:latin typeface="DevLys 010" pitchFamily="2" charset="0"/>
              </a:rPr>
              <a:t> </a:t>
            </a:r>
            <a:r>
              <a:rPr lang="en-US" sz="5100" dirty="0" err="1" smtClean="0">
                <a:latin typeface="DevLys 010" pitchFamily="2" charset="0"/>
              </a:rPr>
              <a:t>Kkr</a:t>
            </a:r>
            <a:r>
              <a:rPr lang="en-US" sz="5100" dirty="0" smtClean="0">
                <a:latin typeface="DevLys 010" pitchFamily="2" charset="0"/>
              </a:rPr>
              <a:t> </a:t>
            </a:r>
            <a:r>
              <a:rPr lang="en-US" sz="5100" dirty="0" err="1" smtClean="0">
                <a:latin typeface="DevLys 010" pitchFamily="2" charset="0"/>
              </a:rPr>
              <a:t>fd;k</a:t>
            </a:r>
            <a:r>
              <a:rPr lang="en-US" sz="5100" dirty="0" smtClean="0">
                <a:latin typeface="DevLys 010" pitchFamily="2" charset="0"/>
              </a:rPr>
              <a:t> </a:t>
            </a:r>
            <a:r>
              <a:rPr lang="en-US" sz="5100" dirty="0" err="1" smtClean="0">
                <a:latin typeface="DevLys 010" pitchFamily="2" charset="0"/>
              </a:rPr>
              <a:t>tk</a:t>
            </a:r>
            <a:r>
              <a:rPr lang="en-US" sz="5100" dirty="0" smtClean="0">
                <a:latin typeface="DevLys 010" pitchFamily="2" charset="0"/>
              </a:rPr>
              <a:t> </a:t>
            </a:r>
            <a:r>
              <a:rPr lang="en-US" sz="5100" dirty="0" err="1" smtClean="0">
                <a:latin typeface="DevLys 010" pitchFamily="2" charset="0"/>
              </a:rPr>
              <a:t>ldrk</a:t>
            </a:r>
            <a:r>
              <a:rPr lang="en-US" sz="5100" dirty="0" smtClean="0">
                <a:latin typeface="DevLys 010" pitchFamily="2" charset="0"/>
              </a:rPr>
              <a:t> </a:t>
            </a:r>
            <a:r>
              <a:rPr lang="en-US" sz="5100" dirty="0" err="1" smtClean="0">
                <a:latin typeface="DevLys 010" pitchFamily="2" charset="0"/>
              </a:rPr>
              <a:t>gS</a:t>
            </a:r>
            <a:r>
              <a:rPr lang="en-US" sz="5100" dirty="0" smtClean="0">
                <a:latin typeface="DevLys 010" pitchFamily="2" charset="0"/>
              </a:rPr>
              <a:t> </a:t>
            </a:r>
            <a:r>
              <a:rPr lang="en-US" sz="5100" dirty="0" err="1" smtClean="0">
                <a:latin typeface="DevLys 010" pitchFamily="2" charset="0"/>
              </a:rPr>
              <a:t>ftlls</a:t>
            </a:r>
            <a:r>
              <a:rPr lang="en-US" sz="5100" dirty="0" smtClean="0">
                <a:latin typeface="DevLys 010" pitchFamily="2" charset="0"/>
              </a:rPr>
              <a:t> </a:t>
            </a:r>
            <a:r>
              <a:rPr lang="en-US" sz="5100" dirty="0" err="1" smtClean="0">
                <a:latin typeface="DevLys 010" pitchFamily="2" charset="0"/>
              </a:rPr>
              <a:t>ernku</a:t>
            </a:r>
            <a:r>
              <a:rPr lang="en-US" sz="5100" dirty="0" smtClean="0">
                <a:latin typeface="DevLys 010" pitchFamily="2" charset="0"/>
              </a:rPr>
              <a:t> </a:t>
            </a:r>
            <a:r>
              <a:rPr lang="en-US" sz="5100" dirty="0" err="1" smtClean="0">
                <a:latin typeface="DevLys 010" pitchFamily="2" charset="0"/>
              </a:rPr>
              <a:t>fd;s</a:t>
            </a:r>
            <a:r>
              <a:rPr lang="en-US" sz="5100" dirty="0" smtClean="0">
                <a:latin typeface="DevLys 010" pitchFamily="2" charset="0"/>
              </a:rPr>
              <a:t> </a:t>
            </a:r>
            <a:r>
              <a:rPr lang="en-US" sz="5100" dirty="0" err="1" smtClean="0">
                <a:latin typeface="DevLys 010" pitchFamily="2" charset="0"/>
              </a:rPr>
              <a:t>gq</a:t>
            </a:r>
            <a:r>
              <a:rPr lang="en-US" sz="5100" dirty="0" smtClean="0">
                <a:latin typeface="DevLys 010" pitchFamily="2" charset="0"/>
              </a:rPr>
              <a:t>, </a:t>
            </a:r>
            <a:r>
              <a:rPr lang="en-US" sz="5100" dirty="0" err="1" smtClean="0">
                <a:latin typeface="DevLys 010" pitchFamily="2" charset="0"/>
              </a:rPr>
              <a:t>ernkrkvksa</a:t>
            </a:r>
            <a:r>
              <a:rPr lang="en-US" sz="5100" dirty="0" smtClean="0">
                <a:latin typeface="DevLys 010" pitchFamily="2" charset="0"/>
              </a:rPr>
              <a:t> dh la[;k </a:t>
            </a:r>
            <a:r>
              <a:rPr lang="en-US" sz="5100" dirty="0" err="1" smtClean="0">
                <a:latin typeface="DevLys 010" pitchFamily="2" charset="0"/>
              </a:rPr>
              <a:t>fxuh</a:t>
            </a:r>
            <a:r>
              <a:rPr lang="en-US" sz="5100" dirty="0" smtClean="0">
                <a:latin typeface="DevLys 010" pitchFamily="2" charset="0"/>
              </a:rPr>
              <a:t> </a:t>
            </a:r>
            <a:r>
              <a:rPr lang="en-US" sz="5100" dirty="0" err="1" smtClean="0">
                <a:latin typeface="DevLys 010" pitchFamily="2" charset="0"/>
              </a:rPr>
              <a:t>tkrh</a:t>
            </a:r>
            <a:r>
              <a:rPr lang="en-US" sz="5100" dirty="0" smtClean="0">
                <a:latin typeface="DevLys 010" pitchFamily="2" charset="0"/>
              </a:rPr>
              <a:t> gS½ </a:t>
            </a:r>
            <a:r>
              <a:rPr lang="en-US" sz="5100" dirty="0" err="1" smtClean="0">
                <a:latin typeface="DevLys 010" pitchFamily="2" charset="0"/>
              </a:rPr>
              <a:t>rks</a:t>
            </a:r>
            <a:r>
              <a:rPr lang="en-US" sz="5100" dirty="0" smtClean="0">
                <a:latin typeface="DevLys 010" pitchFamily="2" charset="0"/>
              </a:rPr>
              <a:t> </a:t>
            </a:r>
            <a:r>
              <a:rPr lang="en-US" sz="5100" dirty="0" err="1" smtClean="0">
                <a:latin typeface="DevLys 010" pitchFamily="2" charset="0"/>
              </a:rPr>
              <a:t>bldh</a:t>
            </a:r>
            <a:r>
              <a:rPr lang="en-US" sz="5100" dirty="0" smtClean="0">
                <a:latin typeface="DevLys 010" pitchFamily="2" charset="0"/>
              </a:rPr>
              <a:t> </a:t>
            </a:r>
            <a:r>
              <a:rPr lang="en-US" sz="5100" dirty="0" err="1" smtClean="0">
                <a:latin typeface="DevLys 010" pitchFamily="2" charset="0"/>
              </a:rPr>
              <a:t>lwpuk</a:t>
            </a:r>
            <a:r>
              <a:rPr lang="en-US" sz="5100" dirty="0" smtClean="0">
                <a:latin typeface="DevLys 010" pitchFamily="2" charset="0"/>
              </a:rPr>
              <a:t> </a:t>
            </a:r>
            <a:r>
              <a:rPr lang="en-US" sz="5100" dirty="0" err="1" smtClean="0">
                <a:latin typeface="DevLys 010" pitchFamily="2" charset="0"/>
              </a:rPr>
              <a:t>fjVfuaZx</a:t>
            </a:r>
            <a:r>
              <a:rPr lang="en-US" sz="5100" dirty="0" smtClean="0">
                <a:latin typeface="DevLys 010" pitchFamily="2" charset="0"/>
              </a:rPr>
              <a:t> </a:t>
            </a:r>
            <a:r>
              <a:rPr lang="en-US" sz="5100" dirty="0" err="1" smtClean="0">
                <a:latin typeface="DevLys 010" pitchFamily="2" charset="0"/>
              </a:rPr>
              <a:t>vf</a:t>
            </a:r>
            <a:r>
              <a:rPr lang="en-US" sz="5100" dirty="0" smtClean="0">
                <a:latin typeface="DevLys 010" pitchFamily="2" charset="0"/>
              </a:rPr>
              <a:t>/</a:t>
            </a:r>
            <a:r>
              <a:rPr lang="en-US" sz="5100" dirty="0" err="1" smtClean="0">
                <a:latin typeface="DevLys 010" pitchFamily="2" charset="0"/>
              </a:rPr>
              <a:t>kdkjh</a:t>
            </a:r>
            <a:r>
              <a:rPr lang="en-US" sz="5100" dirty="0" smtClean="0">
                <a:latin typeface="DevLys 010" pitchFamily="2" charset="0"/>
              </a:rPr>
              <a:t> </a:t>
            </a:r>
            <a:r>
              <a:rPr lang="en-US" sz="5100" dirty="0" err="1" smtClean="0">
                <a:latin typeface="DevLys 010" pitchFamily="2" charset="0"/>
              </a:rPr>
              <a:t>dks</a:t>
            </a:r>
            <a:r>
              <a:rPr lang="en-US" sz="5100" dirty="0" smtClean="0">
                <a:latin typeface="DevLys 010" pitchFamily="2" charset="0"/>
              </a:rPr>
              <a:t> </a:t>
            </a:r>
            <a:r>
              <a:rPr lang="en-US" sz="5100" dirty="0" err="1" smtClean="0">
                <a:latin typeface="DevLys 010" pitchFamily="2" charset="0"/>
              </a:rPr>
              <a:t>rqjar</a:t>
            </a:r>
            <a:r>
              <a:rPr lang="en-US" sz="5100" dirty="0" smtClean="0">
                <a:latin typeface="DevLys 010" pitchFamily="2" charset="0"/>
              </a:rPr>
              <a:t> </a:t>
            </a:r>
            <a:r>
              <a:rPr lang="en-US" sz="5100" dirty="0" err="1" smtClean="0">
                <a:latin typeface="DevLys 010" pitchFamily="2" charset="0"/>
              </a:rPr>
              <a:t>gh</a:t>
            </a:r>
            <a:r>
              <a:rPr lang="en-US" sz="5100" dirty="0" smtClean="0">
                <a:latin typeface="DevLys 010" pitchFamily="2" charset="0"/>
              </a:rPr>
              <a:t> </a:t>
            </a:r>
            <a:r>
              <a:rPr lang="en-US" sz="5100" dirty="0" err="1" smtClean="0">
                <a:latin typeface="DevLys 010" pitchFamily="2" charset="0"/>
              </a:rPr>
              <a:t>djuk</a:t>
            </a:r>
            <a:r>
              <a:rPr lang="en-US" sz="5100" dirty="0" smtClean="0">
                <a:latin typeface="DevLys 010" pitchFamily="2" charset="0"/>
              </a:rPr>
              <a:t> </a:t>
            </a:r>
            <a:r>
              <a:rPr lang="en-US" sz="5100" dirty="0" err="1" smtClean="0">
                <a:latin typeface="DevLys 010" pitchFamily="2" charset="0"/>
              </a:rPr>
              <a:t>pkfg,A</a:t>
            </a:r>
            <a:r>
              <a:rPr lang="en-US" sz="5100" dirty="0" smtClean="0">
                <a:latin typeface="DevLys 010" pitchFamily="2" charset="0"/>
              </a:rPr>
              <a:t> </a:t>
            </a:r>
            <a:r>
              <a:rPr lang="en-US" sz="5100" dirty="0" err="1" smtClean="0">
                <a:latin typeface="DevLys 010" pitchFamily="2" charset="0"/>
              </a:rPr>
              <a:t>ernku</a:t>
            </a:r>
            <a:r>
              <a:rPr lang="en-US" sz="5100" dirty="0" smtClean="0">
                <a:latin typeface="DevLys 010" pitchFamily="2" charset="0"/>
              </a:rPr>
              <a:t> </a:t>
            </a:r>
            <a:r>
              <a:rPr lang="en-US" sz="5100" dirty="0" err="1" smtClean="0">
                <a:latin typeface="DevLys 010" pitchFamily="2" charset="0"/>
              </a:rPr>
              <a:t>lekfIr</a:t>
            </a:r>
            <a:r>
              <a:rPr lang="en-US" sz="5100" dirty="0" smtClean="0">
                <a:latin typeface="DevLys 010" pitchFamily="2" charset="0"/>
              </a:rPr>
              <a:t> </a:t>
            </a:r>
            <a:r>
              <a:rPr lang="en-US" sz="5100" dirty="0" err="1" smtClean="0">
                <a:latin typeface="DevLys 010" pitchFamily="2" charset="0"/>
              </a:rPr>
              <a:t>ds</a:t>
            </a:r>
            <a:r>
              <a:rPr lang="en-US" sz="5100" dirty="0" smtClean="0">
                <a:latin typeface="DevLys 010" pitchFamily="2" charset="0"/>
              </a:rPr>
              <a:t> </a:t>
            </a:r>
            <a:r>
              <a:rPr lang="en-US" sz="5100" dirty="0" err="1" smtClean="0">
                <a:latin typeface="DevLys 010" pitchFamily="2" charset="0"/>
              </a:rPr>
              <a:t>i’pkr</a:t>
            </a:r>
            <a:r>
              <a:rPr lang="en-US" sz="5100" dirty="0" smtClean="0">
                <a:latin typeface="DevLys 010" pitchFamily="2" charset="0"/>
              </a:rPr>
              <a:t>~ </a:t>
            </a:r>
            <a:r>
              <a:rPr lang="en-US" sz="5100" dirty="0" err="1" smtClean="0">
                <a:latin typeface="DevLys 010" pitchFamily="2" charset="0"/>
              </a:rPr>
              <a:t>lsDVj</a:t>
            </a:r>
            <a:r>
              <a:rPr lang="en-US" sz="5100" dirty="0" smtClean="0">
                <a:latin typeface="DevLys 010" pitchFamily="2" charset="0"/>
              </a:rPr>
              <a:t> </a:t>
            </a:r>
            <a:r>
              <a:rPr lang="en-US" sz="5100" dirty="0" err="1" smtClean="0">
                <a:latin typeface="DevLys 010" pitchFamily="2" charset="0"/>
              </a:rPr>
              <a:t>vf</a:t>
            </a:r>
            <a:r>
              <a:rPr lang="en-US" sz="5100" dirty="0" smtClean="0">
                <a:latin typeface="DevLys 010" pitchFamily="2" charset="0"/>
              </a:rPr>
              <a:t>/</a:t>
            </a:r>
            <a:r>
              <a:rPr lang="en-US" sz="5100" dirty="0" err="1" smtClean="0">
                <a:latin typeface="DevLys 010" pitchFamily="2" charset="0"/>
              </a:rPr>
              <a:t>kdkjh</a:t>
            </a:r>
            <a:r>
              <a:rPr lang="en-US" sz="5100" dirty="0" smtClean="0">
                <a:latin typeface="DevLys 010" pitchFamily="2" charset="0"/>
              </a:rPr>
              <a:t> </a:t>
            </a:r>
            <a:r>
              <a:rPr lang="en-US" sz="5100" dirty="0" err="1" smtClean="0">
                <a:latin typeface="DevLys 010" pitchFamily="2" charset="0"/>
              </a:rPr>
              <a:t>ds</a:t>
            </a:r>
            <a:r>
              <a:rPr lang="en-US" sz="5100" dirty="0" smtClean="0">
                <a:latin typeface="DevLys 010" pitchFamily="2" charset="0"/>
              </a:rPr>
              <a:t> </a:t>
            </a:r>
            <a:r>
              <a:rPr lang="en-US" sz="5100" dirty="0" err="1" smtClean="0">
                <a:latin typeface="DevLys 010" pitchFamily="2" charset="0"/>
              </a:rPr>
              <a:t>izR;sd</a:t>
            </a:r>
            <a:r>
              <a:rPr lang="en-US" sz="5100" dirty="0" smtClean="0">
                <a:latin typeface="DevLys 010" pitchFamily="2" charset="0"/>
              </a:rPr>
              <a:t> </a:t>
            </a:r>
            <a:r>
              <a:rPr lang="en-US" sz="5100" dirty="0" err="1" smtClean="0">
                <a:latin typeface="DevLys 010" pitchFamily="2" charset="0"/>
              </a:rPr>
              <a:t>ernku</a:t>
            </a:r>
            <a:r>
              <a:rPr lang="en-US" sz="5100" dirty="0" smtClean="0">
                <a:latin typeface="DevLys 010" pitchFamily="2" charset="0"/>
              </a:rPr>
              <a:t> </a:t>
            </a:r>
            <a:r>
              <a:rPr lang="en-US" sz="5100" dirty="0" err="1" smtClean="0">
                <a:latin typeface="DevLys 010" pitchFamily="2" charset="0"/>
              </a:rPr>
              <a:t>dsUnz</a:t>
            </a:r>
            <a:r>
              <a:rPr lang="en-US" sz="5100" dirty="0" smtClean="0">
                <a:latin typeface="DevLys 010" pitchFamily="2" charset="0"/>
              </a:rPr>
              <a:t> dh </a:t>
            </a:r>
            <a:r>
              <a:rPr lang="en-US" sz="5100" dirty="0" err="1" smtClean="0">
                <a:latin typeface="DevLys 010" pitchFamily="2" charset="0"/>
              </a:rPr>
              <a:t>fo’ks"k</a:t>
            </a:r>
            <a:r>
              <a:rPr lang="en-US" sz="5100" dirty="0" smtClean="0">
                <a:latin typeface="DevLys 010" pitchFamily="2" charset="0"/>
              </a:rPr>
              <a:t> </a:t>
            </a:r>
            <a:r>
              <a:rPr lang="en-US" sz="5100" dirty="0" err="1" smtClean="0">
                <a:latin typeface="DevLys 010" pitchFamily="2" charset="0"/>
              </a:rPr>
              <a:t>izfrosnu</a:t>
            </a:r>
            <a:r>
              <a:rPr lang="en-US" sz="5100" dirty="0" smtClean="0">
                <a:latin typeface="DevLys 010" pitchFamily="2" charset="0"/>
              </a:rPr>
              <a:t> </a:t>
            </a:r>
            <a:r>
              <a:rPr lang="en-US" sz="5100" dirty="0" err="1" smtClean="0">
                <a:latin typeface="DevLys 010" pitchFamily="2" charset="0"/>
              </a:rPr>
              <a:t>fy</a:t>
            </a:r>
            <a:r>
              <a:rPr lang="en-US" sz="5100" dirty="0" smtClean="0">
                <a:latin typeface="DevLys 010" pitchFamily="2" charset="0"/>
              </a:rPr>
              <a:t>[</a:t>
            </a:r>
            <a:r>
              <a:rPr lang="en-US" sz="5100" dirty="0" err="1" smtClean="0">
                <a:latin typeface="DevLys 010" pitchFamily="2" charset="0"/>
              </a:rPr>
              <a:t>kdj</a:t>
            </a:r>
            <a:r>
              <a:rPr lang="en-US" sz="5100" dirty="0" smtClean="0">
                <a:latin typeface="DevLys 010" pitchFamily="2" charset="0"/>
              </a:rPr>
              <a:t> </a:t>
            </a:r>
            <a:r>
              <a:rPr lang="en-US" sz="5100" dirty="0" err="1" smtClean="0">
                <a:latin typeface="DevLys 010" pitchFamily="2" charset="0"/>
              </a:rPr>
              <a:t>fjVfuaZx</a:t>
            </a:r>
            <a:r>
              <a:rPr lang="en-US" sz="5100" dirty="0" smtClean="0">
                <a:latin typeface="DevLys 010" pitchFamily="2" charset="0"/>
              </a:rPr>
              <a:t> </a:t>
            </a:r>
            <a:r>
              <a:rPr lang="en-US" sz="5100" dirty="0" err="1" smtClean="0">
                <a:latin typeface="DevLys 010" pitchFamily="2" charset="0"/>
              </a:rPr>
              <a:t>vf</a:t>
            </a:r>
            <a:r>
              <a:rPr lang="en-US" sz="5100" dirty="0" smtClean="0">
                <a:latin typeface="DevLys 010" pitchFamily="2" charset="0"/>
              </a:rPr>
              <a:t>/</a:t>
            </a:r>
            <a:r>
              <a:rPr lang="en-US" sz="5100" dirty="0" err="1" smtClean="0">
                <a:latin typeface="DevLys 010" pitchFamily="2" charset="0"/>
              </a:rPr>
              <a:t>kdkjh</a:t>
            </a:r>
            <a:r>
              <a:rPr lang="en-US" sz="5100" dirty="0" smtClean="0">
                <a:latin typeface="DevLys 010" pitchFamily="2" charset="0"/>
              </a:rPr>
              <a:t> </a:t>
            </a:r>
            <a:r>
              <a:rPr lang="en-US" sz="5100" dirty="0" err="1" smtClean="0">
                <a:latin typeface="DevLys 010" pitchFamily="2" charset="0"/>
              </a:rPr>
              <a:t>ds</a:t>
            </a:r>
            <a:r>
              <a:rPr lang="en-US" sz="5100" dirty="0" smtClean="0">
                <a:latin typeface="DevLys 010" pitchFamily="2" charset="0"/>
              </a:rPr>
              <a:t> </a:t>
            </a:r>
            <a:r>
              <a:rPr lang="en-US" sz="5100" dirty="0" err="1" smtClean="0">
                <a:latin typeface="DevLys 010" pitchFamily="2" charset="0"/>
              </a:rPr>
              <a:t>ikl</a:t>
            </a:r>
            <a:r>
              <a:rPr lang="en-US" sz="5100" dirty="0" smtClean="0">
                <a:latin typeface="DevLys 010" pitchFamily="2" charset="0"/>
              </a:rPr>
              <a:t> </a:t>
            </a:r>
            <a:r>
              <a:rPr lang="en-US" sz="5100" dirty="0" err="1" smtClean="0">
                <a:latin typeface="DevLys 010" pitchFamily="2" charset="0"/>
              </a:rPr>
              <a:t>izLrqr</a:t>
            </a:r>
            <a:r>
              <a:rPr lang="en-US" sz="5100" dirty="0" smtClean="0">
                <a:latin typeface="DevLys 010" pitchFamily="2" charset="0"/>
              </a:rPr>
              <a:t> </a:t>
            </a:r>
            <a:r>
              <a:rPr lang="en-US" sz="5100" dirty="0" err="1" smtClean="0">
                <a:latin typeface="DevLys 010" pitchFamily="2" charset="0"/>
              </a:rPr>
              <a:t>djsaxsA</a:t>
            </a:r>
            <a:r>
              <a:rPr lang="en-US" sz="5100" dirty="0" smtClean="0">
                <a:latin typeface="DevLys 010" pitchFamily="2" charset="0"/>
              </a:rPr>
              <a:t> </a:t>
            </a:r>
            <a:r>
              <a:rPr lang="en-US" sz="5100" dirty="0" err="1" smtClean="0">
                <a:latin typeface="DevLys 010" pitchFamily="2" charset="0"/>
              </a:rPr>
              <a:t>ftlesa</a:t>
            </a:r>
            <a:r>
              <a:rPr lang="en-US" sz="5100" dirty="0" smtClean="0">
                <a:latin typeface="DevLys 010" pitchFamily="2" charset="0"/>
              </a:rPr>
              <a:t> ;g </a:t>
            </a:r>
            <a:r>
              <a:rPr lang="en-US" sz="5100" dirty="0" err="1" smtClean="0">
                <a:latin typeface="DevLys 010" pitchFamily="2" charset="0"/>
              </a:rPr>
              <a:t>nf’kZr</a:t>
            </a:r>
            <a:r>
              <a:rPr lang="en-US" sz="5100" dirty="0" smtClean="0">
                <a:latin typeface="DevLys 010" pitchFamily="2" charset="0"/>
              </a:rPr>
              <a:t> </a:t>
            </a:r>
            <a:r>
              <a:rPr lang="en-US" sz="5100" dirty="0" err="1" smtClean="0">
                <a:latin typeface="DevLys 010" pitchFamily="2" charset="0"/>
              </a:rPr>
              <a:t>gksxk</a:t>
            </a:r>
            <a:r>
              <a:rPr lang="en-US" sz="5100" dirty="0" smtClean="0">
                <a:latin typeface="DevLys 010" pitchFamily="2" charset="0"/>
              </a:rPr>
              <a:t> </a:t>
            </a:r>
            <a:r>
              <a:rPr lang="en-US" sz="5100" dirty="0" err="1" smtClean="0">
                <a:latin typeface="DevLys 010" pitchFamily="2" charset="0"/>
              </a:rPr>
              <a:t>fd</a:t>
            </a:r>
            <a:r>
              <a:rPr lang="en-US" sz="5100" dirty="0" smtClean="0">
                <a:latin typeface="DevLys 010" pitchFamily="2" charset="0"/>
              </a:rPr>
              <a:t> </a:t>
            </a:r>
            <a:r>
              <a:rPr lang="en-US" sz="5100" dirty="0" err="1" smtClean="0">
                <a:latin typeface="DevLys 010" pitchFamily="2" charset="0"/>
              </a:rPr>
              <a:t>oYujscy</a:t>
            </a:r>
            <a:r>
              <a:rPr lang="en-US" sz="5100" dirty="0" smtClean="0">
                <a:latin typeface="DevLys 010" pitchFamily="2" charset="0"/>
              </a:rPr>
              <a:t> {</a:t>
            </a:r>
            <a:r>
              <a:rPr lang="en-US" sz="5100" dirty="0" err="1" smtClean="0">
                <a:latin typeface="DevLys 010" pitchFamily="2" charset="0"/>
              </a:rPr>
              <a:t>ks</a:t>
            </a:r>
            <a:r>
              <a:rPr lang="en-US" sz="5100" dirty="0" smtClean="0">
                <a:latin typeface="DevLys 010" pitchFamily="2" charset="0"/>
              </a:rPr>
              <a:t>= </a:t>
            </a:r>
            <a:r>
              <a:rPr lang="en-US" sz="5100" dirty="0" err="1" smtClean="0">
                <a:latin typeface="DevLys 010" pitchFamily="2" charset="0"/>
              </a:rPr>
              <a:t>ds</a:t>
            </a:r>
            <a:r>
              <a:rPr lang="en-US" sz="5100" dirty="0" smtClean="0">
                <a:latin typeface="DevLys 010" pitchFamily="2" charset="0"/>
              </a:rPr>
              <a:t> </a:t>
            </a:r>
            <a:r>
              <a:rPr lang="en-US" sz="5100" dirty="0" err="1" smtClean="0">
                <a:latin typeface="DevLys 010" pitchFamily="2" charset="0"/>
              </a:rPr>
              <a:t>ernkrkvksa</a:t>
            </a:r>
            <a:r>
              <a:rPr lang="en-US" sz="5100" dirty="0" smtClean="0">
                <a:latin typeface="DevLys 010" pitchFamily="2" charset="0"/>
              </a:rPr>
              <a:t> us </a:t>
            </a:r>
            <a:r>
              <a:rPr lang="en-US" sz="5100" dirty="0" err="1" smtClean="0">
                <a:latin typeface="DevLys 010" pitchFamily="2" charset="0"/>
              </a:rPr>
              <a:t>ernku</a:t>
            </a:r>
            <a:r>
              <a:rPr lang="en-US" sz="5100" dirty="0" smtClean="0">
                <a:latin typeface="DevLys 010" pitchFamily="2" charset="0"/>
              </a:rPr>
              <a:t> </a:t>
            </a:r>
            <a:r>
              <a:rPr lang="en-US" sz="5100" dirty="0" err="1" smtClean="0">
                <a:latin typeface="DevLys 010" pitchFamily="2" charset="0"/>
              </a:rPr>
              <a:t>fd;k</a:t>
            </a:r>
            <a:r>
              <a:rPr lang="en-US" sz="5100" dirty="0" smtClean="0">
                <a:latin typeface="DevLys 010" pitchFamily="2" charset="0"/>
              </a:rPr>
              <a:t> ;k </a:t>
            </a:r>
            <a:r>
              <a:rPr lang="en-US" sz="5100" dirty="0" err="1" smtClean="0">
                <a:latin typeface="DevLys 010" pitchFamily="2" charset="0"/>
              </a:rPr>
              <a:t>ughaA</a:t>
            </a:r>
            <a:endParaRPr lang="en-US" sz="5100" dirty="0" smtClean="0">
              <a:latin typeface="DevLys 010" pitchFamily="2" charset="0"/>
            </a:endParaRPr>
          </a:p>
          <a:p>
            <a:pPr lvl="0" algn="just"/>
            <a:r>
              <a:rPr lang="en-US" sz="5100" dirty="0" err="1" smtClean="0">
                <a:latin typeface="DevLys 010" pitchFamily="2" charset="0"/>
              </a:rPr>
              <a:t>forj.k</a:t>
            </a:r>
            <a:r>
              <a:rPr lang="en-US" sz="5100" dirty="0" smtClean="0">
                <a:latin typeface="DevLys 010" pitchFamily="2" charset="0"/>
              </a:rPr>
              <a:t> </a:t>
            </a:r>
            <a:r>
              <a:rPr lang="en-US" sz="5100" dirty="0" err="1" smtClean="0">
                <a:latin typeface="DevLys 010" pitchFamily="2" charset="0"/>
              </a:rPr>
              <a:t>dsUnz</a:t>
            </a:r>
            <a:r>
              <a:rPr lang="en-US" sz="5100" dirty="0" smtClean="0">
                <a:latin typeface="DevLys 010" pitchFamily="2" charset="0"/>
              </a:rPr>
              <a:t> </a:t>
            </a:r>
            <a:r>
              <a:rPr lang="en-US" sz="5100" dirty="0" err="1" smtClean="0">
                <a:latin typeface="DevLys 010" pitchFamily="2" charset="0"/>
              </a:rPr>
              <a:t>ij</a:t>
            </a:r>
            <a:r>
              <a:rPr lang="en-US" sz="5100" dirty="0" smtClean="0">
                <a:latin typeface="DevLys 010" pitchFamily="2" charset="0"/>
              </a:rPr>
              <a:t> </a:t>
            </a:r>
            <a:r>
              <a:rPr lang="en-US" sz="5100" dirty="0" err="1" smtClean="0">
                <a:latin typeface="DevLys 010" pitchFamily="2" charset="0"/>
              </a:rPr>
              <a:t>ernku</a:t>
            </a:r>
            <a:r>
              <a:rPr lang="en-US" sz="5100" dirty="0" smtClean="0">
                <a:latin typeface="DevLys 010" pitchFamily="2" charset="0"/>
              </a:rPr>
              <a:t> </a:t>
            </a:r>
            <a:r>
              <a:rPr lang="en-US" sz="5100" dirty="0" err="1" smtClean="0">
                <a:latin typeface="DevLys 010" pitchFamily="2" charset="0"/>
              </a:rPr>
              <a:t>nyksa</a:t>
            </a:r>
            <a:r>
              <a:rPr lang="en-US" sz="5100" dirty="0" smtClean="0">
                <a:latin typeface="DevLys 010" pitchFamily="2" charset="0"/>
              </a:rPr>
              <a:t> </a:t>
            </a:r>
            <a:r>
              <a:rPr lang="en-US" sz="5100" dirty="0" err="1" smtClean="0">
                <a:latin typeface="DevLys 010" pitchFamily="2" charset="0"/>
              </a:rPr>
              <a:t>dks</a:t>
            </a:r>
            <a:r>
              <a:rPr lang="en-US" sz="5100" dirty="0" smtClean="0">
                <a:latin typeface="DevLys 010" pitchFamily="2" charset="0"/>
              </a:rPr>
              <a:t> </a:t>
            </a:r>
            <a:r>
              <a:rPr lang="en-US" sz="5100" dirty="0" err="1" smtClean="0">
                <a:latin typeface="DevLys 010" pitchFamily="2" charset="0"/>
              </a:rPr>
              <a:t>Hkstrs</a:t>
            </a:r>
            <a:r>
              <a:rPr lang="en-US" sz="5100" dirty="0" smtClean="0">
                <a:latin typeface="DevLys 010" pitchFamily="2" charset="0"/>
              </a:rPr>
              <a:t> le; </a:t>
            </a:r>
            <a:r>
              <a:rPr lang="en-US" sz="5100" dirty="0" err="1" smtClean="0">
                <a:latin typeface="DevLys 010" pitchFamily="2" charset="0"/>
              </a:rPr>
              <a:t>fjVfuaZx</a:t>
            </a:r>
            <a:r>
              <a:rPr lang="en-US" sz="5100" dirty="0" smtClean="0">
                <a:latin typeface="DevLys 010" pitchFamily="2" charset="0"/>
              </a:rPr>
              <a:t> </a:t>
            </a:r>
            <a:r>
              <a:rPr lang="en-US" sz="5100" dirty="0" err="1" smtClean="0">
                <a:latin typeface="DevLys 010" pitchFamily="2" charset="0"/>
              </a:rPr>
              <a:t>vf</a:t>
            </a:r>
            <a:r>
              <a:rPr lang="en-US" sz="5100" dirty="0" smtClean="0">
                <a:latin typeface="DevLys 010" pitchFamily="2" charset="0"/>
              </a:rPr>
              <a:t>/</a:t>
            </a:r>
            <a:r>
              <a:rPr lang="en-US" sz="5100" dirty="0" err="1" smtClean="0">
                <a:latin typeface="DevLys 010" pitchFamily="2" charset="0"/>
              </a:rPr>
              <a:t>kdkjh</a:t>
            </a:r>
            <a:r>
              <a:rPr lang="en-US" sz="5100" dirty="0" smtClean="0">
                <a:latin typeface="DevLys 010" pitchFamily="2" charset="0"/>
              </a:rPr>
              <a:t> </a:t>
            </a:r>
            <a:r>
              <a:rPr lang="en-US" sz="5100" dirty="0" err="1" smtClean="0">
                <a:latin typeface="DevLys 010" pitchFamily="2" charset="0"/>
              </a:rPr>
              <a:t>lacaf</a:t>
            </a:r>
            <a:r>
              <a:rPr lang="en-US" sz="5100" dirty="0" smtClean="0">
                <a:latin typeface="DevLys 010" pitchFamily="2" charset="0"/>
              </a:rPr>
              <a:t>/</a:t>
            </a:r>
            <a:r>
              <a:rPr lang="en-US" sz="5100" dirty="0" err="1" smtClean="0">
                <a:latin typeface="DevLys 010" pitchFamily="2" charset="0"/>
              </a:rPr>
              <a:t>kr</a:t>
            </a:r>
            <a:r>
              <a:rPr lang="en-US" sz="5100" dirty="0" smtClean="0">
                <a:latin typeface="DevLys 010" pitchFamily="2" charset="0"/>
              </a:rPr>
              <a:t> </a:t>
            </a:r>
            <a:r>
              <a:rPr lang="en-US" sz="5100" dirty="0" err="1" smtClean="0">
                <a:latin typeface="DevLys 010" pitchFamily="2" charset="0"/>
              </a:rPr>
              <a:t>oYujscy</a:t>
            </a:r>
            <a:r>
              <a:rPr lang="en-US" sz="5100" dirty="0" smtClean="0">
                <a:latin typeface="DevLys 010" pitchFamily="2" charset="0"/>
              </a:rPr>
              <a:t> {</a:t>
            </a:r>
            <a:r>
              <a:rPr lang="en-US" sz="5100" dirty="0" err="1" smtClean="0">
                <a:latin typeface="DevLys 010" pitchFamily="2" charset="0"/>
              </a:rPr>
              <a:t>ks</a:t>
            </a:r>
            <a:r>
              <a:rPr lang="en-US" sz="5100" dirty="0" smtClean="0">
                <a:latin typeface="DevLys 010" pitchFamily="2" charset="0"/>
              </a:rPr>
              <a:t>= </a:t>
            </a:r>
            <a:r>
              <a:rPr lang="en-US" sz="5100" dirty="0" err="1" smtClean="0">
                <a:latin typeface="DevLys 010" pitchFamily="2" charset="0"/>
              </a:rPr>
              <a:t>ds</a:t>
            </a:r>
            <a:r>
              <a:rPr lang="en-US" sz="5100" dirty="0" smtClean="0">
                <a:latin typeface="DevLys 010" pitchFamily="2" charset="0"/>
              </a:rPr>
              <a:t> </a:t>
            </a:r>
            <a:r>
              <a:rPr lang="en-US" sz="5100" dirty="0" err="1" smtClean="0">
                <a:latin typeface="DevLys 010" pitchFamily="2" charset="0"/>
              </a:rPr>
              <a:t>ihBklhu</a:t>
            </a:r>
            <a:r>
              <a:rPr lang="en-US" sz="5100" dirty="0" smtClean="0">
                <a:latin typeface="DevLys 010" pitchFamily="2" charset="0"/>
              </a:rPr>
              <a:t> </a:t>
            </a:r>
            <a:r>
              <a:rPr lang="en-US" sz="5100" dirty="0" err="1" smtClean="0">
                <a:latin typeface="DevLys 010" pitchFamily="2" charset="0"/>
              </a:rPr>
              <a:t>vf</a:t>
            </a:r>
            <a:r>
              <a:rPr lang="en-US" sz="5100" dirty="0" smtClean="0">
                <a:latin typeface="DevLys 010" pitchFamily="2" charset="0"/>
              </a:rPr>
              <a:t>/</a:t>
            </a:r>
            <a:r>
              <a:rPr lang="en-US" sz="5100" dirty="0" err="1" smtClean="0">
                <a:latin typeface="DevLys 010" pitchFamily="2" charset="0"/>
              </a:rPr>
              <a:t>kdkfj;ksa</a:t>
            </a:r>
            <a:r>
              <a:rPr lang="en-US" sz="5100" dirty="0" smtClean="0">
                <a:latin typeface="DevLys 010" pitchFamily="2" charset="0"/>
              </a:rPr>
              <a:t> </a:t>
            </a:r>
            <a:r>
              <a:rPr lang="en-US" sz="5100" dirty="0" err="1" smtClean="0">
                <a:latin typeface="DevLys 010" pitchFamily="2" charset="0"/>
              </a:rPr>
              <a:t>dks</a:t>
            </a:r>
            <a:r>
              <a:rPr lang="en-US" sz="5100" dirty="0" smtClean="0">
                <a:latin typeface="DevLys 010" pitchFamily="2" charset="0"/>
              </a:rPr>
              <a:t> </a:t>
            </a:r>
            <a:r>
              <a:rPr lang="en-US" sz="5100" dirty="0" err="1" smtClean="0">
                <a:latin typeface="DevLys 010" pitchFamily="2" charset="0"/>
              </a:rPr>
              <a:t>funsZf’kr</a:t>
            </a:r>
            <a:r>
              <a:rPr lang="en-US" sz="5100" dirty="0" smtClean="0">
                <a:latin typeface="DevLys 010" pitchFamily="2" charset="0"/>
              </a:rPr>
              <a:t> </a:t>
            </a:r>
            <a:r>
              <a:rPr lang="en-US" sz="5100" dirty="0" err="1" smtClean="0">
                <a:latin typeface="DevLys 010" pitchFamily="2" charset="0"/>
              </a:rPr>
              <a:t>djsaxs</a:t>
            </a:r>
            <a:r>
              <a:rPr lang="en-US" sz="5100" dirty="0" smtClean="0">
                <a:latin typeface="DevLys 010" pitchFamily="2" charset="0"/>
              </a:rPr>
              <a:t> </a:t>
            </a:r>
            <a:r>
              <a:rPr lang="en-US" sz="5100" dirty="0" err="1" smtClean="0">
                <a:latin typeface="DevLys 010" pitchFamily="2" charset="0"/>
              </a:rPr>
              <a:t>fd</a:t>
            </a:r>
            <a:r>
              <a:rPr lang="en-US" sz="5100" dirty="0" smtClean="0">
                <a:latin typeface="DevLys 010" pitchFamily="2" charset="0"/>
              </a:rPr>
              <a:t> ml </a:t>
            </a:r>
            <a:r>
              <a:rPr lang="en-US" sz="5100" dirty="0" err="1" smtClean="0">
                <a:latin typeface="DevLys 010" pitchFamily="2" charset="0"/>
              </a:rPr>
              <a:t>fo’ks"k</a:t>
            </a:r>
            <a:r>
              <a:rPr lang="en-US" sz="5100" dirty="0" smtClean="0">
                <a:latin typeface="DevLys 010" pitchFamily="2" charset="0"/>
              </a:rPr>
              <a:t> {</a:t>
            </a:r>
            <a:r>
              <a:rPr lang="en-US" sz="5100" dirty="0" err="1" smtClean="0">
                <a:latin typeface="DevLys 010" pitchFamily="2" charset="0"/>
              </a:rPr>
              <a:t>ks</a:t>
            </a:r>
            <a:r>
              <a:rPr lang="en-US" sz="5100" dirty="0" smtClean="0">
                <a:latin typeface="DevLys 010" pitchFamily="2" charset="0"/>
              </a:rPr>
              <a:t>= </a:t>
            </a:r>
            <a:r>
              <a:rPr lang="en-US" sz="5100" dirty="0" err="1" smtClean="0">
                <a:latin typeface="DevLys 010" pitchFamily="2" charset="0"/>
              </a:rPr>
              <a:t>esa</a:t>
            </a:r>
            <a:r>
              <a:rPr lang="en-US" sz="5100" dirty="0" smtClean="0">
                <a:latin typeface="DevLys 010" pitchFamily="2" charset="0"/>
              </a:rPr>
              <a:t> </a:t>
            </a:r>
            <a:r>
              <a:rPr lang="en-US" sz="5100" dirty="0" err="1" smtClean="0">
                <a:latin typeface="DevLys 010" pitchFamily="2" charset="0"/>
              </a:rPr>
              <a:t>dksbZ</a:t>
            </a:r>
            <a:r>
              <a:rPr lang="en-US" sz="5100" dirty="0" smtClean="0">
                <a:latin typeface="DevLys 010" pitchFamily="2" charset="0"/>
              </a:rPr>
              <a:t> </a:t>
            </a:r>
            <a:r>
              <a:rPr lang="en-US" sz="5100" dirty="0" err="1" smtClean="0">
                <a:latin typeface="DevLys 010" pitchFamily="2" charset="0"/>
              </a:rPr>
              <a:t>fo’ks"k</a:t>
            </a:r>
            <a:r>
              <a:rPr lang="en-US" sz="5100" dirty="0" smtClean="0">
                <a:latin typeface="DevLys 010" pitchFamily="2" charset="0"/>
              </a:rPr>
              <a:t> ?</a:t>
            </a:r>
            <a:r>
              <a:rPr lang="en-US" sz="5100" dirty="0" err="1" smtClean="0">
                <a:latin typeface="DevLys 010" pitchFamily="2" charset="0"/>
              </a:rPr>
              <a:t>kVuk</a:t>
            </a:r>
            <a:r>
              <a:rPr lang="en-US" sz="5100" dirty="0" smtClean="0">
                <a:latin typeface="DevLys 010" pitchFamily="2" charset="0"/>
              </a:rPr>
              <a:t> ?</a:t>
            </a:r>
            <a:r>
              <a:rPr lang="en-US" sz="5100" dirty="0" err="1" smtClean="0">
                <a:latin typeface="DevLys 010" pitchFamily="2" charset="0"/>
              </a:rPr>
              <a:t>kfVr</a:t>
            </a:r>
            <a:r>
              <a:rPr lang="en-US" sz="5100" dirty="0" smtClean="0">
                <a:latin typeface="DevLys 010" pitchFamily="2" charset="0"/>
              </a:rPr>
              <a:t> </a:t>
            </a:r>
            <a:r>
              <a:rPr lang="en-US" sz="5100" dirty="0" err="1" smtClean="0">
                <a:latin typeface="DevLys 010" pitchFamily="2" charset="0"/>
              </a:rPr>
              <a:t>gksrh</a:t>
            </a:r>
            <a:r>
              <a:rPr lang="en-US" sz="5100" dirty="0" smtClean="0">
                <a:latin typeface="DevLys 010" pitchFamily="2" charset="0"/>
              </a:rPr>
              <a:t> </a:t>
            </a:r>
            <a:r>
              <a:rPr lang="en-US" sz="5100" dirty="0" err="1" smtClean="0">
                <a:latin typeface="DevLys 010" pitchFamily="2" charset="0"/>
              </a:rPr>
              <a:t>gS</a:t>
            </a:r>
            <a:r>
              <a:rPr lang="en-US" sz="5100" dirty="0" smtClean="0">
                <a:latin typeface="DevLys 010" pitchFamily="2" charset="0"/>
              </a:rPr>
              <a:t> </a:t>
            </a:r>
            <a:r>
              <a:rPr lang="en-US" sz="5100" dirty="0" err="1" smtClean="0">
                <a:latin typeface="DevLys 010" pitchFamily="2" charset="0"/>
              </a:rPr>
              <a:t>rks</a:t>
            </a:r>
            <a:r>
              <a:rPr lang="en-US" sz="5100" dirty="0" smtClean="0">
                <a:latin typeface="DevLys 010" pitchFamily="2" charset="0"/>
              </a:rPr>
              <a:t> </a:t>
            </a:r>
            <a:r>
              <a:rPr lang="en-US" sz="5100" dirty="0" err="1" smtClean="0">
                <a:latin typeface="DevLys 010" pitchFamily="2" charset="0"/>
              </a:rPr>
              <a:t>ihBklhu</a:t>
            </a:r>
            <a:r>
              <a:rPr lang="en-US" sz="5100" dirty="0" smtClean="0">
                <a:latin typeface="DevLys 010" pitchFamily="2" charset="0"/>
              </a:rPr>
              <a:t> </a:t>
            </a:r>
            <a:r>
              <a:rPr lang="en-US" sz="5100" dirty="0" err="1" smtClean="0">
                <a:latin typeface="DevLys 010" pitchFamily="2" charset="0"/>
              </a:rPr>
              <a:t>vf</a:t>
            </a:r>
            <a:r>
              <a:rPr lang="en-US" sz="5100" dirty="0" smtClean="0">
                <a:latin typeface="DevLys 010" pitchFamily="2" charset="0"/>
              </a:rPr>
              <a:t>/</a:t>
            </a:r>
            <a:r>
              <a:rPr lang="en-US" sz="5100" dirty="0" err="1" smtClean="0">
                <a:latin typeface="DevLys 010" pitchFamily="2" charset="0"/>
              </a:rPr>
              <a:t>kdkjh</a:t>
            </a:r>
            <a:r>
              <a:rPr lang="en-US" sz="5100" dirty="0" smtClean="0">
                <a:latin typeface="DevLys 010" pitchFamily="2" charset="0"/>
              </a:rPr>
              <a:t> </a:t>
            </a:r>
            <a:r>
              <a:rPr lang="en-US" sz="5100" dirty="0" err="1" smtClean="0">
                <a:latin typeface="DevLys 010" pitchFamily="2" charset="0"/>
              </a:rPr>
              <a:t>i`Fkd</a:t>
            </a:r>
            <a:r>
              <a:rPr lang="en-US" sz="5100" dirty="0" smtClean="0">
                <a:latin typeface="DevLys 010" pitchFamily="2" charset="0"/>
              </a:rPr>
              <a:t> </a:t>
            </a:r>
            <a:r>
              <a:rPr lang="en-US" sz="5100" dirty="0" err="1" smtClean="0">
                <a:latin typeface="DevLys 010" pitchFamily="2" charset="0"/>
              </a:rPr>
              <a:t>ls</a:t>
            </a:r>
            <a:r>
              <a:rPr lang="en-US" sz="5100" dirty="0" smtClean="0">
                <a:latin typeface="DevLys 010" pitchFamily="2" charset="0"/>
              </a:rPr>
              <a:t> </a:t>
            </a:r>
            <a:r>
              <a:rPr lang="en-US" sz="5100" dirty="0" err="1" smtClean="0">
                <a:latin typeface="DevLys 010" pitchFamily="2" charset="0"/>
              </a:rPr>
              <a:t>izfrosnu</a:t>
            </a:r>
            <a:r>
              <a:rPr lang="en-US" sz="5100" dirty="0" smtClean="0">
                <a:latin typeface="DevLys 010" pitchFamily="2" charset="0"/>
              </a:rPr>
              <a:t> </a:t>
            </a:r>
            <a:r>
              <a:rPr lang="en-US" sz="5100" dirty="0" err="1" smtClean="0">
                <a:latin typeface="DevLys 010" pitchFamily="2" charset="0"/>
              </a:rPr>
              <a:t>fjVfuaZx</a:t>
            </a:r>
            <a:r>
              <a:rPr lang="en-US" sz="5100" dirty="0" smtClean="0">
                <a:latin typeface="DevLys 010" pitchFamily="2" charset="0"/>
              </a:rPr>
              <a:t> </a:t>
            </a:r>
            <a:r>
              <a:rPr lang="en-US" sz="5100" dirty="0" err="1" smtClean="0">
                <a:latin typeface="DevLys 010" pitchFamily="2" charset="0"/>
              </a:rPr>
              <a:t>vf</a:t>
            </a:r>
            <a:r>
              <a:rPr lang="en-US" sz="5100" dirty="0" smtClean="0">
                <a:latin typeface="DevLys 010" pitchFamily="2" charset="0"/>
              </a:rPr>
              <a:t>/</a:t>
            </a:r>
            <a:r>
              <a:rPr lang="en-US" sz="5100" dirty="0" err="1" smtClean="0">
                <a:latin typeface="DevLys 010" pitchFamily="2" charset="0"/>
              </a:rPr>
              <a:t>kdkjh</a:t>
            </a:r>
            <a:r>
              <a:rPr lang="en-US" sz="5100" dirty="0" smtClean="0">
                <a:latin typeface="DevLys 010" pitchFamily="2" charset="0"/>
              </a:rPr>
              <a:t> </a:t>
            </a:r>
            <a:r>
              <a:rPr lang="en-US" sz="5100" dirty="0" err="1" smtClean="0">
                <a:latin typeface="DevLys 010" pitchFamily="2" charset="0"/>
              </a:rPr>
              <a:t>dks</a:t>
            </a:r>
            <a:r>
              <a:rPr lang="en-US" sz="5100" dirty="0" smtClean="0">
                <a:latin typeface="DevLys 010" pitchFamily="2" charset="0"/>
              </a:rPr>
              <a:t> </a:t>
            </a:r>
            <a:r>
              <a:rPr lang="en-US" sz="5100" dirty="0" err="1" smtClean="0">
                <a:latin typeface="DevLys 010" pitchFamily="2" charset="0"/>
              </a:rPr>
              <a:t>izLrqr</a:t>
            </a:r>
            <a:r>
              <a:rPr lang="en-US" sz="5100" dirty="0" smtClean="0">
                <a:latin typeface="DevLys 010" pitchFamily="2" charset="0"/>
              </a:rPr>
              <a:t> </a:t>
            </a:r>
            <a:r>
              <a:rPr lang="en-US" sz="5100" dirty="0" err="1" smtClean="0">
                <a:latin typeface="DevLys 010" pitchFamily="2" charset="0"/>
              </a:rPr>
              <a:t>djsaxsA</a:t>
            </a:r>
            <a:endParaRPr lang="en-US" sz="5100" dirty="0" smtClean="0">
              <a:latin typeface="DevLys 010" pitchFamily="2" charset="0"/>
            </a:endParaRPr>
          </a:p>
          <a:p>
            <a:pPr lvl="0" algn="just"/>
            <a:r>
              <a:rPr lang="en-US" sz="5100" dirty="0" err="1" smtClean="0">
                <a:latin typeface="DevLys 010" pitchFamily="2" charset="0"/>
              </a:rPr>
              <a:t>ernku</a:t>
            </a:r>
            <a:r>
              <a:rPr lang="en-US" sz="5100" dirty="0" smtClean="0">
                <a:latin typeface="DevLys 010" pitchFamily="2" charset="0"/>
              </a:rPr>
              <a:t> </a:t>
            </a:r>
            <a:r>
              <a:rPr lang="en-US" sz="5100" dirty="0" err="1" smtClean="0">
                <a:latin typeface="DevLys 010" pitchFamily="2" charset="0"/>
              </a:rPr>
              <a:t>ds</a:t>
            </a:r>
            <a:r>
              <a:rPr lang="en-US" sz="5100" dirty="0" smtClean="0">
                <a:latin typeface="DevLys 010" pitchFamily="2" charset="0"/>
              </a:rPr>
              <a:t> le; </a:t>
            </a:r>
            <a:r>
              <a:rPr lang="en-US" sz="5100" dirty="0" err="1" smtClean="0">
                <a:latin typeface="DevLys 010" pitchFamily="2" charset="0"/>
              </a:rPr>
              <a:t>izs</a:t>
            </a:r>
            <a:r>
              <a:rPr lang="en-US" sz="5100" dirty="0" smtClean="0">
                <a:latin typeface="DevLys 010" pitchFamily="2" charset="0"/>
              </a:rPr>
              <a:t>{</a:t>
            </a:r>
            <a:r>
              <a:rPr lang="en-US" sz="5100" dirty="0" err="1" smtClean="0">
                <a:latin typeface="DevLys 010" pitchFamily="2" charset="0"/>
              </a:rPr>
              <a:t>kd</a:t>
            </a:r>
            <a:r>
              <a:rPr lang="en-US" sz="5100" dirty="0" smtClean="0">
                <a:latin typeface="DevLys 010" pitchFamily="2" charset="0"/>
              </a:rPr>
              <a:t> ,</a:t>
            </a:r>
            <a:r>
              <a:rPr lang="en-US" sz="5100" dirty="0" err="1" smtClean="0">
                <a:latin typeface="DevLys 010" pitchFamily="2" charset="0"/>
              </a:rPr>
              <a:t>oa</a:t>
            </a:r>
            <a:r>
              <a:rPr lang="en-US" sz="5100" dirty="0" smtClean="0">
                <a:latin typeface="DevLys 010" pitchFamily="2" charset="0"/>
              </a:rPr>
              <a:t> </a:t>
            </a:r>
            <a:r>
              <a:rPr lang="en-US" sz="5100" dirty="0" err="1" smtClean="0">
                <a:latin typeface="DevLys 010" pitchFamily="2" charset="0"/>
              </a:rPr>
              <a:t>nwljs</a:t>
            </a:r>
            <a:r>
              <a:rPr lang="en-US" sz="5100" dirty="0" smtClean="0">
                <a:latin typeface="DevLys 010" pitchFamily="2" charset="0"/>
              </a:rPr>
              <a:t> </a:t>
            </a:r>
            <a:r>
              <a:rPr lang="en-US" sz="5100" dirty="0" err="1" smtClean="0">
                <a:latin typeface="DevLys 010" pitchFamily="2" charset="0"/>
              </a:rPr>
              <a:t>ofj"B</a:t>
            </a:r>
            <a:r>
              <a:rPr lang="en-US" sz="5100" dirty="0" smtClean="0">
                <a:latin typeface="DevLys 010" pitchFamily="2" charset="0"/>
              </a:rPr>
              <a:t> </a:t>
            </a:r>
            <a:r>
              <a:rPr lang="en-US" sz="5100" dirty="0" err="1" smtClean="0">
                <a:latin typeface="DevLys 010" pitchFamily="2" charset="0"/>
              </a:rPr>
              <a:t>vf</a:t>
            </a:r>
            <a:r>
              <a:rPr lang="en-US" sz="5100" dirty="0" smtClean="0">
                <a:latin typeface="DevLys 010" pitchFamily="2" charset="0"/>
              </a:rPr>
              <a:t>/</a:t>
            </a:r>
            <a:r>
              <a:rPr lang="en-US" sz="5100" dirty="0" err="1" smtClean="0">
                <a:latin typeface="DevLys 010" pitchFamily="2" charset="0"/>
              </a:rPr>
              <a:t>kdkjh</a:t>
            </a:r>
            <a:r>
              <a:rPr lang="en-US" sz="5100" dirty="0" smtClean="0">
                <a:latin typeface="DevLys 010" pitchFamily="2" charset="0"/>
              </a:rPr>
              <a:t> </a:t>
            </a:r>
            <a:r>
              <a:rPr lang="en-US" sz="5100" dirty="0" err="1" smtClean="0">
                <a:latin typeface="DevLys 010" pitchFamily="2" charset="0"/>
              </a:rPr>
              <a:t>tc</a:t>
            </a:r>
            <a:r>
              <a:rPr lang="en-US" sz="5100" dirty="0" smtClean="0">
                <a:latin typeface="DevLys 010" pitchFamily="2" charset="0"/>
              </a:rPr>
              <a:t> </a:t>
            </a:r>
            <a:r>
              <a:rPr lang="en-US" sz="5100" dirty="0" err="1" smtClean="0">
                <a:latin typeface="DevLys 010" pitchFamily="2" charset="0"/>
              </a:rPr>
              <a:t>Hkh</a:t>
            </a:r>
            <a:r>
              <a:rPr lang="en-US" sz="5100" dirty="0" smtClean="0">
                <a:latin typeface="DevLys 010" pitchFamily="2" charset="0"/>
              </a:rPr>
              <a:t> </a:t>
            </a:r>
            <a:r>
              <a:rPr lang="en-US" sz="5100" dirty="0" err="1" smtClean="0">
                <a:latin typeface="DevLys 010" pitchFamily="2" charset="0"/>
              </a:rPr>
              <a:t>ernku</a:t>
            </a:r>
            <a:r>
              <a:rPr lang="en-US" sz="5100" dirty="0" smtClean="0">
                <a:latin typeface="DevLys 010" pitchFamily="2" charset="0"/>
              </a:rPr>
              <a:t> </a:t>
            </a:r>
            <a:r>
              <a:rPr lang="en-US" sz="5100" dirty="0" err="1" smtClean="0">
                <a:latin typeface="DevLys 010" pitchFamily="2" charset="0"/>
              </a:rPr>
              <a:t>dsUnzksa</a:t>
            </a:r>
            <a:r>
              <a:rPr lang="en-US" sz="5100" dirty="0" smtClean="0">
                <a:latin typeface="DevLys 010" pitchFamily="2" charset="0"/>
              </a:rPr>
              <a:t> </a:t>
            </a:r>
            <a:r>
              <a:rPr lang="en-US" sz="5100" dirty="0" err="1" smtClean="0">
                <a:latin typeface="DevLys 010" pitchFamily="2" charset="0"/>
              </a:rPr>
              <a:t>dk</a:t>
            </a:r>
            <a:r>
              <a:rPr lang="en-US" sz="5100" dirty="0" smtClean="0">
                <a:latin typeface="DevLys 010" pitchFamily="2" charset="0"/>
              </a:rPr>
              <a:t> </a:t>
            </a:r>
            <a:r>
              <a:rPr lang="en-US" sz="5100" dirty="0" err="1" smtClean="0">
                <a:latin typeface="DevLys 010" pitchFamily="2" charset="0"/>
              </a:rPr>
              <a:t>Hkze.k</a:t>
            </a:r>
            <a:r>
              <a:rPr lang="en-US" sz="5100" dirty="0" smtClean="0">
                <a:latin typeface="DevLys 010" pitchFamily="2" charset="0"/>
              </a:rPr>
              <a:t> </a:t>
            </a:r>
            <a:r>
              <a:rPr lang="en-US" sz="5100" dirty="0" err="1" smtClean="0">
                <a:latin typeface="DevLys 010" pitchFamily="2" charset="0"/>
              </a:rPr>
              <a:t>djsa</a:t>
            </a:r>
            <a:r>
              <a:rPr lang="en-US" sz="5100" dirty="0" smtClean="0">
                <a:latin typeface="DevLys 010" pitchFamily="2" charset="0"/>
              </a:rPr>
              <a:t> </a:t>
            </a:r>
            <a:r>
              <a:rPr lang="en-US" sz="5100" dirty="0" err="1" smtClean="0">
                <a:latin typeface="DevLys 010" pitchFamily="2" charset="0"/>
              </a:rPr>
              <a:t>rks</a:t>
            </a:r>
            <a:r>
              <a:rPr lang="en-US" sz="5100" dirty="0" smtClean="0">
                <a:latin typeface="DevLys 010" pitchFamily="2" charset="0"/>
              </a:rPr>
              <a:t> </a:t>
            </a:r>
            <a:r>
              <a:rPr lang="en-US" sz="5100" dirty="0" err="1" smtClean="0">
                <a:latin typeface="DevLys 010" pitchFamily="2" charset="0"/>
              </a:rPr>
              <a:t>bl</a:t>
            </a:r>
            <a:r>
              <a:rPr lang="en-US" sz="5100" dirty="0" smtClean="0">
                <a:latin typeface="DevLys 010" pitchFamily="2" charset="0"/>
              </a:rPr>
              <a:t> </a:t>
            </a:r>
            <a:r>
              <a:rPr lang="en-US" sz="5100" dirty="0" err="1" smtClean="0">
                <a:latin typeface="DevLys 010" pitchFamily="2" charset="0"/>
              </a:rPr>
              <a:t>ckr</a:t>
            </a:r>
            <a:r>
              <a:rPr lang="en-US" sz="5100" dirty="0" smtClean="0">
                <a:latin typeface="DevLys 010" pitchFamily="2" charset="0"/>
              </a:rPr>
              <a:t> </a:t>
            </a:r>
            <a:r>
              <a:rPr lang="en-US" sz="5100" dirty="0" err="1" smtClean="0">
                <a:latin typeface="DevLys 010" pitchFamily="2" charset="0"/>
              </a:rPr>
              <a:t>dk</a:t>
            </a:r>
            <a:r>
              <a:rPr lang="en-US" sz="5100" dirty="0" smtClean="0">
                <a:latin typeface="DevLys 010" pitchFamily="2" charset="0"/>
              </a:rPr>
              <a:t> </a:t>
            </a:r>
            <a:r>
              <a:rPr lang="en-US" sz="5100" dirty="0" err="1" smtClean="0">
                <a:latin typeface="DevLys 010" pitchFamily="2" charset="0"/>
              </a:rPr>
              <a:t>fo’ks"k</a:t>
            </a:r>
            <a:r>
              <a:rPr lang="en-US" sz="5100" dirty="0" smtClean="0">
                <a:latin typeface="DevLys 010" pitchFamily="2" charset="0"/>
              </a:rPr>
              <a:t> /;</a:t>
            </a:r>
            <a:r>
              <a:rPr lang="en-US" sz="5100" dirty="0" err="1" smtClean="0">
                <a:latin typeface="DevLys 010" pitchFamily="2" charset="0"/>
              </a:rPr>
              <a:t>ku</a:t>
            </a:r>
            <a:r>
              <a:rPr lang="en-US" sz="5100" dirty="0" smtClean="0">
                <a:latin typeface="DevLys 010" pitchFamily="2" charset="0"/>
              </a:rPr>
              <a:t> </a:t>
            </a:r>
            <a:r>
              <a:rPr lang="en-US" sz="5100" dirty="0" err="1" smtClean="0">
                <a:latin typeface="DevLys 010" pitchFamily="2" charset="0"/>
              </a:rPr>
              <a:t>nsaxs</a:t>
            </a:r>
            <a:r>
              <a:rPr lang="en-US" sz="5100" dirty="0" smtClean="0">
                <a:latin typeface="DevLys 010" pitchFamily="2" charset="0"/>
              </a:rPr>
              <a:t> </a:t>
            </a:r>
            <a:r>
              <a:rPr lang="en-US" sz="5100" dirty="0" err="1" smtClean="0">
                <a:latin typeface="DevLys 010" pitchFamily="2" charset="0"/>
              </a:rPr>
              <a:t>fd</a:t>
            </a:r>
            <a:r>
              <a:rPr lang="en-US" sz="5100" dirty="0" smtClean="0">
                <a:latin typeface="DevLys 010" pitchFamily="2" charset="0"/>
              </a:rPr>
              <a:t> </a:t>
            </a:r>
            <a:r>
              <a:rPr lang="en-US" sz="5100" dirty="0" err="1" smtClean="0">
                <a:latin typeface="DevLys 010" pitchFamily="2" charset="0"/>
              </a:rPr>
              <a:t>vuqfpr</a:t>
            </a:r>
            <a:r>
              <a:rPr lang="en-US" sz="5100" dirty="0" smtClean="0">
                <a:latin typeface="DevLys 010" pitchFamily="2" charset="0"/>
              </a:rPr>
              <a:t> </a:t>
            </a:r>
            <a:r>
              <a:rPr lang="en-US" sz="5100" dirty="0" err="1" smtClean="0">
                <a:latin typeface="DevLys 010" pitchFamily="2" charset="0"/>
              </a:rPr>
              <a:t>izHkko</a:t>
            </a:r>
            <a:r>
              <a:rPr lang="en-US" sz="5100" dirty="0" smtClean="0">
                <a:latin typeface="DevLys 010" pitchFamily="2" charset="0"/>
              </a:rPr>
              <a:t> </a:t>
            </a:r>
            <a:r>
              <a:rPr lang="en-US" sz="5100" dirty="0" err="1" smtClean="0">
                <a:latin typeface="DevLys 010" pitchFamily="2" charset="0"/>
              </a:rPr>
              <a:t>vFkok</a:t>
            </a:r>
            <a:r>
              <a:rPr lang="en-US" sz="5100" dirty="0" smtClean="0">
                <a:latin typeface="DevLys 010" pitchFamily="2" charset="0"/>
              </a:rPr>
              <a:t> /</a:t>
            </a:r>
            <a:r>
              <a:rPr lang="en-US" sz="5100" dirty="0" err="1" smtClean="0">
                <a:latin typeface="DevLys 010" pitchFamily="2" charset="0"/>
              </a:rPr>
              <a:t>kedh</a:t>
            </a:r>
            <a:r>
              <a:rPr lang="en-US" sz="5100" dirty="0" smtClean="0">
                <a:latin typeface="DevLys 010" pitchFamily="2" charset="0"/>
              </a:rPr>
              <a:t> </a:t>
            </a:r>
            <a:r>
              <a:rPr lang="en-US" sz="5100" dirty="0" err="1" smtClean="0">
                <a:latin typeface="DevLys 010" pitchFamily="2" charset="0"/>
              </a:rPr>
              <a:t>ls</a:t>
            </a:r>
            <a:r>
              <a:rPr lang="en-US" sz="5100" dirty="0" smtClean="0">
                <a:latin typeface="DevLys 010" pitchFamily="2" charset="0"/>
              </a:rPr>
              <a:t> </a:t>
            </a:r>
            <a:r>
              <a:rPr lang="en-US" sz="5100" dirty="0" err="1" smtClean="0">
                <a:latin typeface="DevLys 010" pitchFamily="2" charset="0"/>
              </a:rPr>
              <a:t>ernku</a:t>
            </a:r>
            <a:r>
              <a:rPr lang="en-US" sz="5100" dirty="0" smtClean="0">
                <a:latin typeface="DevLys 010" pitchFamily="2" charset="0"/>
              </a:rPr>
              <a:t> </a:t>
            </a:r>
            <a:r>
              <a:rPr lang="en-US" sz="5100" dirty="0" err="1" smtClean="0">
                <a:latin typeface="DevLys 010" pitchFamily="2" charset="0"/>
              </a:rPr>
              <a:t>izfØ;k</a:t>
            </a:r>
            <a:r>
              <a:rPr lang="en-US" sz="5100" dirty="0" smtClean="0">
                <a:latin typeface="DevLys 010" pitchFamily="2" charset="0"/>
              </a:rPr>
              <a:t> </a:t>
            </a:r>
            <a:r>
              <a:rPr lang="en-US" sz="5100" dirty="0" err="1" smtClean="0">
                <a:latin typeface="DevLys 010" pitchFamily="2" charset="0"/>
              </a:rPr>
              <a:t>ckf</a:t>
            </a:r>
            <a:r>
              <a:rPr lang="en-US" sz="5100" dirty="0" smtClean="0">
                <a:latin typeface="DevLys 010" pitchFamily="2" charset="0"/>
              </a:rPr>
              <a:t>/</a:t>
            </a:r>
            <a:r>
              <a:rPr lang="en-US" sz="5100" dirty="0" err="1" smtClean="0">
                <a:latin typeface="DevLys 010" pitchFamily="2" charset="0"/>
              </a:rPr>
              <a:t>kr</a:t>
            </a:r>
            <a:r>
              <a:rPr lang="en-US" sz="5100" dirty="0" smtClean="0">
                <a:latin typeface="DevLys 010" pitchFamily="2" charset="0"/>
              </a:rPr>
              <a:t> </a:t>
            </a:r>
            <a:r>
              <a:rPr lang="en-US" sz="5100" dirty="0" err="1" smtClean="0">
                <a:latin typeface="DevLys 010" pitchFamily="2" charset="0"/>
              </a:rPr>
              <a:t>rks</a:t>
            </a:r>
            <a:r>
              <a:rPr lang="en-US" sz="5100" dirty="0" smtClean="0">
                <a:latin typeface="DevLys 010" pitchFamily="2" charset="0"/>
              </a:rPr>
              <a:t> </a:t>
            </a:r>
            <a:r>
              <a:rPr lang="en-US" sz="5100" dirty="0" err="1" smtClean="0">
                <a:latin typeface="DevLys 010" pitchFamily="2" charset="0"/>
              </a:rPr>
              <a:t>ugha</a:t>
            </a:r>
            <a:r>
              <a:rPr lang="en-US" sz="5100" dirty="0" smtClean="0">
                <a:latin typeface="DevLys 010" pitchFamily="2" charset="0"/>
              </a:rPr>
              <a:t> </a:t>
            </a:r>
            <a:r>
              <a:rPr lang="en-US" sz="5100" dirty="0" err="1" smtClean="0">
                <a:latin typeface="DevLys 010" pitchFamily="2" charset="0"/>
              </a:rPr>
              <a:t>gqbZ</a:t>
            </a:r>
            <a:r>
              <a:rPr lang="en-US" sz="5100" dirty="0" smtClean="0">
                <a:latin typeface="DevLys 010" pitchFamily="2" charset="0"/>
              </a:rPr>
              <a:t> </a:t>
            </a:r>
            <a:r>
              <a:rPr lang="en-US" sz="5100" dirty="0" err="1" smtClean="0">
                <a:latin typeface="DevLys 010" pitchFamily="2" charset="0"/>
              </a:rPr>
              <a:t>gSA</a:t>
            </a:r>
            <a:endParaRPr lang="en-US" sz="5100" dirty="0" smtClean="0">
              <a:latin typeface="DevLys 010" pitchFamily="2" charset="0"/>
            </a:endParaRPr>
          </a:p>
          <a:p>
            <a:pPr algn="just"/>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533400"/>
            <a:ext cx="7696200" cy="5592763"/>
          </a:xfrm>
        </p:spPr>
        <p:txBody>
          <a:bodyPr>
            <a:normAutofit fontScale="85000" lnSpcReduction="20000"/>
          </a:bodyPr>
          <a:lstStyle/>
          <a:p>
            <a:pPr lvl="0" algn="ctr">
              <a:buNone/>
            </a:pPr>
            <a:r>
              <a:rPr lang="en-US" sz="4200" b="1" dirty="0" err="1" smtClean="0">
                <a:solidFill>
                  <a:srgbClr val="0070C0"/>
                </a:solidFill>
                <a:latin typeface="Kruti Dev 010" pitchFamily="2" charset="0"/>
              </a:rPr>
              <a:t>oYujsfcfyVh</a:t>
            </a:r>
            <a:r>
              <a:rPr lang="en-US" sz="4200" b="1" dirty="0" smtClean="0">
                <a:solidFill>
                  <a:srgbClr val="0070C0"/>
                </a:solidFill>
                <a:latin typeface="Kruti Dev 010" pitchFamily="2" charset="0"/>
              </a:rPr>
              <a:t> </a:t>
            </a:r>
            <a:r>
              <a:rPr lang="en-US" sz="4200" b="1" dirty="0" err="1" smtClean="0">
                <a:solidFill>
                  <a:srgbClr val="0070C0"/>
                </a:solidFill>
                <a:latin typeface="Kruti Dev 010" pitchFamily="2" charset="0"/>
              </a:rPr>
              <a:t>esfiax</a:t>
            </a:r>
            <a:endParaRPr lang="en-US" sz="4200" dirty="0" smtClean="0">
              <a:solidFill>
                <a:srgbClr val="0070C0"/>
              </a:solidFill>
              <a:latin typeface="Kruti Dev 010" pitchFamily="2" charset="0"/>
            </a:endParaRPr>
          </a:p>
          <a:p>
            <a:pPr lvl="0" algn="just"/>
            <a:r>
              <a:rPr lang="en-US" dirty="0" smtClean="0">
                <a:latin typeface="DevLys 010" pitchFamily="2" charset="0"/>
              </a:rPr>
              <a:t>;fn </a:t>
            </a:r>
            <a:r>
              <a:rPr lang="en-US" dirty="0" err="1" smtClean="0">
                <a:latin typeface="DevLys 010" pitchFamily="2" charset="0"/>
              </a:rPr>
              <a:t>dksbZ</a:t>
            </a:r>
            <a:r>
              <a:rPr lang="en-US" dirty="0" smtClean="0">
                <a:latin typeface="DevLys 010" pitchFamily="2" charset="0"/>
              </a:rPr>
              <a:t> /</a:t>
            </a:r>
            <a:r>
              <a:rPr lang="en-US" dirty="0" err="1" smtClean="0">
                <a:latin typeface="DevLys 010" pitchFamily="2" charset="0"/>
              </a:rPr>
              <a:t>kedh</a:t>
            </a:r>
            <a:r>
              <a:rPr lang="en-US" dirty="0" smtClean="0">
                <a:latin typeface="DevLys 010" pitchFamily="2" charset="0"/>
              </a:rPr>
              <a:t> ;k :</a:t>
            </a:r>
            <a:r>
              <a:rPr lang="en-US" dirty="0" err="1" smtClean="0">
                <a:latin typeface="DevLys 010" pitchFamily="2" charset="0"/>
              </a:rPr>
              <a:t>dkoV</a:t>
            </a:r>
            <a:r>
              <a:rPr lang="en-US" dirty="0" smtClean="0">
                <a:latin typeface="DevLys 010" pitchFamily="2" charset="0"/>
              </a:rPr>
              <a:t> </a:t>
            </a:r>
            <a:r>
              <a:rPr lang="en-US" dirty="0" err="1" smtClean="0">
                <a:latin typeface="DevLys 010" pitchFamily="2" charset="0"/>
              </a:rPr>
              <a:t>okyh</a:t>
            </a:r>
            <a:r>
              <a:rPr lang="en-US" dirty="0" smtClean="0">
                <a:latin typeface="DevLys 010" pitchFamily="2" charset="0"/>
              </a:rPr>
              <a:t> </a:t>
            </a:r>
            <a:r>
              <a:rPr lang="en-US" dirty="0" err="1" smtClean="0">
                <a:latin typeface="DevLys 010" pitchFamily="2" charset="0"/>
              </a:rPr>
              <a:t>f’kdk;r@ernkrkvksa</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fdlh</a:t>
            </a:r>
            <a:r>
              <a:rPr lang="en-US" dirty="0" smtClean="0">
                <a:latin typeface="DevLys 010" pitchFamily="2" charset="0"/>
              </a:rPr>
              <a:t> </a:t>
            </a:r>
            <a:r>
              <a:rPr lang="en-US" dirty="0" err="1" smtClean="0">
                <a:latin typeface="DevLys 010" pitchFamily="2" charset="0"/>
              </a:rPr>
              <a:t>Hkh</a:t>
            </a:r>
            <a:r>
              <a:rPr lang="en-US" dirty="0" smtClean="0">
                <a:latin typeface="DevLys 010" pitchFamily="2" charset="0"/>
              </a:rPr>
              <a:t> </a:t>
            </a:r>
            <a:r>
              <a:rPr lang="en-US" dirty="0" err="1" smtClean="0">
                <a:latin typeface="DevLys 010" pitchFamily="2" charset="0"/>
              </a:rPr>
              <a:t>izdkj</a:t>
            </a:r>
            <a:r>
              <a:rPr lang="en-US" dirty="0" smtClean="0">
                <a:latin typeface="DevLys 010" pitchFamily="2" charset="0"/>
              </a:rPr>
              <a:t> </a:t>
            </a:r>
            <a:r>
              <a:rPr lang="en-US" dirty="0" err="1" smtClean="0">
                <a:latin typeface="DevLys 010" pitchFamily="2" charset="0"/>
              </a:rPr>
              <a:t>izkIr</a:t>
            </a:r>
            <a:r>
              <a:rPr lang="en-US" dirty="0" smtClean="0">
                <a:latin typeface="DevLys 010" pitchFamily="2" charset="0"/>
              </a:rPr>
              <a:t> </a:t>
            </a:r>
            <a:r>
              <a:rPr lang="en-US" dirty="0" err="1" smtClean="0">
                <a:latin typeface="DevLys 010" pitchFamily="2" charset="0"/>
              </a:rPr>
              <a:t>gksrh</a:t>
            </a:r>
            <a:r>
              <a:rPr lang="en-US" dirty="0" smtClean="0">
                <a:latin typeface="DevLys 010" pitchFamily="2" charset="0"/>
              </a:rPr>
              <a:t> </a:t>
            </a:r>
            <a:r>
              <a:rPr lang="en-US" dirty="0" err="1" smtClean="0">
                <a:latin typeface="DevLys 010" pitchFamily="2" charset="0"/>
              </a:rPr>
              <a:t>gSA</a:t>
            </a:r>
            <a:r>
              <a:rPr lang="en-US" dirty="0" smtClean="0">
                <a:latin typeface="DevLys 010" pitchFamily="2" charset="0"/>
              </a:rPr>
              <a:t> </a:t>
            </a:r>
            <a:r>
              <a:rPr lang="en-US" dirty="0" err="1" smtClean="0">
                <a:latin typeface="DevLys 010" pitchFamily="2" charset="0"/>
              </a:rPr>
              <a:t>mldks</a:t>
            </a:r>
            <a:r>
              <a:rPr lang="en-US" dirty="0" smtClean="0">
                <a:latin typeface="DevLys 010" pitchFamily="2" charset="0"/>
              </a:rPr>
              <a:t> </a:t>
            </a:r>
            <a:r>
              <a:rPr lang="en-US" dirty="0" err="1" smtClean="0">
                <a:latin typeface="DevLys 010" pitchFamily="2" charset="0"/>
              </a:rPr>
              <a:t>LFkkuh</a:t>
            </a:r>
            <a:r>
              <a:rPr lang="en-US" dirty="0" smtClean="0">
                <a:latin typeface="DevLys 010" pitchFamily="2" charset="0"/>
              </a:rPr>
              <a:t>; </a:t>
            </a:r>
            <a:r>
              <a:rPr lang="en-US" dirty="0" err="1" smtClean="0">
                <a:latin typeface="DevLys 010" pitchFamily="2" charset="0"/>
              </a:rPr>
              <a:t>iz’kklu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fcuk</a:t>
            </a:r>
            <a:r>
              <a:rPr lang="en-US" dirty="0" smtClean="0">
                <a:latin typeface="DevLys 010" pitchFamily="2" charset="0"/>
              </a:rPr>
              <a:t> </a:t>
            </a:r>
            <a:r>
              <a:rPr lang="en-US" dirty="0" err="1" smtClean="0">
                <a:latin typeface="DevLys 010" pitchFamily="2" charset="0"/>
              </a:rPr>
              <a:t>fdlh</a:t>
            </a:r>
            <a:r>
              <a:rPr lang="en-US" dirty="0" smtClean="0">
                <a:latin typeface="DevLys 010" pitchFamily="2" charset="0"/>
              </a:rPr>
              <a:t> </a:t>
            </a:r>
            <a:r>
              <a:rPr lang="en-US" dirty="0" err="1" smtClean="0">
                <a:latin typeface="DevLys 010" pitchFamily="2" charset="0"/>
              </a:rPr>
              <a:t>nsjh</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tkWp</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ysuk</a:t>
            </a:r>
            <a:r>
              <a:rPr lang="en-US" dirty="0" smtClean="0">
                <a:latin typeface="DevLys 010" pitchFamily="2" charset="0"/>
              </a:rPr>
              <a:t> </a:t>
            </a:r>
            <a:r>
              <a:rPr lang="en-US" dirty="0" err="1" smtClean="0">
                <a:latin typeface="DevLys 010" pitchFamily="2" charset="0"/>
              </a:rPr>
              <a:t>pkfg,A</a:t>
            </a:r>
            <a:endParaRPr lang="en-US" dirty="0" smtClean="0">
              <a:latin typeface="DevLys 010" pitchFamily="2" charset="0"/>
            </a:endParaRPr>
          </a:p>
          <a:p>
            <a:pPr lvl="0" algn="just"/>
            <a:r>
              <a:rPr lang="en-US" dirty="0" err="1" smtClean="0">
                <a:latin typeface="DevLys 010" pitchFamily="2" charset="0"/>
              </a:rPr>
              <a:t>ernku</a:t>
            </a:r>
            <a:r>
              <a:rPr lang="en-US" dirty="0" smtClean="0">
                <a:latin typeface="DevLys 010" pitchFamily="2" charset="0"/>
              </a:rPr>
              <a:t> dh </a:t>
            </a:r>
            <a:r>
              <a:rPr lang="en-US" dirty="0" err="1" smtClean="0">
                <a:latin typeface="DevLys 010" pitchFamily="2" charset="0"/>
              </a:rPr>
              <a:t>lekfIr</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fjVfuaZx</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lkjh</a:t>
            </a:r>
            <a:r>
              <a:rPr lang="en-US" dirty="0" smtClean="0">
                <a:latin typeface="DevLys 010" pitchFamily="2" charset="0"/>
              </a:rPr>
              <a:t> /</a:t>
            </a:r>
            <a:r>
              <a:rPr lang="en-US" dirty="0" err="1" smtClean="0">
                <a:latin typeface="DevLys 010" pitchFamily="2" charset="0"/>
              </a:rPr>
              <a:t>kefd;ksa</a:t>
            </a:r>
            <a:r>
              <a:rPr lang="en-US" dirty="0" smtClean="0">
                <a:latin typeface="DevLys 010" pitchFamily="2" charset="0"/>
              </a:rPr>
              <a:t>] </a:t>
            </a:r>
            <a:r>
              <a:rPr lang="en-US" dirty="0" err="1" smtClean="0">
                <a:latin typeface="DevLys 010" pitchFamily="2" charset="0"/>
              </a:rPr>
              <a:t>Hk</a:t>
            </a:r>
            <a:r>
              <a:rPr lang="en-US" dirty="0" smtClean="0">
                <a:latin typeface="DevLys 010" pitchFamily="2" charset="0"/>
              </a:rPr>
              <a:t>; </a:t>
            </a:r>
            <a:r>
              <a:rPr lang="en-US" dirty="0" err="1" smtClean="0">
                <a:latin typeface="DevLys 010" pitchFamily="2" charset="0"/>
              </a:rPr>
              <a:t>rFkk</a:t>
            </a:r>
            <a:r>
              <a:rPr lang="en-US" dirty="0" smtClean="0">
                <a:latin typeface="DevLys 010" pitchFamily="2" charset="0"/>
              </a:rPr>
              <a:t> </a:t>
            </a:r>
            <a:r>
              <a:rPr lang="en-US" dirty="0" err="1" smtClean="0">
                <a:latin typeface="DevLys 010" pitchFamily="2" charset="0"/>
              </a:rPr>
              <a:t>ckf</a:t>
            </a:r>
            <a:r>
              <a:rPr lang="en-US" dirty="0" smtClean="0">
                <a:latin typeface="DevLys 010" pitchFamily="2" charset="0"/>
              </a:rPr>
              <a:t>/</a:t>
            </a:r>
            <a:r>
              <a:rPr lang="en-US" dirty="0" err="1" smtClean="0">
                <a:latin typeface="DevLys 010" pitchFamily="2" charset="0"/>
              </a:rPr>
              <a:t>kr</a:t>
            </a:r>
            <a:r>
              <a:rPr lang="en-US" dirty="0" smtClean="0">
                <a:latin typeface="DevLys 010" pitchFamily="2" charset="0"/>
              </a:rPr>
              <a:t> ?</a:t>
            </a:r>
            <a:r>
              <a:rPr lang="en-US" dirty="0" err="1" smtClean="0">
                <a:latin typeface="DevLys 010" pitchFamily="2" charset="0"/>
              </a:rPr>
              <a:t>kVukvksa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df</a:t>
            </a:r>
            <a:r>
              <a:rPr lang="en-US" dirty="0" smtClean="0">
                <a:latin typeface="DevLys 010" pitchFamily="2" charset="0"/>
              </a:rPr>
              <a:t>=r </a:t>
            </a:r>
            <a:r>
              <a:rPr lang="en-US" dirty="0" err="1" smtClean="0">
                <a:latin typeface="DevLys 010" pitchFamily="2" charset="0"/>
              </a:rPr>
              <a:t>dj</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i’pkr</a:t>
            </a:r>
            <a:r>
              <a:rPr lang="en-US" dirty="0" smtClean="0">
                <a:latin typeface="DevLys 010" pitchFamily="2" charset="0"/>
              </a:rPr>
              <a:t>~ </a:t>
            </a:r>
            <a:r>
              <a:rPr lang="en-US" dirty="0" err="1" smtClean="0">
                <a:latin typeface="DevLys 010" pitchFamily="2" charset="0"/>
              </a:rPr>
              <a:t>viuh</a:t>
            </a:r>
            <a:r>
              <a:rPr lang="en-US" dirty="0" smtClean="0">
                <a:latin typeface="DevLys 010" pitchFamily="2" charset="0"/>
              </a:rPr>
              <a:t> </a:t>
            </a:r>
            <a:r>
              <a:rPr lang="en-US" dirty="0" err="1" smtClean="0">
                <a:latin typeface="DevLys 010" pitchFamily="2" charset="0"/>
              </a:rPr>
              <a:t>fjiksVZ</a:t>
            </a:r>
            <a:r>
              <a:rPr lang="en-US" dirty="0" smtClean="0">
                <a:latin typeface="DevLys 010" pitchFamily="2" charset="0"/>
              </a:rPr>
              <a:t> </a:t>
            </a:r>
            <a:r>
              <a:rPr lang="en-US" dirty="0" err="1" smtClean="0">
                <a:latin typeface="DevLys 010" pitchFamily="2" charset="0"/>
              </a:rPr>
              <a:t>n’kkZ;saxsA</a:t>
            </a:r>
            <a:endParaRPr lang="en-US" dirty="0" smtClean="0">
              <a:latin typeface="DevLys 010" pitchFamily="2" charset="0"/>
            </a:endParaRPr>
          </a:p>
          <a:p>
            <a:pPr lvl="0" algn="just"/>
            <a:r>
              <a:rPr lang="en-US" dirty="0" err="1" smtClean="0">
                <a:latin typeface="DevLys 010" pitchFamily="2" charset="0"/>
              </a:rPr>
              <a:t>izs</a:t>
            </a:r>
            <a:r>
              <a:rPr lang="en-US" dirty="0" smtClean="0">
                <a:latin typeface="DevLys 010" pitchFamily="2" charset="0"/>
              </a:rPr>
              <a:t>{</a:t>
            </a:r>
            <a:r>
              <a:rPr lang="en-US" dirty="0" err="1" smtClean="0">
                <a:latin typeface="DevLys 010" pitchFamily="2" charset="0"/>
              </a:rPr>
              <a:t>kd</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igys@ernku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fnu</a:t>
            </a:r>
            <a:r>
              <a:rPr lang="en-US" dirty="0" smtClean="0">
                <a:latin typeface="DevLys 010" pitchFamily="2" charset="0"/>
              </a:rPr>
              <a:t> </a:t>
            </a:r>
            <a:r>
              <a:rPr lang="en-US" dirty="0" err="1" smtClean="0">
                <a:latin typeface="DevLys 010" pitchFamily="2" charset="0"/>
              </a:rPr>
              <a:t>leL;k</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xgjkbZ</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kuiwoZd</a:t>
            </a:r>
            <a:r>
              <a:rPr lang="en-US" dirty="0" smtClean="0">
                <a:latin typeface="DevLys 010" pitchFamily="2" charset="0"/>
              </a:rPr>
              <a:t> </a:t>
            </a:r>
            <a:r>
              <a:rPr lang="en-US" dirty="0" err="1" smtClean="0">
                <a:latin typeface="DevLys 010" pitchFamily="2" charset="0"/>
              </a:rPr>
              <a:t>lR;kfir</a:t>
            </a:r>
            <a:r>
              <a:rPr lang="en-US" dirty="0" smtClean="0">
                <a:latin typeface="DevLys 010" pitchFamily="2" charset="0"/>
              </a:rPr>
              <a:t> </a:t>
            </a:r>
            <a:r>
              <a:rPr lang="en-US" dirty="0" err="1" smtClean="0">
                <a:latin typeface="DevLys 010" pitchFamily="2" charset="0"/>
              </a:rPr>
              <a:t>djsaxsA</a:t>
            </a:r>
            <a:r>
              <a:rPr lang="en-US" dirty="0" smtClean="0">
                <a:latin typeface="DevLys 010" pitchFamily="2" charset="0"/>
              </a:rPr>
              <a:t> </a:t>
            </a:r>
            <a:r>
              <a:rPr lang="en-US" dirty="0" err="1" smtClean="0">
                <a:latin typeface="DevLys 010" pitchFamily="2" charset="0"/>
              </a:rPr>
              <a:t>vius</a:t>
            </a:r>
            <a:r>
              <a:rPr lang="en-US" dirty="0" smtClean="0">
                <a:latin typeface="DevLys 010" pitchFamily="2" charset="0"/>
              </a:rPr>
              <a:t> </a:t>
            </a:r>
            <a:r>
              <a:rPr lang="en-US" dirty="0" err="1" smtClean="0">
                <a:latin typeface="DevLys 010" pitchFamily="2" charset="0"/>
              </a:rPr>
              <a:t>izfrosnu</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vk;ksx</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le{k </a:t>
            </a:r>
            <a:r>
              <a:rPr lang="en-US" dirty="0" err="1" smtClean="0">
                <a:latin typeface="DevLys 010" pitchFamily="2" charset="0"/>
              </a:rPr>
              <a:t>izLrqr</a:t>
            </a:r>
            <a:r>
              <a:rPr lang="en-US" dirty="0" smtClean="0">
                <a:latin typeface="DevLys 010" pitchFamily="2" charset="0"/>
              </a:rPr>
              <a:t> </a:t>
            </a:r>
            <a:r>
              <a:rPr lang="en-US" dirty="0" err="1" smtClean="0">
                <a:latin typeface="DevLys 010" pitchFamily="2" charset="0"/>
              </a:rPr>
              <a:t>djsaxsA</a:t>
            </a:r>
            <a:r>
              <a:rPr lang="en-US" dirty="0" smtClean="0">
                <a:latin typeface="DevLys 010" pitchFamily="2" charset="0"/>
              </a:rPr>
              <a:t> </a:t>
            </a:r>
            <a:r>
              <a:rPr lang="en-US" dirty="0" err="1" smtClean="0">
                <a:latin typeface="DevLys 010" pitchFamily="2" charset="0"/>
              </a:rPr>
              <a:t>fof’k"V</a:t>
            </a:r>
            <a:r>
              <a:rPr lang="en-US" dirty="0" smtClean="0">
                <a:latin typeface="DevLys 010" pitchFamily="2" charset="0"/>
              </a:rPr>
              <a:t> </a:t>
            </a:r>
            <a:r>
              <a:rPr lang="en-US" dirty="0" err="1" smtClean="0">
                <a:latin typeface="DevLys 010" pitchFamily="2" charset="0"/>
              </a:rPr>
              <a:t>o.kZu</a:t>
            </a:r>
            <a:r>
              <a:rPr lang="en-US" dirty="0" smtClean="0">
                <a:latin typeface="DevLys 010" pitchFamily="2" charset="0"/>
              </a:rPr>
              <a:t> </a:t>
            </a:r>
            <a:r>
              <a:rPr lang="en-US" dirty="0" err="1" smtClean="0">
                <a:latin typeface="DevLys 010" pitchFamily="2" charset="0"/>
              </a:rPr>
              <a:t>og</a:t>
            </a:r>
            <a:r>
              <a:rPr lang="en-US" dirty="0" smtClean="0">
                <a:latin typeface="DevLys 010" pitchFamily="2" charset="0"/>
              </a:rPr>
              <a:t> </a:t>
            </a:r>
            <a:r>
              <a:rPr lang="en-US" dirty="0" err="1" smtClean="0">
                <a:latin typeface="DevLys 010" pitchFamily="2" charset="0"/>
              </a:rPr>
              <a:t>vius</a:t>
            </a:r>
            <a:r>
              <a:rPr lang="en-US" dirty="0" smtClean="0">
                <a:latin typeface="DevLys 010" pitchFamily="2" charset="0"/>
              </a:rPr>
              <a:t> </a:t>
            </a:r>
            <a:r>
              <a:rPr lang="en-US" dirty="0" err="1" smtClean="0">
                <a:latin typeface="DevLys 010" pitchFamily="2" charset="0"/>
              </a:rPr>
              <a:t>vafre</a:t>
            </a:r>
            <a:r>
              <a:rPr lang="en-US" dirty="0" smtClean="0">
                <a:latin typeface="DevLys 010" pitchFamily="2" charset="0"/>
              </a:rPr>
              <a:t> </a:t>
            </a:r>
            <a:r>
              <a:rPr lang="en-US" dirty="0" err="1" smtClean="0">
                <a:latin typeface="DevLys 010" pitchFamily="2" charset="0"/>
              </a:rPr>
              <a:t>izfrosnu</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djsaxsA</a:t>
            </a:r>
            <a:endParaRPr lang="en-US" dirty="0" smtClean="0">
              <a:latin typeface="DevLys 010" pitchFamily="2" charset="0"/>
            </a:endParaRPr>
          </a:p>
          <a:p>
            <a:pPr lvl="0" algn="just"/>
            <a:r>
              <a:rPr lang="en-US" dirty="0" err="1" smtClean="0">
                <a:latin typeface="DevLys 010" pitchFamily="2" charset="0"/>
              </a:rPr>
              <a:t>vk;ksx</a:t>
            </a:r>
            <a:r>
              <a:rPr lang="en-US" dirty="0" smtClean="0">
                <a:latin typeface="DevLys 010" pitchFamily="2" charset="0"/>
              </a:rPr>
              <a:t> </a:t>
            </a:r>
            <a:r>
              <a:rPr lang="en-US" dirty="0" err="1" smtClean="0">
                <a:latin typeface="DevLys 010" pitchFamily="2" charset="0"/>
              </a:rPr>
              <a:t>funsZf’kr</a:t>
            </a:r>
            <a:r>
              <a:rPr lang="en-US" dirty="0" smtClean="0">
                <a:latin typeface="DevLys 010" pitchFamily="2" charset="0"/>
              </a:rPr>
              <a:t> </a:t>
            </a:r>
            <a:r>
              <a:rPr lang="en-US" dirty="0" err="1" smtClean="0">
                <a:latin typeface="DevLys 010" pitchFamily="2" charset="0"/>
              </a:rPr>
              <a:t>djrk</a:t>
            </a:r>
            <a:r>
              <a:rPr lang="en-US" dirty="0" smtClean="0">
                <a:latin typeface="DevLys 010" pitchFamily="2" charset="0"/>
              </a:rPr>
              <a:t> </a:t>
            </a:r>
            <a:r>
              <a:rPr lang="en-US" dirty="0" err="1" smtClean="0">
                <a:latin typeface="DevLys 010" pitchFamily="2" charset="0"/>
              </a:rPr>
              <a:t>gS</a:t>
            </a:r>
            <a:r>
              <a:rPr lang="en-US" dirty="0" smtClean="0">
                <a:latin typeface="DevLys 010" pitchFamily="2" charset="0"/>
              </a:rPr>
              <a:t> </a:t>
            </a:r>
            <a:r>
              <a:rPr lang="en-US" dirty="0" err="1" smtClean="0">
                <a:latin typeface="DevLys 010" pitchFamily="2" charset="0"/>
              </a:rPr>
              <a:t>fd</a:t>
            </a:r>
            <a:r>
              <a:rPr lang="en-US" dirty="0" smtClean="0">
                <a:latin typeface="DevLys 010" pitchFamily="2" charset="0"/>
              </a:rPr>
              <a:t> </a:t>
            </a:r>
            <a:r>
              <a:rPr lang="en-US" dirty="0" err="1" smtClean="0">
                <a:latin typeface="DevLys 010" pitchFamily="2" charset="0"/>
              </a:rPr>
              <a:t>izR;sd</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dsUnz@ernku</a:t>
            </a:r>
            <a:r>
              <a:rPr lang="en-US" dirty="0" smtClean="0">
                <a:latin typeface="DevLys 010" pitchFamily="2" charset="0"/>
              </a:rPr>
              <a:t> {</a:t>
            </a:r>
            <a:r>
              <a:rPr lang="en-US" dirty="0" err="1" smtClean="0">
                <a:latin typeface="DevLys 010" pitchFamily="2" charset="0"/>
              </a:rPr>
              <a:t>ks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lUnHkZ</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izR;sd</a:t>
            </a:r>
            <a:r>
              <a:rPr lang="en-US" dirty="0" smtClean="0">
                <a:latin typeface="DevLys 010" pitchFamily="2" charset="0"/>
              </a:rPr>
              <a:t> </a:t>
            </a:r>
            <a:r>
              <a:rPr lang="en-US" dirty="0" err="1" smtClean="0">
                <a:latin typeface="DevLys 010" pitchFamily="2" charset="0"/>
              </a:rPr>
              <a:t>lqj</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iz’kklfud</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;g </a:t>
            </a:r>
            <a:r>
              <a:rPr lang="en-US" dirty="0" err="1" smtClean="0">
                <a:latin typeface="DevLys 010" pitchFamily="2" charset="0"/>
              </a:rPr>
              <a:t>nkf;Ro</a:t>
            </a:r>
            <a:r>
              <a:rPr lang="en-US" dirty="0" smtClean="0">
                <a:latin typeface="DevLys 010" pitchFamily="2" charset="0"/>
              </a:rPr>
              <a:t> </a:t>
            </a:r>
            <a:r>
              <a:rPr lang="en-US" dirty="0" err="1" smtClean="0">
                <a:latin typeface="DevLys 010" pitchFamily="2" charset="0"/>
              </a:rPr>
              <a:t>gS</a:t>
            </a:r>
            <a:r>
              <a:rPr lang="en-US" dirty="0" smtClean="0">
                <a:latin typeface="DevLys 010" pitchFamily="2" charset="0"/>
              </a:rPr>
              <a:t> </a:t>
            </a:r>
            <a:r>
              <a:rPr lang="en-US" dirty="0" err="1" smtClean="0">
                <a:latin typeface="DevLys 010" pitchFamily="2" charset="0"/>
              </a:rPr>
              <a:t>fd</a:t>
            </a:r>
            <a:r>
              <a:rPr lang="en-US" dirty="0" smtClean="0">
                <a:latin typeface="DevLys 010" pitchFamily="2" charset="0"/>
              </a:rPr>
              <a:t> </a:t>
            </a:r>
            <a:r>
              <a:rPr lang="en-US" dirty="0" err="1" smtClean="0">
                <a:latin typeface="DevLys 010" pitchFamily="2" charset="0"/>
              </a:rPr>
              <a:t>og</a:t>
            </a:r>
            <a:r>
              <a:rPr lang="en-US" dirty="0" smtClean="0">
                <a:latin typeface="DevLys 010" pitchFamily="2" charset="0"/>
              </a:rPr>
              <a:t> </a:t>
            </a:r>
            <a:r>
              <a:rPr lang="en-US" dirty="0" err="1" smtClean="0">
                <a:latin typeface="DevLys 010" pitchFamily="2" charset="0"/>
              </a:rPr>
              <a:t>fgalk</a:t>
            </a:r>
            <a:r>
              <a:rPr lang="en-US" dirty="0" smtClean="0">
                <a:latin typeface="DevLys 010" pitchFamily="2" charset="0"/>
              </a:rPr>
              <a:t> </a:t>
            </a:r>
            <a:r>
              <a:rPr lang="en-US" dirty="0" err="1" smtClean="0">
                <a:latin typeface="DevLys 010" pitchFamily="2" charset="0"/>
              </a:rPr>
              <a:t>laHkkfor</a:t>
            </a:r>
            <a:r>
              <a:rPr lang="en-US" dirty="0" smtClean="0">
                <a:latin typeface="DevLys 010" pitchFamily="2" charset="0"/>
              </a:rPr>
              <a:t> {</a:t>
            </a:r>
            <a:r>
              <a:rPr lang="en-US" dirty="0" err="1" smtClean="0">
                <a:latin typeface="DevLys 010" pitchFamily="2" charset="0"/>
              </a:rPr>
              <a:t>ks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fy;s</a:t>
            </a:r>
            <a:r>
              <a:rPr lang="en-US" dirty="0" smtClean="0">
                <a:latin typeface="DevLys 010" pitchFamily="2" charset="0"/>
              </a:rPr>
              <a:t> </a:t>
            </a:r>
            <a:r>
              <a:rPr lang="en-US" dirty="0" err="1" smtClean="0">
                <a:latin typeface="DevLys 010" pitchFamily="2" charset="0"/>
              </a:rPr>
              <a:t>rRdky</a:t>
            </a:r>
            <a:r>
              <a:rPr lang="en-US" dirty="0" smtClean="0">
                <a:latin typeface="DevLys 010" pitchFamily="2" charset="0"/>
              </a:rPr>
              <a:t> </a:t>
            </a:r>
            <a:r>
              <a:rPr lang="en-US" dirty="0" err="1" smtClean="0">
                <a:latin typeface="DevLys 010" pitchFamily="2" charset="0"/>
              </a:rPr>
              <a:t>lkgfld</a:t>
            </a:r>
            <a:r>
              <a:rPr lang="en-US" dirty="0" smtClean="0">
                <a:latin typeface="DevLys 010" pitchFamily="2" charset="0"/>
              </a:rPr>
              <a:t> </a:t>
            </a:r>
            <a:r>
              <a:rPr lang="en-US" dirty="0" err="1" smtClean="0">
                <a:latin typeface="DevLys 010" pitchFamily="2" charset="0"/>
              </a:rPr>
              <a:t>dne</a:t>
            </a:r>
            <a:r>
              <a:rPr lang="en-US" dirty="0" smtClean="0">
                <a:latin typeface="DevLys 010" pitchFamily="2" charset="0"/>
              </a:rPr>
              <a:t> </a:t>
            </a:r>
            <a:r>
              <a:rPr lang="en-US" dirty="0" err="1" smtClean="0">
                <a:latin typeface="DevLys 010" pitchFamily="2" charset="0"/>
              </a:rPr>
              <a:t>mBk;sA</a:t>
            </a:r>
            <a:r>
              <a:rPr lang="en-US" dirty="0" smtClean="0">
                <a:latin typeface="DevLys 010" pitchFamily="2" charset="0"/>
              </a:rPr>
              <a:t> </a:t>
            </a:r>
            <a:r>
              <a:rPr lang="en-US" dirty="0" err="1" smtClean="0">
                <a:latin typeface="DevLys 010" pitchFamily="2" charset="0"/>
              </a:rPr>
              <a:t>fdlh</a:t>
            </a:r>
            <a:r>
              <a:rPr lang="en-US" dirty="0" smtClean="0">
                <a:latin typeface="DevLys 010" pitchFamily="2" charset="0"/>
              </a:rPr>
              <a:t> </a:t>
            </a:r>
            <a:r>
              <a:rPr lang="en-US" dirty="0" err="1" smtClean="0">
                <a:latin typeface="DevLys 010" pitchFamily="2" charset="0"/>
              </a:rPr>
              <a:t>Hkh</a:t>
            </a:r>
            <a:r>
              <a:rPr lang="en-US" dirty="0" smtClean="0">
                <a:latin typeface="DevLys 010" pitchFamily="2" charset="0"/>
              </a:rPr>
              <a:t> </a:t>
            </a:r>
            <a:r>
              <a:rPr lang="en-US" dirty="0" err="1" smtClean="0">
                <a:latin typeface="DevLys 010" pitchFamily="2" charset="0"/>
              </a:rPr>
              <a:t>iqfyl@iz’kklfud</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dh </a:t>
            </a:r>
            <a:r>
              <a:rPr lang="en-US" dirty="0" err="1" smtClean="0">
                <a:latin typeface="DevLys 010" pitchFamily="2" charset="0"/>
              </a:rPr>
              <a:t>xbZ</a:t>
            </a:r>
            <a:r>
              <a:rPr lang="en-US" dirty="0" smtClean="0">
                <a:latin typeface="DevLys 010" pitchFamily="2" charset="0"/>
              </a:rPr>
              <a:t> </a:t>
            </a:r>
            <a:r>
              <a:rPr lang="en-US" dirty="0" err="1" smtClean="0">
                <a:latin typeface="DevLys 010" pitchFamily="2" charset="0"/>
              </a:rPr>
              <a:t>ykijokgh</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dBksjre</a:t>
            </a:r>
            <a:r>
              <a:rPr lang="en-US" dirty="0" smtClean="0">
                <a:latin typeface="DevLys 010" pitchFamily="2" charset="0"/>
              </a:rPr>
              <a:t> </a:t>
            </a:r>
            <a:r>
              <a:rPr lang="en-US" dirty="0" err="1" smtClean="0">
                <a:latin typeface="DevLys 010" pitchFamily="2" charset="0"/>
              </a:rPr>
              <a:t>dk;Zokgh</a:t>
            </a:r>
            <a:r>
              <a:rPr lang="en-US" dirty="0" smtClean="0">
                <a:latin typeface="DevLys 010" pitchFamily="2" charset="0"/>
              </a:rPr>
              <a:t> dh </a:t>
            </a:r>
            <a:r>
              <a:rPr lang="en-US" dirty="0" err="1" smtClean="0">
                <a:latin typeface="DevLys 010" pitchFamily="2" charset="0"/>
              </a:rPr>
              <a:t>tk</a:t>
            </a:r>
            <a:r>
              <a:rPr lang="en-US" dirty="0" smtClean="0">
                <a:latin typeface="DevLys 010" pitchFamily="2" charset="0"/>
              </a:rPr>
              <a:t> </a:t>
            </a:r>
            <a:r>
              <a:rPr lang="en-US" dirty="0" err="1" smtClean="0">
                <a:latin typeface="DevLys 010" pitchFamily="2" charset="0"/>
              </a:rPr>
              <a:t>ldrh</a:t>
            </a:r>
            <a:r>
              <a:rPr lang="en-US" dirty="0" smtClean="0">
                <a:latin typeface="DevLys 010" pitchFamily="2" charset="0"/>
              </a:rPr>
              <a:t> </a:t>
            </a:r>
            <a:r>
              <a:rPr lang="en-US" dirty="0" err="1" smtClean="0">
                <a:latin typeface="DevLys 010" pitchFamily="2" charset="0"/>
              </a:rPr>
              <a:t>gSA</a:t>
            </a:r>
            <a:endParaRPr lang="en-US" dirty="0" smtClean="0">
              <a:latin typeface="DevLys 010" pitchFamily="2" charset="0"/>
            </a:endParaRPr>
          </a:p>
          <a:p>
            <a:pPr algn="just"/>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228600"/>
            <a:ext cx="7848600" cy="5897563"/>
          </a:xfrm>
        </p:spPr>
        <p:txBody>
          <a:bodyPr>
            <a:normAutofit fontScale="62500" lnSpcReduction="20000"/>
          </a:bodyPr>
          <a:lstStyle/>
          <a:p>
            <a:pPr lvl="0" algn="ctr">
              <a:buNone/>
            </a:pPr>
            <a:r>
              <a:rPr lang="en-US" sz="4100" b="1" dirty="0" err="1" smtClean="0">
                <a:latin typeface="Kruti Dev 010" pitchFamily="2" charset="0"/>
              </a:rPr>
              <a:t>fØfVdy</a:t>
            </a:r>
            <a:r>
              <a:rPr lang="en-US" sz="4100" b="1" dirty="0" smtClean="0">
                <a:latin typeface="Kruti Dev 010" pitchFamily="2" charset="0"/>
              </a:rPr>
              <a:t> </a:t>
            </a:r>
            <a:r>
              <a:rPr lang="en-US" sz="4100" b="1" dirty="0" err="1" smtClean="0">
                <a:latin typeface="Kruti Dev 010" pitchFamily="2" charset="0"/>
              </a:rPr>
              <a:t>ernku</a:t>
            </a:r>
            <a:r>
              <a:rPr lang="en-US" sz="4100" b="1" dirty="0" smtClean="0">
                <a:latin typeface="Kruti Dev 010" pitchFamily="2" charset="0"/>
              </a:rPr>
              <a:t> </a:t>
            </a:r>
            <a:r>
              <a:rPr lang="en-US" sz="4100" b="1" dirty="0" err="1" smtClean="0">
                <a:latin typeface="Kruti Dev 010" pitchFamily="2" charset="0"/>
              </a:rPr>
              <a:t>dsUnz</a:t>
            </a:r>
            <a:endParaRPr lang="en-US" sz="4100" b="1" dirty="0" smtClean="0">
              <a:latin typeface="Kruti Dev 010" pitchFamily="2" charset="0"/>
            </a:endParaRPr>
          </a:p>
          <a:p>
            <a:pPr lvl="0" algn="ctr">
              <a:buNone/>
            </a:pPr>
            <a:endParaRPr lang="en-US" sz="4100" dirty="0" smtClean="0">
              <a:latin typeface="Kruti Dev 010" pitchFamily="2" charset="0"/>
            </a:endParaRPr>
          </a:p>
          <a:p>
            <a:pPr algn="just"/>
            <a:r>
              <a:rPr lang="en-US" sz="4000" dirty="0" err="1" smtClean="0">
                <a:latin typeface="Kruti Dev 010" pitchFamily="2" charset="0"/>
              </a:rPr>
              <a:t>ftyk</a:t>
            </a:r>
            <a:r>
              <a:rPr lang="en-US" sz="4000" dirty="0" smtClean="0">
                <a:latin typeface="Kruti Dev 010" pitchFamily="2" charset="0"/>
              </a:rPr>
              <a:t> </a:t>
            </a:r>
            <a:r>
              <a:rPr lang="en-US" sz="4000" dirty="0" err="1" smtClean="0">
                <a:latin typeface="Kruti Dev 010" pitchFamily="2" charset="0"/>
              </a:rPr>
              <a:t>fuokZpu</a:t>
            </a:r>
            <a:r>
              <a:rPr lang="en-US" sz="4000" dirty="0" smtClean="0">
                <a:latin typeface="Kruti Dev 010" pitchFamily="2" charset="0"/>
              </a:rPr>
              <a:t> </a:t>
            </a:r>
            <a:r>
              <a:rPr lang="en-US" sz="4000" dirty="0" err="1" smtClean="0">
                <a:latin typeface="Kruti Dev 010" pitchFamily="2" charset="0"/>
              </a:rPr>
              <a:t>vf</a:t>
            </a:r>
            <a:r>
              <a:rPr lang="en-US" sz="4000" dirty="0" smtClean="0">
                <a:latin typeface="Kruti Dev 010" pitchFamily="2" charset="0"/>
              </a:rPr>
              <a:t>/</a:t>
            </a:r>
            <a:r>
              <a:rPr lang="en-US" sz="4000" dirty="0" err="1" smtClean="0">
                <a:latin typeface="Kruti Dev 010" pitchFamily="2" charset="0"/>
              </a:rPr>
              <a:t>kdkjh@fjVfuaZx</a:t>
            </a:r>
            <a:r>
              <a:rPr lang="en-US" sz="4000" dirty="0" smtClean="0">
                <a:latin typeface="Kruti Dev 010" pitchFamily="2" charset="0"/>
              </a:rPr>
              <a:t> </a:t>
            </a:r>
            <a:r>
              <a:rPr lang="en-US" sz="4000" dirty="0" err="1" smtClean="0">
                <a:latin typeface="Kruti Dev 010" pitchFamily="2" charset="0"/>
              </a:rPr>
              <a:t>vkWfQlj</a:t>
            </a:r>
            <a:r>
              <a:rPr lang="en-US" sz="4000" dirty="0" smtClean="0">
                <a:latin typeface="Kruti Dev 010" pitchFamily="2" charset="0"/>
              </a:rPr>
              <a:t> </a:t>
            </a:r>
            <a:r>
              <a:rPr lang="en-US" sz="4000" dirty="0" err="1" smtClean="0">
                <a:latin typeface="Kruti Dev 010" pitchFamily="2" charset="0"/>
              </a:rPr>
              <a:t>dks</a:t>
            </a:r>
            <a:r>
              <a:rPr lang="en-US" sz="4000" dirty="0" smtClean="0">
                <a:latin typeface="Kruti Dev 010" pitchFamily="2" charset="0"/>
              </a:rPr>
              <a:t> </a:t>
            </a:r>
            <a:r>
              <a:rPr lang="en-US" sz="4000" dirty="0" err="1" smtClean="0">
                <a:latin typeface="Kruti Dev 010" pitchFamily="2" charset="0"/>
              </a:rPr>
              <a:t>fØfVdy</a:t>
            </a:r>
            <a:r>
              <a:rPr lang="en-US" sz="4000" dirty="0" smtClean="0">
                <a:latin typeface="Kruti Dev 010" pitchFamily="2" charset="0"/>
              </a:rPr>
              <a:t> </a:t>
            </a:r>
            <a:r>
              <a:rPr lang="en-US" sz="4000" dirty="0" err="1" smtClean="0">
                <a:latin typeface="Kruti Dev 010" pitchFamily="2" charset="0"/>
              </a:rPr>
              <a:t>ernku</a:t>
            </a:r>
            <a:r>
              <a:rPr lang="en-US" sz="4000" dirty="0" smtClean="0">
                <a:latin typeface="Kruti Dev 010" pitchFamily="2" charset="0"/>
              </a:rPr>
              <a:t> </a:t>
            </a:r>
            <a:r>
              <a:rPr lang="en-US" sz="4000" dirty="0" err="1" smtClean="0">
                <a:latin typeface="Kruti Dev 010" pitchFamily="2" charset="0"/>
              </a:rPr>
              <a:t>dsUnzksa</a:t>
            </a:r>
            <a:r>
              <a:rPr lang="en-US" sz="4000" dirty="0" smtClean="0">
                <a:latin typeface="Kruti Dev 010" pitchFamily="2" charset="0"/>
              </a:rPr>
              <a:t> </a:t>
            </a:r>
            <a:r>
              <a:rPr lang="en-US" sz="4000" dirty="0" err="1" smtClean="0">
                <a:latin typeface="Kruti Dev 010" pitchFamily="2" charset="0"/>
              </a:rPr>
              <a:t>dks</a:t>
            </a:r>
            <a:r>
              <a:rPr lang="en-US" sz="4000" dirty="0" smtClean="0">
                <a:latin typeface="Kruti Dev 010" pitchFamily="2" charset="0"/>
              </a:rPr>
              <a:t> </a:t>
            </a:r>
            <a:r>
              <a:rPr lang="en-US" sz="4000" dirty="0" err="1" smtClean="0">
                <a:latin typeface="Kruti Dev 010" pitchFamily="2" charset="0"/>
              </a:rPr>
              <a:t>igpkuus</a:t>
            </a:r>
            <a:r>
              <a:rPr lang="en-US" sz="4000" dirty="0" smtClean="0">
                <a:latin typeface="Kruti Dev 010" pitchFamily="2" charset="0"/>
              </a:rPr>
              <a:t> </a:t>
            </a:r>
            <a:r>
              <a:rPr lang="en-US" sz="4000" dirty="0" err="1" smtClean="0">
                <a:latin typeface="Kruti Dev 010" pitchFamily="2" charset="0"/>
              </a:rPr>
              <a:t>ds</a:t>
            </a:r>
            <a:r>
              <a:rPr lang="en-US" sz="4000" dirty="0" smtClean="0">
                <a:latin typeface="Kruti Dev 010" pitchFamily="2" charset="0"/>
              </a:rPr>
              <a:t> </a:t>
            </a:r>
            <a:r>
              <a:rPr lang="en-US" sz="4000" dirty="0" err="1" smtClean="0">
                <a:latin typeface="Kruti Dev 010" pitchFamily="2" charset="0"/>
              </a:rPr>
              <a:t>fy;s</a:t>
            </a:r>
            <a:r>
              <a:rPr lang="en-US" sz="4000" dirty="0" smtClean="0">
                <a:latin typeface="Kruti Dev 010" pitchFamily="2" charset="0"/>
              </a:rPr>
              <a:t> </a:t>
            </a:r>
            <a:r>
              <a:rPr lang="en-US" sz="4000" dirty="0" err="1" smtClean="0">
                <a:latin typeface="Kruti Dev 010" pitchFamily="2" charset="0"/>
              </a:rPr>
              <a:t>fuEukafdr</a:t>
            </a:r>
            <a:r>
              <a:rPr lang="en-US" sz="4000" dirty="0" smtClean="0">
                <a:latin typeface="Kruti Dev 010" pitchFamily="2" charset="0"/>
              </a:rPr>
              <a:t> </a:t>
            </a:r>
            <a:r>
              <a:rPr lang="en-US" sz="4000" dirty="0" err="1" smtClean="0">
                <a:latin typeface="Kruti Dev 010" pitchFamily="2" charset="0"/>
              </a:rPr>
              <a:t>fla</a:t>
            </a:r>
            <a:r>
              <a:rPr lang="en-US" sz="4000" dirty="0" smtClean="0">
                <a:latin typeface="Kruti Dev 010" pitchFamily="2" charset="0"/>
              </a:rPr>
              <a:t>)</a:t>
            </a:r>
            <a:r>
              <a:rPr lang="en-US" sz="4000" dirty="0" err="1" smtClean="0">
                <a:latin typeface="Kruti Dev 010" pitchFamily="2" charset="0"/>
              </a:rPr>
              <a:t>krksa</a:t>
            </a:r>
            <a:r>
              <a:rPr lang="en-US" sz="4000" dirty="0" smtClean="0">
                <a:latin typeface="Kruti Dev 010" pitchFamily="2" charset="0"/>
              </a:rPr>
              <a:t> </a:t>
            </a:r>
            <a:r>
              <a:rPr lang="en-US" sz="4000" dirty="0" err="1" smtClean="0">
                <a:latin typeface="Kruti Dev 010" pitchFamily="2" charset="0"/>
              </a:rPr>
              <a:t>dk</a:t>
            </a:r>
            <a:r>
              <a:rPr lang="en-US" sz="4000" dirty="0" smtClean="0">
                <a:latin typeface="Kruti Dev 010" pitchFamily="2" charset="0"/>
              </a:rPr>
              <a:t> </a:t>
            </a:r>
            <a:r>
              <a:rPr lang="en-US" sz="4000" dirty="0" err="1" smtClean="0">
                <a:latin typeface="Kruti Dev 010" pitchFamily="2" charset="0"/>
              </a:rPr>
              <a:t>ikyu</a:t>
            </a:r>
            <a:r>
              <a:rPr lang="en-US" sz="4000" dirty="0" smtClean="0">
                <a:latin typeface="Kruti Dev 010" pitchFamily="2" charset="0"/>
              </a:rPr>
              <a:t> </a:t>
            </a:r>
            <a:r>
              <a:rPr lang="en-US" sz="4000" dirty="0" err="1" smtClean="0">
                <a:latin typeface="Kruti Dev 010" pitchFamily="2" charset="0"/>
              </a:rPr>
              <a:t>djuk</a:t>
            </a:r>
            <a:r>
              <a:rPr lang="en-US" sz="4000" dirty="0" smtClean="0">
                <a:latin typeface="Kruti Dev 010" pitchFamily="2" charset="0"/>
              </a:rPr>
              <a:t> </a:t>
            </a:r>
            <a:r>
              <a:rPr lang="en-US" sz="4000" dirty="0" err="1" smtClean="0">
                <a:latin typeface="Kruti Dev 010" pitchFamily="2" charset="0"/>
              </a:rPr>
              <a:t>pkfg</a:t>
            </a:r>
            <a:r>
              <a:rPr lang="en-US" sz="4000" dirty="0" smtClean="0">
                <a:latin typeface="Kruti Dev 010" pitchFamily="2" charset="0"/>
              </a:rPr>
              <a:t>, %&amp;</a:t>
            </a:r>
          </a:p>
          <a:p>
            <a:pPr lvl="0" algn="just"/>
            <a:r>
              <a:rPr lang="en-US" sz="4000" dirty="0" err="1" smtClean="0">
                <a:latin typeface="Kruti Dev 010" pitchFamily="2" charset="0"/>
              </a:rPr>
              <a:t>fuokZpu</a:t>
            </a:r>
            <a:r>
              <a:rPr lang="en-US" sz="4000" dirty="0" smtClean="0">
                <a:latin typeface="Kruti Dev 010" pitchFamily="2" charset="0"/>
              </a:rPr>
              <a:t> </a:t>
            </a:r>
            <a:r>
              <a:rPr lang="en-US" sz="4000" dirty="0" err="1" smtClean="0">
                <a:latin typeface="Kruti Dev 010" pitchFamily="2" charset="0"/>
              </a:rPr>
              <a:t>ds</a:t>
            </a:r>
            <a:r>
              <a:rPr lang="en-US" sz="4000" dirty="0" smtClean="0">
                <a:latin typeface="Kruti Dev 010" pitchFamily="2" charset="0"/>
              </a:rPr>
              <a:t> </a:t>
            </a:r>
            <a:r>
              <a:rPr lang="en-US" sz="4000" dirty="0" err="1" smtClean="0">
                <a:latin typeface="Kruti Dev 010" pitchFamily="2" charset="0"/>
              </a:rPr>
              <a:t>nkSjku</a:t>
            </a:r>
            <a:r>
              <a:rPr lang="en-US" sz="4000" dirty="0" smtClean="0">
                <a:latin typeface="Kruti Dev 010" pitchFamily="2" charset="0"/>
              </a:rPr>
              <a:t> </a:t>
            </a:r>
            <a:r>
              <a:rPr lang="en-US" sz="4000" dirty="0" err="1" smtClean="0">
                <a:latin typeface="Kruti Dev 010" pitchFamily="2" charset="0"/>
              </a:rPr>
              <a:t>ftyk</a:t>
            </a:r>
            <a:r>
              <a:rPr lang="en-US" sz="4000" dirty="0" smtClean="0">
                <a:latin typeface="Kruti Dev 010" pitchFamily="2" charset="0"/>
              </a:rPr>
              <a:t> </a:t>
            </a:r>
            <a:r>
              <a:rPr lang="en-US" sz="4000" dirty="0" err="1" smtClean="0">
                <a:latin typeface="Kruti Dev 010" pitchFamily="2" charset="0"/>
              </a:rPr>
              <a:t>fuokZpu</a:t>
            </a:r>
            <a:r>
              <a:rPr lang="en-US" sz="4000" dirty="0" smtClean="0">
                <a:latin typeface="Kruti Dev 010" pitchFamily="2" charset="0"/>
              </a:rPr>
              <a:t> </a:t>
            </a:r>
            <a:r>
              <a:rPr lang="en-US" sz="4000" dirty="0" err="1" smtClean="0">
                <a:latin typeface="Kruti Dev 010" pitchFamily="2" charset="0"/>
              </a:rPr>
              <a:t>vf</a:t>
            </a:r>
            <a:r>
              <a:rPr lang="en-US" sz="4000" dirty="0" smtClean="0">
                <a:latin typeface="Kruti Dev 010" pitchFamily="2" charset="0"/>
              </a:rPr>
              <a:t>/</a:t>
            </a:r>
            <a:r>
              <a:rPr lang="en-US" sz="4000" dirty="0" err="1" smtClean="0">
                <a:latin typeface="Kruti Dev 010" pitchFamily="2" charset="0"/>
              </a:rPr>
              <a:t>kdkjh@fjVfuaZx</a:t>
            </a:r>
            <a:r>
              <a:rPr lang="en-US" sz="4000" dirty="0" smtClean="0">
                <a:latin typeface="Kruti Dev 010" pitchFamily="2" charset="0"/>
              </a:rPr>
              <a:t> </a:t>
            </a:r>
            <a:r>
              <a:rPr lang="en-US" sz="4000" dirty="0" err="1" smtClean="0">
                <a:latin typeface="Kruti Dev 010" pitchFamily="2" charset="0"/>
              </a:rPr>
              <a:t>vf</a:t>
            </a:r>
            <a:r>
              <a:rPr lang="en-US" sz="4000" dirty="0" smtClean="0">
                <a:latin typeface="Kruti Dev 010" pitchFamily="2" charset="0"/>
              </a:rPr>
              <a:t>/</a:t>
            </a:r>
            <a:r>
              <a:rPr lang="en-US" sz="4000" dirty="0" err="1" smtClean="0">
                <a:latin typeface="Kruti Dev 010" pitchFamily="2" charset="0"/>
              </a:rPr>
              <a:t>kdkfj;ksa</a:t>
            </a:r>
            <a:r>
              <a:rPr lang="en-US" sz="4000" dirty="0" smtClean="0">
                <a:latin typeface="Kruti Dev 010" pitchFamily="2" charset="0"/>
              </a:rPr>
              <a:t> </a:t>
            </a:r>
            <a:r>
              <a:rPr lang="en-US" sz="4000" dirty="0" err="1" smtClean="0">
                <a:latin typeface="Kruti Dev 010" pitchFamily="2" charset="0"/>
              </a:rPr>
              <a:t>ls</a:t>
            </a:r>
            <a:r>
              <a:rPr lang="en-US" sz="4000" dirty="0" smtClean="0">
                <a:latin typeface="Kruti Dev 010" pitchFamily="2" charset="0"/>
              </a:rPr>
              <a:t> </a:t>
            </a:r>
            <a:r>
              <a:rPr lang="en-US" sz="4000" dirty="0" err="1" smtClean="0">
                <a:latin typeface="Kruti Dev 010" pitchFamily="2" charset="0"/>
              </a:rPr>
              <a:t>fgalk</a:t>
            </a:r>
            <a:r>
              <a:rPr lang="en-US" sz="4000" dirty="0" smtClean="0">
                <a:latin typeface="Kruti Dev 010" pitchFamily="2" charset="0"/>
              </a:rPr>
              <a:t> </a:t>
            </a:r>
            <a:r>
              <a:rPr lang="en-US" sz="4000" dirty="0" err="1" smtClean="0">
                <a:latin typeface="Kruti Dev 010" pitchFamily="2" charset="0"/>
              </a:rPr>
              <a:t>izHkkfor</a:t>
            </a:r>
            <a:r>
              <a:rPr lang="en-US" sz="4000" dirty="0" smtClean="0">
                <a:latin typeface="Kruti Dev 010" pitchFamily="2" charset="0"/>
              </a:rPr>
              <a:t> </a:t>
            </a:r>
            <a:r>
              <a:rPr lang="en-US" sz="4000" dirty="0" err="1" smtClean="0">
                <a:latin typeface="Kruti Dev 010" pitchFamily="2" charset="0"/>
              </a:rPr>
              <a:t>xkao@iqjkvksa@ernkrk</a:t>
            </a:r>
            <a:r>
              <a:rPr lang="en-US" sz="4000" dirty="0" smtClean="0">
                <a:latin typeface="Kruti Dev 010" pitchFamily="2" charset="0"/>
              </a:rPr>
              <a:t> </a:t>
            </a:r>
            <a:r>
              <a:rPr lang="en-US" sz="4000" dirty="0" err="1" smtClean="0">
                <a:latin typeface="Kruti Dev 010" pitchFamily="2" charset="0"/>
              </a:rPr>
              <a:t>Hkkx</a:t>
            </a:r>
            <a:r>
              <a:rPr lang="en-US" sz="4000" dirty="0" smtClean="0">
                <a:latin typeface="Kruti Dev 010" pitchFamily="2" charset="0"/>
              </a:rPr>
              <a:t> </a:t>
            </a:r>
            <a:r>
              <a:rPr lang="en-US" sz="4000" dirty="0" err="1" smtClean="0">
                <a:latin typeface="Kruti Dev 010" pitchFamily="2" charset="0"/>
              </a:rPr>
              <a:t>ftlesa</a:t>
            </a:r>
            <a:r>
              <a:rPr lang="en-US" sz="4000" dirty="0" smtClean="0">
                <a:latin typeface="Kruti Dev 010" pitchFamily="2" charset="0"/>
              </a:rPr>
              <a:t> </a:t>
            </a:r>
            <a:r>
              <a:rPr lang="en-US" sz="4000" dirty="0" err="1" smtClean="0">
                <a:latin typeface="Kruti Dev 010" pitchFamily="2" charset="0"/>
              </a:rPr>
              <a:t>fd</a:t>
            </a:r>
            <a:r>
              <a:rPr lang="en-US" sz="4000" dirty="0" smtClean="0">
                <a:latin typeface="Kruti Dev 010" pitchFamily="2" charset="0"/>
              </a:rPr>
              <a:t> /</a:t>
            </a:r>
            <a:r>
              <a:rPr lang="en-US" sz="4000" dirty="0" err="1" smtClean="0">
                <a:latin typeface="Kruti Dev 010" pitchFamily="2" charset="0"/>
              </a:rPr>
              <a:t>kedh</a:t>
            </a:r>
            <a:r>
              <a:rPr lang="en-US" sz="4000" dirty="0" smtClean="0">
                <a:latin typeface="Kruti Dev 010" pitchFamily="2" charset="0"/>
              </a:rPr>
              <a:t> ;k </a:t>
            </a:r>
            <a:r>
              <a:rPr lang="en-US" sz="4000" dirty="0" err="1" smtClean="0">
                <a:latin typeface="Kruti Dev 010" pitchFamily="2" charset="0"/>
              </a:rPr>
              <a:t>Hk</a:t>
            </a:r>
            <a:r>
              <a:rPr lang="en-US" sz="4000" dirty="0" smtClean="0">
                <a:latin typeface="Kruti Dev 010" pitchFamily="2" charset="0"/>
              </a:rPr>
              <a:t>; dh </a:t>
            </a:r>
            <a:r>
              <a:rPr lang="en-US" sz="4000" dirty="0" err="1" smtClean="0">
                <a:latin typeface="Kruti Dev 010" pitchFamily="2" charset="0"/>
              </a:rPr>
              <a:t>laHkkouk</a:t>
            </a:r>
            <a:r>
              <a:rPr lang="en-US" sz="4000" dirty="0" smtClean="0">
                <a:latin typeface="Kruti Dev 010" pitchFamily="2" charset="0"/>
              </a:rPr>
              <a:t> </a:t>
            </a:r>
            <a:r>
              <a:rPr lang="en-US" sz="4000" dirty="0" err="1" smtClean="0">
                <a:latin typeface="Kruti Dev 010" pitchFamily="2" charset="0"/>
              </a:rPr>
              <a:t>gks</a:t>
            </a:r>
            <a:r>
              <a:rPr lang="en-US" sz="4000" dirty="0" smtClean="0">
                <a:latin typeface="Kruti Dev 010" pitchFamily="2" charset="0"/>
              </a:rPr>
              <a:t> </a:t>
            </a:r>
            <a:r>
              <a:rPr lang="en-US" sz="4000" dirty="0" err="1" smtClean="0">
                <a:latin typeface="Kruti Dev 010" pitchFamily="2" charset="0"/>
              </a:rPr>
              <a:t>mldks</a:t>
            </a:r>
            <a:r>
              <a:rPr lang="en-US" sz="4000" dirty="0" smtClean="0">
                <a:latin typeface="Kruti Dev 010" pitchFamily="2" charset="0"/>
              </a:rPr>
              <a:t> </a:t>
            </a:r>
            <a:r>
              <a:rPr lang="en-US" sz="4000" dirty="0" err="1" smtClean="0">
                <a:latin typeface="Kruti Dev 010" pitchFamily="2" charset="0"/>
              </a:rPr>
              <a:t>laHkkfor</a:t>
            </a:r>
            <a:r>
              <a:rPr lang="en-US" sz="4000" dirty="0" smtClean="0">
                <a:latin typeface="Kruti Dev 010" pitchFamily="2" charset="0"/>
              </a:rPr>
              <a:t> {</a:t>
            </a:r>
            <a:r>
              <a:rPr lang="en-US" sz="4000" dirty="0" err="1" smtClean="0">
                <a:latin typeface="Kruti Dev 010" pitchFamily="2" charset="0"/>
              </a:rPr>
              <a:t>ks</a:t>
            </a:r>
            <a:r>
              <a:rPr lang="en-US" sz="4000" dirty="0" smtClean="0">
                <a:latin typeface="Kruti Dev 010" pitchFamily="2" charset="0"/>
              </a:rPr>
              <a:t>= </a:t>
            </a:r>
            <a:r>
              <a:rPr lang="en-US" sz="4000" dirty="0" err="1" smtClean="0">
                <a:latin typeface="Kruti Dev 010" pitchFamily="2" charset="0"/>
              </a:rPr>
              <a:t>esa</a:t>
            </a:r>
            <a:r>
              <a:rPr lang="en-US" sz="4000" dirty="0" smtClean="0">
                <a:latin typeface="Kruti Dev 010" pitchFamily="2" charset="0"/>
              </a:rPr>
              <a:t> </a:t>
            </a:r>
            <a:r>
              <a:rPr lang="en-US" sz="4000" dirty="0" err="1" smtClean="0">
                <a:latin typeface="Kruti Dev 010" pitchFamily="2" charset="0"/>
              </a:rPr>
              <a:t>fpfUgr</a:t>
            </a:r>
            <a:r>
              <a:rPr lang="en-US" sz="4000" dirty="0" smtClean="0">
                <a:latin typeface="Kruti Dev 010" pitchFamily="2" charset="0"/>
              </a:rPr>
              <a:t> </a:t>
            </a:r>
            <a:r>
              <a:rPr lang="en-US" sz="4000" dirty="0" err="1" smtClean="0">
                <a:latin typeface="Kruti Dev 010" pitchFamily="2" charset="0"/>
              </a:rPr>
              <a:t>djsa</a:t>
            </a:r>
            <a:r>
              <a:rPr lang="en-US" sz="4000" dirty="0" smtClean="0">
                <a:latin typeface="Kruti Dev 010" pitchFamily="2" charset="0"/>
              </a:rPr>
              <a:t>] ,</a:t>
            </a:r>
            <a:r>
              <a:rPr lang="en-US" sz="4000" dirty="0" err="1" smtClean="0">
                <a:latin typeface="Kruti Dev 010" pitchFamily="2" charset="0"/>
              </a:rPr>
              <a:t>sls</a:t>
            </a:r>
            <a:r>
              <a:rPr lang="en-US" sz="4000" dirty="0" smtClean="0">
                <a:latin typeface="Kruti Dev 010" pitchFamily="2" charset="0"/>
              </a:rPr>
              <a:t> </a:t>
            </a:r>
            <a:r>
              <a:rPr lang="en-US" sz="4000" dirty="0" err="1" smtClean="0">
                <a:latin typeface="Kruti Dev 010" pitchFamily="2" charset="0"/>
              </a:rPr>
              <a:t>ernku</a:t>
            </a:r>
            <a:r>
              <a:rPr lang="en-US" sz="4000" dirty="0" smtClean="0">
                <a:latin typeface="Kruti Dev 010" pitchFamily="2" charset="0"/>
              </a:rPr>
              <a:t> </a:t>
            </a:r>
            <a:r>
              <a:rPr lang="en-US" sz="4000" dirty="0" err="1" smtClean="0">
                <a:latin typeface="Kruti Dev 010" pitchFamily="2" charset="0"/>
              </a:rPr>
              <a:t>dsUnzksa</a:t>
            </a:r>
            <a:r>
              <a:rPr lang="en-US" sz="4000" dirty="0" smtClean="0">
                <a:latin typeface="Kruti Dev 010" pitchFamily="2" charset="0"/>
              </a:rPr>
              <a:t> </a:t>
            </a:r>
            <a:r>
              <a:rPr lang="en-US" sz="4000" dirty="0" err="1" smtClean="0">
                <a:latin typeface="Kruti Dev 010" pitchFamily="2" charset="0"/>
              </a:rPr>
              <a:t>tks</a:t>
            </a:r>
            <a:r>
              <a:rPr lang="en-US" sz="4000" dirty="0" smtClean="0">
                <a:latin typeface="Kruti Dev 010" pitchFamily="2" charset="0"/>
              </a:rPr>
              <a:t> </a:t>
            </a:r>
            <a:r>
              <a:rPr lang="en-US" sz="4000" dirty="0" err="1" smtClean="0">
                <a:latin typeface="Kruti Dev 010" pitchFamily="2" charset="0"/>
              </a:rPr>
              <a:t>fgalk</a:t>
            </a:r>
            <a:r>
              <a:rPr lang="en-US" sz="4000" dirty="0" smtClean="0">
                <a:latin typeface="Kruti Dev 010" pitchFamily="2" charset="0"/>
              </a:rPr>
              <a:t> </a:t>
            </a:r>
            <a:r>
              <a:rPr lang="en-US" sz="4000" dirty="0" err="1" smtClean="0">
                <a:latin typeface="Kruti Dev 010" pitchFamily="2" charset="0"/>
              </a:rPr>
              <a:t>laHkkfor</a:t>
            </a:r>
            <a:r>
              <a:rPr lang="en-US" sz="4000" dirty="0" smtClean="0">
                <a:latin typeface="Kruti Dev 010" pitchFamily="2" charset="0"/>
              </a:rPr>
              <a:t> </a:t>
            </a:r>
            <a:r>
              <a:rPr lang="en-US" sz="4000" dirty="0" err="1" smtClean="0">
                <a:latin typeface="Kruti Dev 010" pitchFamily="2" charset="0"/>
              </a:rPr>
              <a:t>ds</a:t>
            </a:r>
            <a:r>
              <a:rPr lang="en-US" sz="4000" dirty="0" smtClean="0">
                <a:latin typeface="Kruti Dev 010" pitchFamily="2" charset="0"/>
              </a:rPr>
              <a:t> :</a:t>
            </a:r>
            <a:r>
              <a:rPr lang="en-US" sz="4000" dirty="0" err="1" smtClean="0">
                <a:latin typeface="Kruti Dev 010" pitchFamily="2" charset="0"/>
              </a:rPr>
              <a:t>i</a:t>
            </a:r>
            <a:r>
              <a:rPr lang="en-US" sz="4000" dirty="0" smtClean="0">
                <a:latin typeface="Kruti Dev 010" pitchFamily="2" charset="0"/>
              </a:rPr>
              <a:t> </a:t>
            </a:r>
            <a:r>
              <a:rPr lang="en-US" sz="4000" dirty="0" err="1" smtClean="0">
                <a:latin typeface="Kruti Dev 010" pitchFamily="2" charset="0"/>
              </a:rPr>
              <a:t>esa</a:t>
            </a:r>
            <a:r>
              <a:rPr lang="en-US" sz="4000" dirty="0" smtClean="0">
                <a:latin typeface="Kruti Dev 010" pitchFamily="2" charset="0"/>
              </a:rPr>
              <a:t> </a:t>
            </a:r>
            <a:r>
              <a:rPr lang="en-US" sz="4000" dirty="0" err="1" smtClean="0">
                <a:latin typeface="Kruti Dev 010" pitchFamily="2" charset="0"/>
              </a:rPr>
              <a:t>igpkus</a:t>
            </a:r>
            <a:r>
              <a:rPr lang="en-US" sz="4000" dirty="0" smtClean="0">
                <a:latin typeface="Kruti Dev 010" pitchFamily="2" charset="0"/>
              </a:rPr>
              <a:t> </a:t>
            </a:r>
            <a:r>
              <a:rPr lang="en-US" sz="4000" dirty="0" err="1" smtClean="0">
                <a:latin typeface="Kruti Dev 010" pitchFamily="2" charset="0"/>
              </a:rPr>
              <a:t>x;s</a:t>
            </a:r>
            <a:r>
              <a:rPr lang="en-US" sz="4000" dirty="0" smtClean="0">
                <a:latin typeface="Kruti Dev 010" pitchFamily="2" charset="0"/>
              </a:rPr>
              <a:t> </a:t>
            </a:r>
            <a:r>
              <a:rPr lang="en-US" sz="4000" dirty="0" err="1" smtClean="0">
                <a:latin typeface="Kruti Dev 010" pitchFamily="2" charset="0"/>
              </a:rPr>
              <a:t>gSa</a:t>
            </a:r>
            <a:r>
              <a:rPr lang="en-US" sz="4000" dirty="0" smtClean="0">
                <a:latin typeface="Kruti Dev 010" pitchFamily="2" charset="0"/>
              </a:rPr>
              <a:t> mu </a:t>
            </a:r>
            <a:r>
              <a:rPr lang="en-US" sz="4000" dirty="0" err="1" smtClean="0">
                <a:latin typeface="Kruti Dev 010" pitchFamily="2" charset="0"/>
              </a:rPr>
              <a:t>lHkh</a:t>
            </a:r>
            <a:r>
              <a:rPr lang="en-US" sz="4000" dirty="0" smtClean="0">
                <a:latin typeface="Kruti Dev 010" pitchFamily="2" charset="0"/>
              </a:rPr>
              <a:t> </a:t>
            </a:r>
            <a:r>
              <a:rPr lang="en-US" sz="4000" dirty="0" err="1" smtClean="0">
                <a:latin typeface="Kruti Dev 010" pitchFamily="2" charset="0"/>
              </a:rPr>
              <a:t>ernku</a:t>
            </a:r>
            <a:r>
              <a:rPr lang="en-US" sz="4000" dirty="0" smtClean="0">
                <a:latin typeface="Kruti Dev 010" pitchFamily="2" charset="0"/>
              </a:rPr>
              <a:t> </a:t>
            </a:r>
            <a:r>
              <a:rPr lang="en-US" sz="4000" dirty="0" err="1" smtClean="0">
                <a:latin typeface="Kruti Dev 010" pitchFamily="2" charset="0"/>
              </a:rPr>
              <a:t>dsUnzksa</a:t>
            </a:r>
            <a:r>
              <a:rPr lang="en-US" sz="4000" dirty="0" smtClean="0">
                <a:latin typeface="Kruti Dev 010" pitchFamily="2" charset="0"/>
              </a:rPr>
              <a:t> </a:t>
            </a:r>
            <a:r>
              <a:rPr lang="en-US" sz="4000" dirty="0" err="1" smtClean="0">
                <a:latin typeface="Kruti Dev 010" pitchFamily="2" charset="0"/>
              </a:rPr>
              <a:t>dks</a:t>
            </a:r>
            <a:r>
              <a:rPr lang="en-US" sz="4000" dirty="0" smtClean="0">
                <a:latin typeface="Kruti Dev 010" pitchFamily="2" charset="0"/>
              </a:rPr>
              <a:t> </a:t>
            </a:r>
            <a:r>
              <a:rPr lang="en-US" sz="4000" dirty="0" err="1" smtClean="0">
                <a:latin typeface="Kruti Dev 010" pitchFamily="2" charset="0"/>
              </a:rPr>
              <a:t>fØfVdy</a:t>
            </a:r>
            <a:r>
              <a:rPr lang="en-US" sz="4000" dirty="0" smtClean="0">
                <a:latin typeface="Kruti Dev 010" pitchFamily="2" charset="0"/>
              </a:rPr>
              <a:t> </a:t>
            </a:r>
            <a:r>
              <a:rPr lang="en-US" sz="4000" dirty="0" err="1" smtClean="0">
                <a:latin typeface="Kruti Dev 010" pitchFamily="2" charset="0"/>
              </a:rPr>
              <a:t>ds</a:t>
            </a:r>
            <a:r>
              <a:rPr lang="en-US" sz="4000" dirty="0" smtClean="0">
                <a:latin typeface="Kruti Dev 010" pitchFamily="2" charset="0"/>
              </a:rPr>
              <a:t> :</a:t>
            </a:r>
            <a:r>
              <a:rPr lang="en-US" sz="4000" dirty="0" err="1" smtClean="0">
                <a:latin typeface="Kruti Dev 010" pitchFamily="2" charset="0"/>
              </a:rPr>
              <a:t>i</a:t>
            </a:r>
            <a:r>
              <a:rPr lang="en-US" sz="4000" dirty="0" smtClean="0">
                <a:latin typeface="Kruti Dev 010" pitchFamily="2" charset="0"/>
              </a:rPr>
              <a:t> </a:t>
            </a:r>
            <a:r>
              <a:rPr lang="en-US" sz="4000" dirty="0" err="1" smtClean="0">
                <a:latin typeface="Kruti Dev 010" pitchFamily="2" charset="0"/>
              </a:rPr>
              <a:t>esa</a:t>
            </a:r>
            <a:r>
              <a:rPr lang="en-US" sz="4000" dirty="0" smtClean="0">
                <a:latin typeface="Kruti Dev 010" pitchFamily="2" charset="0"/>
              </a:rPr>
              <a:t> </a:t>
            </a:r>
            <a:r>
              <a:rPr lang="en-US" sz="4000" dirty="0" err="1" smtClean="0">
                <a:latin typeface="Kruti Dev 010" pitchFamily="2" charset="0"/>
              </a:rPr>
              <a:t>lwphc</a:t>
            </a:r>
            <a:r>
              <a:rPr lang="en-US" sz="4000" dirty="0" smtClean="0">
                <a:latin typeface="Kruti Dev 010" pitchFamily="2" charset="0"/>
              </a:rPr>
              <a:t>) </a:t>
            </a:r>
            <a:r>
              <a:rPr lang="en-US" sz="4000" dirty="0" err="1" smtClean="0">
                <a:latin typeface="Kruti Dev 010" pitchFamily="2" charset="0"/>
              </a:rPr>
              <a:t>fd;k</a:t>
            </a:r>
            <a:r>
              <a:rPr lang="en-US" sz="4000" dirty="0" smtClean="0">
                <a:latin typeface="Kruti Dev 010" pitchFamily="2" charset="0"/>
              </a:rPr>
              <a:t> </a:t>
            </a:r>
            <a:r>
              <a:rPr lang="en-US" sz="4000" dirty="0" err="1" smtClean="0">
                <a:latin typeface="Kruti Dev 010" pitchFamily="2" charset="0"/>
              </a:rPr>
              <a:t>tk;sA</a:t>
            </a:r>
            <a:endParaRPr lang="en-US" sz="4000" dirty="0" smtClean="0">
              <a:latin typeface="Kruti Dev 010" pitchFamily="2" charset="0"/>
            </a:endParaRPr>
          </a:p>
          <a:p>
            <a:pPr lvl="0" algn="just"/>
            <a:r>
              <a:rPr lang="en-US" sz="4000" dirty="0" err="1" smtClean="0">
                <a:latin typeface="Kruti Dev 010" pitchFamily="2" charset="0"/>
              </a:rPr>
              <a:t>izR;sd</a:t>
            </a:r>
            <a:r>
              <a:rPr lang="en-US" sz="4000" dirty="0" smtClean="0">
                <a:latin typeface="Kruti Dev 010" pitchFamily="2" charset="0"/>
              </a:rPr>
              <a:t> </a:t>
            </a:r>
            <a:r>
              <a:rPr lang="en-US" sz="4000" dirty="0" err="1" smtClean="0">
                <a:latin typeface="Kruti Dev 010" pitchFamily="2" charset="0"/>
              </a:rPr>
              <a:t>ernku</a:t>
            </a:r>
            <a:r>
              <a:rPr lang="en-US" sz="4000" dirty="0" smtClean="0">
                <a:latin typeface="Kruti Dev 010" pitchFamily="2" charset="0"/>
              </a:rPr>
              <a:t> </a:t>
            </a:r>
            <a:r>
              <a:rPr lang="en-US" sz="4000" dirty="0" err="1" smtClean="0">
                <a:latin typeface="Kruti Dev 010" pitchFamily="2" charset="0"/>
              </a:rPr>
              <a:t>dsUnz</a:t>
            </a:r>
            <a:r>
              <a:rPr lang="en-US" sz="4000" dirty="0" smtClean="0">
                <a:latin typeface="Kruti Dev 010" pitchFamily="2" charset="0"/>
              </a:rPr>
              <a:t> </a:t>
            </a:r>
            <a:r>
              <a:rPr lang="en-US" sz="4000" dirty="0" err="1" smtClean="0">
                <a:latin typeface="Kruti Dev 010" pitchFamily="2" charset="0"/>
              </a:rPr>
              <a:t>ds</a:t>
            </a:r>
            <a:r>
              <a:rPr lang="en-US" sz="4000" dirty="0" smtClean="0">
                <a:latin typeface="Kruti Dev 010" pitchFamily="2" charset="0"/>
              </a:rPr>
              <a:t> </a:t>
            </a:r>
            <a:r>
              <a:rPr lang="en-US" sz="4000" dirty="0" err="1" smtClean="0">
                <a:latin typeface="Kruti Dev 010" pitchFamily="2" charset="0"/>
              </a:rPr>
              <a:t>iqjkus</a:t>
            </a:r>
            <a:r>
              <a:rPr lang="en-US" sz="4000" dirty="0" smtClean="0">
                <a:latin typeface="Kruti Dev 010" pitchFamily="2" charset="0"/>
              </a:rPr>
              <a:t> </a:t>
            </a:r>
            <a:r>
              <a:rPr lang="en-US" sz="4000" dirty="0" err="1" smtClean="0">
                <a:latin typeface="Kruti Dev 010" pitchFamily="2" charset="0"/>
              </a:rPr>
              <a:t>fuokZpu</a:t>
            </a:r>
            <a:r>
              <a:rPr lang="en-US" sz="4000" dirty="0" smtClean="0">
                <a:latin typeface="Kruti Dev 010" pitchFamily="2" charset="0"/>
              </a:rPr>
              <a:t> </a:t>
            </a:r>
            <a:r>
              <a:rPr lang="en-US" sz="4000" dirty="0" err="1" smtClean="0">
                <a:latin typeface="Kruti Dev 010" pitchFamily="2" charset="0"/>
              </a:rPr>
              <a:t>ifj.kkeksa</a:t>
            </a:r>
            <a:r>
              <a:rPr lang="en-US" sz="4000" dirty="0" smtClean="0">
                <a:latin typeface="Kruti Dev 010" pitchFamily="2" charset="0"/>
              </a:rPr>
              <a:t> </a:t>
            </a:r>
            <a:r>
              <a:rPr lang="en-US" sz="4000" dirty="0" err="1" smtClean="0">
                <a:latin typeface="Kruti Dev 010" pitchFamily="2" charset="0"/>
              </a:rPr>
              <a:t>ds</a:t>
            </a:r>
            <a:r>
              <a:rPr lang="en-US" sz="4000" dirty="0" smtClean="0">
                <a:latin typeface="Kruti Dev 010" pitchFamily="2" charset="0"/>
              </a:rPr>
              <a:t> </a:t>
            </a:r>
            <a:r>
              <a:rPr lang="en-US" sz="4000" dirty="0" err="1" smtClean="0">
                <a:latin typeface="Kruti Dev 010" pitchFamily="2" charset="0"/>
              </a:rPr>
              <a:t>lanHkZ</a:t>
            </a:r>
            <a:r>
              <a:rPr lang="en-US" sz="4000" dirty="0" smtClean="0">
                <a:latin typeface="Kruti Dev 010" pitchFamily="2" charset="0"/>
              </a:rPr>
              <a:t> </a:t>
            </a:r>
            <a:r>
              <a:rPr lang="en-US" sz="4000" dirty="0" err="1" smtClean="0">
                <a:latin typeface="Kruti Dev 010" pitchFamily="2" charset="0"/>
              </a:rPr>
              <a:t>esa</a:t>
            </a:r>
            <a:r>
              <a:rPr lang="en-US" sz="4000" dirty="0" smtClean="0">
                <a:latin typeface="Kruti Dev 010" pitchFamily="2" charset="0"/>
              </a:rPr>
              <a:t> </a:t>
            </a:r>
            <a:r>
              <a:rPr lang="en-US" sz="4000" dirty="0" err="1" smtClean="0">
                <a:latin typeface="Kruti Dev 010" pitchFamily="2" charset="0"/>
              </a:rPr>
              <a:t>foospuk</a:t>
            </a:r>
            <a:r>
              <a:rPr lang="en-US" sz="4000" dirty="0" smtClean="0">
                <a:latin typeface="Kruti Dev 010" pitchFamily="2" charset="0"/>
              </a:rPr>
              <a:t> dh </a:t>
            </a:r>
            <a:r>
              <a:rPr lang="en-US" sz="4000" dirty="0" err="1" smtClean="0">
                <a:latin typeface="Kruti Dev 010" pitchFamily="2" charset="0"/>
              </a:rPr>
              <a:t>tk;s</a:t>
            </a:r>
            <a:r>
              <a:rPr lang="en-US" sz="4000" dirty="0" smtClean="0">
                <a:latin typeface="Kruti Dev 010" pitchFamily="2" charset="0"/>
              </a:rPr>
              <a:t> </a:t>
            </a:r>
            <a:r>
              <a:rPr lang="en-US" sz="4000" dirty="0" err="1" smtClean="0">
                <a:latin typeface="Kruti Dev 010" pitchFamily="2" charset="0"/>
              </a:rPr>
              <a:t>fd</a:t>
            </a:r>
            <a:r>
              <a:rPr lang="en-US" sz="4000" dirty="0" smtClean="0">
                <a:latin typeface="Kruti Dev 010" pitchFamily="2" charset="0"/>
              </a:rPr>
              <a:t> ,</a:t>
            </a:r>
            <a:r>
              <a:rPr lang="en-US" sz="4000" dirty="0" err="1" smtClean="0">
                <a:latin typeface="Kruti Dev 010" pitchFamily="2" charset="0"/>
              </a:rPr>
              <a:t>sls</a:t>
            </a:r>
            <a:r>
              <a:rPr lang="en-US" sz="4000" dirty="0" smtClean="0">
                <a:latin typeface="Kruti Dev 010" pitchFamily="2" charset="0"/>
              </a:rPr>
              <a:t> </a:t>
            </a:r>
            <a:r>
              <a:rPr lang="en-US" sz="4000" dirty="0" err="1" smtClean="0">
                <a:latin typeface="Kruti Dev 010" pitchFamily="2" charset="0"/>
              </a:rPr>
              <a:t>ernku</a:t>
            </a:r>
            <a:r>
              <a:rPr lang="en-US" sz="4000" dirty="0" smtClean="0">
                <a:latin typeface="Kruti Dev 010" pitchFamily="2" charset="0"/>
              </a:rPr>
              <a:t> </a:t>
            </a:r>
            <a:r>
              <a:rPr lang="en-US" sz="4000" dirty="0" err="1" smtClean="0">
                <a:latin typeface="Kruti Dev 010" pitchFamily="2" charset="0"/>
              </a:rPr>
              <a:t>dsUnz</a:t>
            </a:r>
            <a:r>
              <a:rPr lang="en-US" sz="4000" dirty="0" smtClean="0">
                <a:latin typeface="Kruti Dev 010" pitchFamily="2" charset="0"/>
              </a:rPr>
              <a:t> </a:t>
            </a:r>
            <a:r>
              <a:rPr lang="en-US" sz="4000" dirty="0" err="1" smtClean="0">
                <a:latin typeface="Kruti Dev 010" pitchFamily="2" charset="0"/>
              </a:rPr>
              <a:t>tgka</a:t>
            </a:r>
            <a:r>
              <a:rPr lang="en-US" sz="4000" dirty="0" smtClean="0">
                <a:latin typeface="Kruti Dev 010" pitchFamily="2" charset="0"/>
              </a:rPr>
              <a:t> </a:t>
            </a:r>
            <a:r>
              <a:rPr lang="en-US" sz="4000" dirty="0" err="1" smtClean="0">
                <a:latin typeface="Kruti Dev 010" pitchFamily="2" charset="0"/>
              </a:rPr>
              <a:t>ij</a:t>
            </a:r>
            <a:r>
              <a:rPr lang="en-US" sz="4000" dirty="0" smtClean="0">
                <a:latin typeface="Kruti Dev 010" pitchFamily="2" charset="0"/>
              </a:rPr>
              <a:t> </a:t>
            </a:r>
            <a:r>
              <a:rPr lang="en-US" sz="4000" dirty="0" err="1" smtClean="0">
                <a:latin typeface="Kruti Dev 010" pitchFamily="2" charset="0"/>
              </a:rPr>
              <a:t>ernku</a:t>
            </a:r>
            <a:r>
              <a:rPr lang="en-US" sz="4000" dirty="0" smtClean="0">
                <a:latin typeface="Kruti Dev 010" pitchFamily="2" charset="0"/>
              </a:rPr>
              <a:t> 75</a:t>
            </a:r>
            <a:r>
              <a:rPr lang="en-US" sz="2800" dirty="0" smtClean="0">
                <a:latin typeface="Calibri" pitchFamily="34" charset="0"/>
                <a:cs typeface="Calibri" pitchFamily="34" charset="0"/>
              </a:rPr>
              <a:t>%</a:t>
            </a:r>
            <a:r>
              <a:rPr lang="en-US" sz="4000" dirty="0" smtClean="0">
                <a:latin typeface="Kruti Dev 010" pitchFamily="2" charset="0"/>
              </a:rPr>
              <a:t> </a:t>
            </a:r>
            <a:r>
              <a:rPr lang="en-US" sz="4000" dirty="0" err="1" smtClean="0">
                <a:latin typeface="Kruti Dev 010" pitchFamily="2" charset="0"/>
              </a:rPr>
              <a:t>ls</a:t>
            </a:r>
            <a:r>
              <a:rPr lang="en-US" sz="4000" dirty="0" smtClean="0">
                <a:latin typeface="Kruti Dev 010" pitchFamily="2" charset="0"/>
              </a:rPr>
              <a:t> </a:t>
            </a:r>
            <a:r>
              <a:rPr lang="en-US" sz="4000" dirty="0" err="1" smtClean="0">
                <a:latin typeface="Kruti Dev 010" pitchFamily="2" charset="0"/>
              </a:rPr>
              <a:t>vf</a:t>
            </a:r>
            <a:r>
              <a:rPr lang="en-US" sz="4000" dirty="0" smtClean="0">
                <a:latin typeface="Kruti Dev 010" pitchFamily="2" charset="0"/>
              </a:rPr>
              <a:t>/</a:t>
            </a:r>
            <a:r>
              <a:rPr lang="en-US" sz="4000" dirty="0" err="1" smtClean="0">
                <a:latin typeface="Kruti Dev 010" pitchFamily="2" charset="0"/>
              </a:rPr>
              <a:t>kd</a:t>
            </a:r>
            <a:r>
              <a:rPr lang="en-US" sz="4000" dirty="0" smtClean="0">
                <a:latin typeface="Kruti Dev 010" pitchFamily="2" charset="0"/>
              </a:rPr>
              <a:t> </a:t>
            </a:r>
            <a:r>
              <a:rPr lang="en-US" sz="4000" dirty="0" err="1" smtClean="0">
                <a:latin typeface="Kruti Dev 010" pitchFamily="2" charset="0"/>
              </a:rPr>
              <a:t>gqvk</a:t>
            </a:r>
            <a:r>
              <a:rPr lang="en-US" sz="4000" dirty="0" smtClean="0">
                <a:latin typeface="Kruti Dev 010" pitchFamily="2" charset="0"/>
              </a:rPr>
              <a:t> </a:t>
            </a:r>
            <a:r>
              <a:rPr lang="en-US" sz="4000" dirty="0" err="1" smtClean="0">
                <a:latin typeface="Kruti Dev 010" pitchFamily="2" charset="0"/>
              </a:rPr>
              <a:t>gS</a:t>
            </a:r>
            <a:r>
              <a:rPr lang="en-US" sz="4000" dirty="0" smtClean="0">
                <a:latin typeface="Kruti Dev 010" pitchFamily="2" charset="0"/>
              </a:rPr>
              <a:t> </a:t>
            </a:r>
            <a:r>
              <a:rPr lang="en-US" sz="4000" dirty="0" err="1" smtClean="0">
                <a:latin typeface="Kruti Dev 010" pitchFamily="2" charset="0"/>
              </a:rPr>
              <a:t>vkSj</a:t>
            </a:r>
            <a:r>
              <a:rPr lang="en-US" sz="4000" dirty="0" smtClean="0">
                <a:latin typeface="Kruti Dev 010" pitchFamily="2" charset="0"/>
              </a:rPr>
              <a:t> </a:t>
            </a:r>
            <a:r>
              <a:rPr lang="en-US" sz="4000" dirty="0" err="1" smtClean="0">
                <a:latin typeface="Kruti Dev 010" pitchFamily="2" charset="0"/>
              </a:rPr>
              <a:t>ogkW</a:t>
            </a:r>
            <a:r>
              <a:rPr lang="en-US" sz="4000" dirty="0" smtClean="0">
                <a:latin typeface="Kruti Dev 010" pitchFamily="2" charset="0"/>
              </a:rPr>
              <a:t> </a:t>
            </a:r>
            <a:r>
              <a:rPr lang="en-US" sz="4000" dirty="0" err="1" smtClean="0">
                <a:latin typeface="Kruti Dev 010" pitchFamily="2" charset="0"/>
              </a:rPr>
              <a:t>ij</a:t>
            </a:r>
            <a:r>
              <a:rPr lang="en-US" sz="4000" dirty="0" smtClean="0">
                <a:latin typeface="Kruti Dev 010" pitchFamily="2" charset="0"/>
              </a:rPr>
              <a:t> 75</a:t>
            </a:r>
            <a:r>
              <a:rPr lang="en-US" dirty="0" smtClean="0">
                <a:latin typeface="Calibri" pitchFamily="34" charset="0"/>
                <a:cs typeface="Calibri" pitchFamily="34" charset="0"/>
              </a:rPr>
              <a:t>%</a:t>
            </a:r>
            <a:r>
              <a:rPr lang="en-US" sz="4000" dirty="0" smtClean="0">
                <a:latin typeface="Kruti Dev 010" pitchFamily="2" charset="0"/>
              </a:rPr>
              <a:t> </a:t>
            </a:r>
            <a:r>
              <a:rPr lang="en-US" sz="4000" dirty="0" err="1" smtClean="0">
                <a:latin typeface="Kruti Dev 010" pitchFamily="2" charset="0"/>
              </a:rPr>
              <a:t>ls</a:t>
            </a:r>
            <a:r>
              <a:rPr lang="en-US" sz="4000" dirty="0" smtClean="0">
                <a:latin typeface="Kruti Dev 010" pitchFamily="2" charset="0"/>
              </a:rPr>
              <a:t> </a:t>
            </a:r>
            <a:r>
              <a:rPr lang="en-US" sz="4000" dirty="0" err="1" smtClean="0">
                <a:latin typeface="Kruti Dev 010" pitchFamily="2" charset="0"/>
              </a:rPr>
              <a:t>vf</a:t>
            </a:r>
            <a:r>
              <a:rPr lang="en-US" sz="4000" dirty="0" smtClean="0">
                <a:latin typeface="Kruti Dev 010" pitchFamily="2" charset="0"/>
              </a:rPr>
              <a:t>/</a:t>
            </a:r>
            <a:r>
              <a:rPr lang="en-US" sz="4000" dirty="0" err="1" smtClean="0">
                <a:latin typeface="Kruti Dev 010" pitchFamily="2" charset="0"/>
              </a:rPr>
              <a:t>kd</a:t>
            </a:r>
            <a:r>
              <a:rPr lang="en-US" sz="4000" dirty="0" smtClean="0">
                <a:latin typeface="Kruti Dev 010" pitchFamily="2" charset="0"/>
              </a:rPr>
              <a:t> </a:t>
            </a:r>
            <a:r>
              <a:rPr lang="en-US" sz="4000" dirty="0" err="1" smtClean="0">
                <a:latin typeface="Kruti Dev 010" pitchFamily="2" charset="0"/>
              </a:rPr>
              <a:t>ernku</a:t>
            </a:r>
            <a:r>
              <a:rPr lang="en-US" sz="4000" dirty="0" smtClean="0">
                <a:latin typeface="Kruti Dev 010" pitchFamily="2" charset="0"/>
              </a:rPr>
              <a:t> </a:t>
            </a:r>
            <a:r>
              <a:rPr lang="en-US" sz="4000" dirty="0" err="1" smtClean="0">
                <a:latin typeface="Kruti Dev 010" pitchFamily="2" charset="0"/>
              </a:rPr>
              <a:t>dsoy</a:t>
            </a:r>
            <a:r>
              <a:rPr lang="en-US" sz="4000" dirty="0" smtClean="0">
                <a:latin typeface="Kruti Dev 010" pitchFamily="2" charset="0"/>
              </a:rPr>
              <a:t> ,d </a:t>
            </a:r>
            <a:r>
              <a:rPr lang="en-US" sz="4000" dirty="0" err="1" smtClean="0">
                <a:latin typeface="Kruti Dev 010" pitchFamily="2" charset="0"/>
              </a:rPr>
              <a:t>gh</a:t>
            </a:r>
            <a:r>
              <a:rPr lang="en-US" sz="4000" dirty="0" smtClean="0">
                <a:latin typeface="Kruti Dev 010" pitchFamily="2" charset="0"/>
              </a:rPr>
              <a:t> </a:t>
            </a:r>
            <a:r>
              <a:rPr lang="en-US" sz="4000" dirty="0" err="1" smtClean="0">
                <a:latin typeface="Kruti Dev 010" pitchFamily="2" charset="0"/>
              </a:rPr>
              <a:t>dks</a:t>
            </a:r>
            <a:r>
              <a:rPr lang="en-US" sz="4000" dirty="0" smtClean="0">
                <a:latin typeface="Kruti Dev 010" pitchFamily="2" charset="0"/>
              </a:rPr>
              <a:t> </a:t>
            </a:r>
            <a:r>
              <a:rPr lang="en-US" sz="4000" dirty="0" err="1" smtClean="0">
                <a:latin typeface="Kruti Dev 010" pitchFamily="2" charset="0"/>
              </a:rPr>
              <a:t>fd;k</a:t>
            </a:r>
            <a:r>
              <a:rPr lang="en-US" sz="4000" dirty="0" smtClean="0">
                <a:latin typeface="Kruti Dev 010" pitchFamily="2" charset="0"/>
              </a:rPr>
              <a:t> </a:t>
            </a:r>
            <a:r>
              <a:rPr lang="en-US" sz="4000" dirty="0" err="1" smtClean="0">
                <a:latin typeface="Kruti Dev 010" pitchFamily="2" charset="0"/>
              </a:rPr>
              <a:t>x;k</a:t>
            </a:r>
            <a:r>
              <a:rPr lang="en-US" sz="4000" dirty="0" smtClean="0">
                <a:latin typeface="Kruti Dev 010" pitchFamily="2" charset="0"/>
              </a:rPr>
              <a:t> </a:t>
            </a:r>
            <a:r>
              <a:rPr lang="en-US" sz="4000" dirty="0" err="1" smtClean="0">
                <a:latin typeface="Kruti Dev 010" pitchFamily="2" charset="0"/>
              </a:rPr>
              <a:t>gS</a:t>
            </a:r>
            <a:r>
              <a:rPr lang="en-US" sz="4000" dirty="0" smtClean="0">
                <a:latin typeface="Kruti Dev 010" pitchFamily="2" charset="0"/>
              </a:rPr>
              <a:t> ,</a:t>
            </a:r>
            <a:r>
              <a:rPr lang="en-US" sz="4000" dirty="0" err="1" smtClean="0">
                <a:latin typeface="Kruti Dev 010" pitchFamily="2" charset="0"/>
              </a:rPr>
              <a:t>sls</a:t>
            </a:r>
            <a:r>
              <a:rPr lang="en-US" sz="4000" dirty="0" smtClean="0">
                <a:latin typeface="Kruti Dev 010" pitchFamily="2" charset="0"/>
              </a:rPr>
              <a:t> </a:t>
            </a:r>
            <a:r>
              <a:rPr lang="en-US" sz="4000" dirty="0" err="1" smtClean="0">
                <a:latin typeface="Kruti Dev 010" pitchFamily="2" charset="0"/>
              </a:rPr>
              <a:t>ernku</a:t>
            </a:r>
            <a:r>
              <a:rPr lang="en-US" sz="4000" dirty="0" smtClean="0">
                <a:latin typeface="Kruti Dev 010" pitchFamily="2" charset="0"/>
              </a:rPr>
              <a:t> </a:t>
            </a:r>
            <a:r>
              <a:rPr lang="en-US" sz="4000" dirty="0" err="1" smtClean="0">
                <a:latin typeface="Kruti Dev 010" pitchFamily="2" charset="0"/>
              </a:rPr>
              <a:t>dsUnzksa</a:t>
            </a:r>
            <a:r>
              <a:rPr lang="en-US" sz="4000" dirty="0" smtClean="0">
                <a:latin typeface="Kruti Dev 010" pitchFamily="2" charset="0"/>
              </a:rPr>
              <a:t> </a:t>
            </a:r>
            <a:r>
              <a:rPr lang="en-US" sz="4000" dirty="0" err="1" smtClean="0">
                <a:latin typeface="Kruti Dev 010" pitchFamily="2" charset="0"/>
              </a:rPr>
              <a:t>dks</a:t>
            </a:r>
            <a:r>
              <a:rPr lang="en-US" sz="4000" dirty="0" smtClean="0">
                <a:latin typeface="Kruti Dev 010" pitchFamily="2" charset="0"/>
              </a:rPr>
              <a:t> </a:t>
            </a:r>
            <a:r>
              <a:rPr lang="en-US" sz="4000" dirty="0" err="1" smtClean="0">
                <a:latin typeface="Kruti Dev 010" pitchFamily="2" charset="0"/>
              </a:rPr>
              <a:t>fØfVdy</a:t>
            </a:r>
            <a:r>
              <a:rPr lang="en-US" sz="4000" dirty="0" smtClean="0">
                <a:latin typeface="Kruti Dev 010" pitchFamily="2" charset="0"/>
              </a:rPr>
              <a:t> </a:t>
            </a:r>
            <a:r>
              <a:rPr lang="en-US" sz="4000" dirty="0" err="1" smtClean="0">
                <a:latin typeface="Kruti Dev 010" pitchFamily="2" charset="0"/>
              </a:rPr>
              <a:t>ernku</a:t>
            </a:r>
            <a:r>
              <a:rPr lang="en-US" sz="4000" dirty="0" smtClean="0">
                <a:latin typeface="Kruti Dev 010" pitchFamily="2" charset="0"/>
              </a:rPr>
              <a:t> </a:t>
            </a:r>
            <a:r>
              <a:rPr lang="en-US" sz="4000" dirty="0" err="1" smtClean="0">
                <a:latin typeface="Kruti Dev 010" pitchFamily="2" charset="0"/>
              </a:rPr>
              <a:t>dsUnz</a:t>
            </a:r>
            <a:r>
              <a:rPr lang="en-US" sz="4000" dirty="0" smtClean="0">
                <a:latin typeface="Kruti Dev 010" pitchFamily="2" charset="0"/>
              </a:rPr>
              <a:t> </a:t>
            </a:r>
            <a:r>
              <a:rPr lang="en-US" sz="4000" dirty="0" err="1" smtClean="0">
                <a:latin typeface="Kruti Dev 010" pitchFamily="2" charset="0"/>
              </a:rPr>
              <a:t>ekusaxsA</a:t>
            </a:r>
            <a:endParaRPr lang="en-US" sz="4000" dirty="0" smtClean="0">
              <a:latin typeface="Kruti Dev 010" pitchFamily="2" charset="0"/>
            </a:endParaRPr>
          </a:p>
          <a:p>
            <a:pPr lvl="0" algn="just"/>
            <a:r>
              <a:rPr lang="en-US" sz="4000" dirty="0" smtClean="0">
                <a:latin typeface="Kruti Dev 010" pitchFamily="2" charset="0"/>
              </a:rPr>
              <a:t>,</a:t>
            </a:r>
            <a:r>
              <a:rPr lang="en-US" sz="4000" dirty="0" err="1" smtClean="0">
                <a:latin typeface="Kruti Dev 010" pitchFamily="2" charset="0"/>
              </a:rPr>
              <a:t>sls</a:t>
            </a:r>
            <a:r>
              <a:rPr lang="en-US" sz="4000" dirty="0" smtClean="0">
                <a:latin typeface="Kruti Dev 010" pitchFamily="2" charset="0"/>
              </a:rPr>
              <a:t> </a:t>
            </a:r>
            <a:r>
              <a:rPr lang="en-US" sz="4000" dirty="0" err="1" smtClean="0">
                <a:latin typeface="Kruti Dev 010" pitchFamily="2" charset="0"/>
              </a:rPr>
              <a:t>ernku</a:t>
            </a:r>
            <a:r>
              <a:rPr lang="en-US" sz="4000" dirty="0" smtClean="0">
                <a:latin typeface="Kruti Dev 010" pitchFamily="2" charset="0"/>
              </a:rPr>
              <a:t> </a:t>
            </a:r>
            <a:r>
              <a:rPr lang="en-US" sz="4000" dirty="0" err="1" smtClean="0">
                <a:latin typeface="Kruti Dev 010" pitchFamily="2" charset="0"/>
              </a:rPr>
              <a:t>dsUnz</a:t>
            </a:r>
            <a:r>
              <a:rPr lang="en-US" sz="4000" dirty="0" smtClean="0">
                <a:latin typeface="Kruti Dev 010" pitchFamily="2" charset="0"/>
              </a:rPr>
              <a:t> </a:t>
            </a:r>
            <a:r>
              <a:rPr lang="en-US" sz="4000" dirty="0" err="1" smtClean="0">
                <a:latin typeface="Kruti Dev 010" pitchFamily="2" charset="0"/>
              </a:rPr>
              <a:t>ftlesa</a:t>
            </a:r>
            <a:r>
              <a:rPr lang="en-US" sz="4000" dirty="0" smtClean="0">
                <a:latin typeface="Kruti Dev 010" pitchFamily="2" charset="0"/>
              </a:rPr>
              <a:t> </a:t>
            </a:r>
            <a:r>
              <a:rPr lang="en-US" sz="4000" dirty="0" err="1" smtClean="0">
                <a:latin typeface="Kruti Dev 010" pitchFamily="2" charset="0"/>
              </a:rPr>
              <a:t>fiNys</a:t>
            </a:r>
            <a:r>
              <a:rPr lang="en-US" sz="4000" dirty="0" smtClean="0">
                <a:latin typeface="Kruti Dev 010" pitchFamily="2" charset="0"/>
              </a:rPr>
              <a:t> </a:t>
            </a:r>
            <a:r>
              <a:rPr lang="en-US" sz="4000" dirty="0" err="1" smtClean="0">
                <a:latin typeface="Kruti Dev 010" pitchFamily="2" charset="0"/>
              </a:rPr>
              <a:t>pqukoksa</a:t>
            </a:r>
            <a:r>
              <a:rPr lang="en-US" sz="4000" dirty="0" smtClean="0">
                <a:latin typeface="Kruti Dev 010" pitchFamily="2" charset="0"/>
              </a:rPr>
              <a:t> </a:t>
            </a:r>
            <a:r>
              <a:rPr lang="en-US" sz="4000" dirty="0" err="1" smtClean="0">
                <a:latin typeface="Kruti Dev 010" pitchFamily="2" charset="0"/>
              </a:rPr>
              <a:t>esa</a:t>
            </a:r>
            <a:r>
              <a:rPr lang="en-US" sz="4000" dirty="0" smtClean="0">
                <a:latin typeface="Kruti Dev 010" pitchFamily="2" charset="0"/>
              </a:rPr>
              <a:t> </a:t>
            </a:r>
            <a:r>
              <a:rPr lang="en-US" sz="4000" dirty="0" err="1" smtClean="0">
                <a:latin typeface="Kruti Dev 010" pitchFamily="2" charset="0"/>
              </a:rPr>
              <a:t>iqueZrnku</a:t>
            </a:r>
            <a:r>
              <a:rPr lang="en-US" sz="4000" dirty="0" smtClean="0">
                <a:latin typeface="Kruti Dev 010" pitchFamily="2" charset="0"/>
              </a:rPr>
              <a:t> </a:t>
            </a:r>
            <a:r>
              <a:rPr lang="en-US" sz="4000" dirty="0" err="1" smtClean="0">
                <a:latin typeface="Kruti Dev 010" pitchFamily="2" charset="0"/>
              </a:rPr>
              <a:t>gqvk</a:t>
            </a:r>
            <a:r>
              <a:rPr lang="en-US" sz="4000" dirty="0" smtClean="0">
                <a:latin typeface="Kruti Dev 010" pitchFamily="2" charset="0"/>
              </a:rPr>
              <a:t> </a:t>
            </a:r>
            <a:r>
              <a:rPr lang="en-US" sz="4000" dirty="0" err="1" smtClean="0">
                <a:latin typeface="Kruti Dev 010" pitchFamily="2" charset="0"/>
              </a:rPr>
              <a:t>gS</a:t>
            </a:r>
            <a:r>
              <a:rPr lang="en-US" sz="4000" dirty="0" smtClean="0">
                <a:latin typeface="Kruti Dev 010" pitchFamily="2" charset="0"/>
              </a:rPr>
              <a:t> ;k </a:t>
            </a:r>
            <a:r>
              <a:rPr lang="en-US" sz="4000" dirty="0" err="1" smtClean="0">
                <a:latin typeface="Kruti Dev 010" pitchFamily="2" charset="0"/>
              </a:rPr>
              <a:t>dksbZ</a:t>
            </a:r>
            <a:r>
              <a:rPr lang="en-US" sz="4000" dirty="0" smtClean="0">
                <a:latin typeface="Kruti Dev 010" pitchFamily="2" charset="0"/>
              </a:rPr>
              <a:t> </a:t>
            </a:r>
            <a:r>
              <a:rPr lang="en-US" sz="4000" dirty="0" err="1" smtClean="0">
                <a:latin typeface="Kruti Dev 010" pitchFamily="2" charset="0"/>
              </a:rPr>
              <a:t>ernku</a:t>
            </a:r>
            <a:r>
              <a:rPr lang="en-US" sz="4000" dirty="0" smtClean="0">
                <a:latin typeface="Kruti Dev 010" pitchFamily="2" charset="0"/>
              </a:rPr>
              <a:t> </a:t>
            </a:r>
            <a:r>
              <a:rPr lang="en-US" sz="4000" dirty="0" err="1" smtClean="0">
                <a:latin typeface="Kruti Dev 010" pitchFamily="2" charset="0"/>
              </a:rPr>
              <a:t>laca</a:t>
            </a:r>
            <a:r>
              <a:rPr lang="en-US" sz="4000" dirty="0" smtClean="0">
                <a:latin typeface="Kruti Dev 010" pitchFamily="2" charset="0"/>
              </a:rPr>
              <a:t>/</a:t>
            </a:r>
            <a:r>
              <a:rPr lang="en-US" sz="4000" dirty="0" err="1" smtClean="0">
                <a:latin typeface="Kruti Dev 010" pitchFamily="2" charset="0"/>
              </a:rPr>
              <a:t>kh</a:t>
            </a:r>
            <a:r>
              <a:rPr lang="en-US" sz="4000" dirty="0" smtClean="0">
                <a:latin typeface="Kruti Dev 010" pitchFamily="2" charset="0"/>
              </a:rPr>
              <a:t> ?</a:t>
            </a:r>
            <a:r>
              <a:rPr lang="en-US" sz="4000" dirty="0" err="1" smtClean="0">
                <a:latin typeface="Kruti Dev 010" pitchFamily="2" charset="0"/>
              </a:rPr>
              <a:t>kVuk</a:t>
            </a:r>
            <a:r>
              <a:rPr lang="en-US" sz="4000" dirty="0" smtClean="0">
                <a:latin typeface="Kruti Dev 010" pitchFamily="2" charset="0"/>
              </a:rPr>
              <a:t> </a:t>
            </a:r>
            <a:r>
              <a:rPr lang="en-US" sz="4000" dirty="0" err="1" smtClean="0">
                <a:latin typeface="Kruti Dev 010" pitchFamily="2" charset="0"/>
              </a:rPr>
              <a:t>lk</a:t>
            </a:r>
            <a:r>
              <a:rPr lang="en-US" sz="4000" dirty="0" smtClean="0">
                <a:latin typeface="Kruti Dev 010" pitchFamily="2" charset="0"/>
              </a:rPr>
              <a:t>{; </a:t>
            </a:r>
            <a:r>
              <a:rPr lang="en-US" sz="4000" dirty="0" err="1" smtClean="0">
                <a:latin typeface="Kruti Dev 010" pitchFamily="2" charset="0"/>
              </a:rPr>
              <a:t>esa</a:t>
            </a:r>
            <a:r>
              <a:rPr lang="en-US" sz="4000" dirty="0" smtClean="0">
                <a:latin typeface="Kruti Dev 010" pitchFamily="2" charset="0"/>
              </a:rPr>
              <a:t> </a:t>
            </a:r>
            <a:r>
              <a:rPr lang="en-US" sz="4000" dirty="0" err="1" smtClean="0">
                <a:latin typeface="Kruti Dev 010" pitchFamily="2" charset="0"/>
              </a:rPr>
              <a:t>vk;h</a:t>
            </a:r>
            <a:r>
              <a:rPr lang="en-US" sz="4000" dirty="0" smtClean="0">
                <a:latin typeface="Kruti Dev 010" pitchFamily="2" charset="0"/>
              </a:rPr>
              <a:t> </a:t>
            </a:r>
            <a:r>
              <a:rPr lang="en-US" sz="4000" dirty="0" err="1" smtClean="0">
                <a:latin typeface="Kruti Dev 010" pitchFamily="2" charset="0"/>
              </a:rPr>
              <a:t>gS</a:t>
            </a:r>
            <a:r>
              <a:rPr lang="en-US" sz="4000" dirty="0" smtClean="0">
                <a:latin typeface="Kruti Dev 010" pitchFamily="2" charset="0"/>
              </a:rPr>
              <a:t> ,</a:t>
            </a:r>
            <a:r>
              <a:rPr lang="en-US" sz="4000" dirty="0" err="1" smtClean="0">
                <a:latin typeface="Kruti Dev 010" pitchFamily="2" charset="0"/>
              </a:rPr>
              <a:t>sls</a:t>
            </a:r>
            <a:r>
              <a:rPr lang="en-US" sz="4000" dirty="0" smtClean="0">
                <a:latin typeface="Kruti Dev 010" pitchFamily="2" charset="0"/>
              </a:rPr>
              <a:t> </a:t>
            </a:r>
            <a:r>
              <a:rPr lang="en-US" sz="4000" dirty="0" err="1" smtClean="0">
                <a:latin typeface="Kruti Dev 010" pitchFamily="2" charset="0"/>
              </a:rPr>
              <a:t>ernku</a:t>
            </a:r>
            <a:r>
              <a:rPr lang="en-US" sz="4000" dirty="0" smtClean="0">
                <a:latin typeface="Kruti Dev 010" pitchFamily="2" charset="0"/>
              </a:rPr>
              <a:t> </a:t>
            </a:r>
            <a:r>
              <a:rPr lang="en-US" sz="4000" dirty="0" err="1" smtClean="0">
                <a:latin typeface="Kruti Dev 010" pitchFamily="2" charset="0"/>
              </a:rPr>
              <a:t>dsUnzksa</a:t>
            </a:r>
            <a:r>
              <a:rPr lang="en-US" sz="4000" dirty="0" smtClean="0">
                <a:latin typeface="Kruti Dev 010" pitchFamily="2" charset="0"/>
              </a:rPr>
              <a:t> dh </a:t>
            </a:r>
            <a:r>
              <a:rPr lang="en-US" sz="4000" dirty="0" err="1" smtClean="0">
                <a:latin typeface="Kruti Dev 010" pitchFamily="2" charset="0"/>
              </a:rPr>
              <a:t>igpku</a:t>
            </a:r>
            <a:r>
              <a:rPr lang="en-US" sz="4000" dirty="0" smtClean="0">
                <a:latin typeface="Kruti Dev 010" pitchFamily="2" charset="0"/>
              </a:rPr>
              <a:t> </a:t>
            </a:r>
            <a:r>
              <a:rPr lang="en-US" sz="4000" dirty="0" err="1" smtClean="0">
                <a:latin typeface="Kruti Dev 010" pitchFamily="2" charset="0"/>
              </a:rPr>
              <a:t>fØfVdy</a:t>
            </a:r>
            <a:r>
              <a:rPr lang="en-US" sz="4000" dirty="0" smtClean="0">
                <a:latin typeface="Kruti Dev 010" pitchFamily="2" charset="0"/>
              </a:rPr>
              <a:t> </a:t>
            </a:r>
            <a:r>
              <a:rPr lang="en-US" sz="4000" dirty="0" err="1" smtClean="0">
                <a:latin typeface="Kruti Dev 010" pitchFamily="2" charset="0"/>
              </a:rPr>
              <a:t>ds</a:t>
            </a:r>
            <a:r>
              <a:rPr lang="en-US" sz="4000" dirty="0" smtClean="0">
                <a:latin typeface="Kruti Dev 010" pitchFamily="2" charset="0"/>
              </a:rPr>
              <a:t> :</a:t>
            </a:r>
            <a:r>
              <a:rPr lang="en-US" sz="4000" dirty="0" err="1" smtClean="0">
                <a:latin typeface="Kruti Dev 010" pitchFamily="2" charset="0"/>
              </a:rPr>
              <a:t>i</a:t>
            </a:r>
            <a:r>
              <a:rPr lang="en-US" sz="4000" dirty="0" smtClean="0">
                <a:latin typeface="Kruti Dev 010" pitchFamily="2" charset="0"/>
              </a:rPr>
              <a:t> </a:t>
            </a:r>
            <a:r>
              <a:rPr lang="en-US" sz="4000" dirty="0" err="1" smtClean="0">
                <a:latin typeface="Kruti Dev 010" pitchFamily="2" charset="0"/>
              </a:rPr>
              <a:t>esa</a:t>
            </a:r>
            <a:r>
              <a:rPr lang="en-US" sz="4000" dirty="0" smtClean="0">
                <a:latin typeface="Kruti Dev 010" pitchFamily="2" charset="0"/>
              </a:rPr>
              <a:t> </a:t>
            </a:r>
            <a:r>
              <a:rPr lang="en-US" sz="4000" dirty="0" err="1" smtClean="0">
                <a:latin typeface="Kruti Dev 010" pitchFamily="2" charset="0"/>
              </a:rPr>
              <a:t>gksxhA</a:t>
            </a:r>
            <a:endParaRPr lang="en-US" sz="4000" dirty="0" smtClean="0">
              <a:latin typeface="Kruti Dev 010" pitchFamily="2" charset="0"/>
            </a:endParaRPr>
          </a:p>
          <a:p>
            <a:pPr>
              <a:buNone/>
            </a:pPr>
            <a:r>
              <a:rPr lang="en-US" sz="4000" dirty="0" smtClean="0">
                <a:latin typeface="Kruti Dev 010" pitchFamily="2" charset="0"/>
              </a:rPr>
              <a:t> </a:t>
            </a:r>
            <a:endParaRPr lang="en-US" dirty="0" smtClean="0">
              <a:latin typeface="Kruti Dev 010" pitchFamily="2" charset="0"/>
            </a:endParaRPr>
          </a:p>
          <a:p>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381000"/>
            <a:ext cx="8077200" cy="5745163"/>
          </a:xfrm>
        </p:spPr>
        <p:txBody>
          <a:bodyPr>
            <a:normAutofit fontScale="85000" lnSpcReduction="10000"/>
          </a:bodyPr>
          <a:lstStyle/>
          <a:p>
            <a:pPr lvl="0" algn="ctr">
              <a:buNone/>
            </a:pPr>
            <a:r>
              <a:rPr lang="en-US" sz="4700" b="1" dirty="0" err="1" smtClean="0">
                <a:solidFill>
                  <a:srgbClr val="0070C0"/>
                </a:solidFill>
                <a:latin typeface="Kruti Dev 010" pitchFamily="2" charset="0"/>
              </a:rPr>
              <a:t>fØfVdy</a:t>
            </a:r>
            <a:r>
              <a:rPr lang="en-US" sz="4700" b="1" dirty="0" smtClean="0">
                <a:solidFill>
                  <a:srgbClr val="0070C0"/>
                </a:solidFill>
                <a:latin typeface="Kruti Dev 010" pitchFamily="2" charset="0"/>
              </a:rPr>
              <a:t> </a:t>
            </a:r>
            <a:r>
              <a:rPr lang="en-US" sz="4700" b="1" dirty="0" err="1" smtClean="0">
                <a:solidFill>
                  <a:srgbClr val="0070C0"/>
                </a:solidFill>
                <a:latin typeface="Kruti Dev 010" pitchFamily="2" charset="0"/>
              </a:rPr>
              <a:t>ernku</a:t>
            </a:r>
            <a:r>
              <a:rPr lang="en-US" sz="4700" b="1" dirty="0" smtClean="0">
                <a:solidFill>
                  <a:srgbClr val="0070C0"/>
                </a:solidFill>
                <a:latin typeface="Kruti Dev 010" pitchFamily="2" charset="0"/>
              </a:rPr>
              <a:t> </a:t>
            </a:r>
            <a:r>
              <a:rPr lang="en-US" sz="4700" b="1" dirty="0" err="1" smtClean="0">
                <a:solidFill>
                  <a:srgbClr val="0070C0"/>
                </a:solidFill>
                <a:latin typeface="Kruti Dev 010" pitchFamily="2" charset="0"/>
              </a:rPr>
              <a:t>dsUnz</a:t>
            </a:r>
            <a:endParaRPr lang="en-US" sz="4700" b="1" dirty="0" smtClean="0">
              <a:solidFill>
                <a:srgbClr val="0070C0"/>
              </a:solidFill>
              <a:latin typeface="Kruti Dev 010" pitchFamily="2" charset="0"/>
            </a:endParaRPr>
          </a:p>
          <a:p>
            <a:pPr algn="just">
              <a:buNone/>
            </a:pPr>
            <a:endParaRPr lang="en-US" sz="1200" dirty="0" smtClean="0">
              <a:latin typeface="Kruti Dev 010" pitchFamily="2" charset="0"/>
            </a:endParaRPr>
          </a:p>
          <a:p>
            <a:pPr algn="just"/>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rFkk</a:t>
            </a:r>
            <a:r>
              <a:rPr lang="en-US" dirty="0" smtClean="0">
                <a:latin typeface="DevLys 010" pitchFamily="2" charset="0"/>
              </a:rPr>
              <a:t> </a:t>
            </a:r>
            <a:r>
              <a:rPr lang="en-US" dirty="0" err="1" smtClean="0">
                <a:latin typeface="DevLys 010" pitchFamily="2" charset="0"/>
              </a:rPr>
              <a:t>fjVfuaZx</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fØfVdy</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dsUnzksa</a:t>
            </a:r>
            <a:r>
              <a:rPr lang="en-US" dirty="0" smtClean="0">
                <a:latin typeface="DevLys 010" pitchFamily="2" charset="0"/>
              </a:rPr>
              <a:t> dh </a:t>
            </a:r>
            <a:r>
              <a:rPr lang="en-US" dirty="0" err="1" smtClean="0">
                <a:latin typeface="DevLys 010" pitchFamily="2" charset="0"/>
              </a:rPr>
              <a:t>igpku</a:t>
            </a:r>
            <a:r>
              <a:rPr lang="en-US" dirty="0" smtClean="0">
                <a:latin typeface="DevLys 010" pitchFamily="2" charset="0"/>
              </a:rPr>
              <a:t> </a:t>
            </a:r>
            <a:r>
              <a:rPr lang="en-US" dirty="0" err="1" smtClean="0">
                <a:latin typeface="DevLys 010" pitchFamily="2" charset="0"/>
              </a:rPr>
              <a:t>gsrq</a:t>
            </a:r>
            <a:r>
              <a:rPr lang="en-US" dirty="0" smtClean="0">
                <a:latin typeface="DevLys 010" pitchFamily="2" charset="0"/>
              </a:rPr>
              <a:t> </a:t>
            </a:r>
            <a:r>
              <a:rPr lang="en-US" dirty="0" err="1" smtClean="0">
                <a:latin typeface="DevLys 010" pitchFamily="2" charset="0"/>
              </a:rPr>
              <a:t>vk;ksx</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izs</a:t>
            </a:r>
            <a:r>
              <a:rPr lang="en-US" dirty="0" smtClean="0">
                <a:latin typeface="DevLys 010" pitchFamily="2" charset="0"/>
              </a:rPr>
              <a:t>{</a:t>
            </a:r>
            <a:r>
              <a:rPr lang="en-US" dirty="0" err="1" smtClean="0">
                <a:latin typeface="DevLys 010" pitchFamily="2" charset="0"/>
              </a:rPr>
              <a:t>kdksa</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Hkh</a:t>
            </a:r>
            <a:r>
              <a:rPr lang="en-US" dirty="0" smtClean="0">
                <a:latin typeface="DevLys 010" pitchFamily="2" charset="0"/>
              </a:rPr>
              <a:t> </a:t>
            </a:r>
            <a:r>
              <a:rPr lang="en-US" dirty="0" err="1" smtClean="0">
                <a:latin typeface="DevLys 010" pitchFamily="2" charset="0"/>
              </a:rPr>
              <a:t>ijke’kZ</a:t>
            </a:r>
            <a:r>
              <a:rPr lang="en-US" dirty="0" smtClean="0">
                <a:latin typeface="DevLys 010" pitchFamily="2" charset="0"/>
              </a:rPr>
              <a:t> </a:t>
            </a:r>
            <a:r>
              <a:rPr lang="en-US" dirty="0" err="1" smtClean="0">
                <a:latin typeface="DevLys 010" pitchFamily="2" charset="0"/>
              </a:rPr>
              <a:t>djsaxsA</a:t>
            </a:r>
            <a:endParaRPr lang="en-US" dirty="0" smtClean="0">
              <a:latin typeface="DevLys 010" pitchFamily="2" charset="0"/>
            </a:endParaRPr>
          </a:p>
          <a:p>
            <a:pPr algn="just"/>
            <a:r>
              <a:rPr lang="en-US" dirty="0" smtClean="0">
                <a:latin typeface="DevLys 010" pitchFamily="2" charset="0"/>
              </a:rPr>
              <a:t>,</a:t>
            </a:r>
            <a:r>
              <a:rPr lang="en-US" dirty="0" err="1" smtClean="0">
                <a:latin typeface="DevLys 010" pitchFamily="2" charset="0"/>
              </a:rPr>
              <a:t>sls</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dsUnz</a:t>
            </a:r>
            <a:r>
              <a:rPr lang="en-US" dirty="0" smtClean="0">
                <a:latin typeface="DevLys 010" pitchFamily="2" charset="0"/>
              </a:rPr>
              <a:t> </a:t>
            </a:r>
            <a:r>
              <a:rPr lang="en-US" dirty="0" err="1" smtClean="0">
                <a:latin typeface="DevLys 010" pitchFamily="2" charset="0"/>
              </a:rPr>
              <a:t>ftudh</a:t>
            </a:r>
            <a:r>
              <a:rPr lang="en-US" dirty="0" smtClean="0">
                <a:latin typeface="DevLys 010" pitchFamily="2" charset="0"/>
              </a:rPr>
              <a:t> </a:t>
            </a:r>
            <a:r>
              <a:rPr lang="en-US" dirty="0" err="1" smtClean="0">
                <a:latin typeface="DevLys 010" pitchFamily="2" charset="0"/>
              </a:rPr>
              <a:t>Åij</a:t>
            </a:r>
            <a:r>
              <a:rPr lang="en-US" dirty="0" smtClean="0">
                <a:latin typeface="DevLys 010" pitchFamily="2" charset="0"/>
              </a:rPr>
              <a:t> </a:t>
            </a:r>
            <a:r>
              <a:rPr lang="en-US" dirty="0" err="1" smtClean="0">
                <a:latin typeface="DevLys 010" pitchFamily="2" charset="0"/>
              </a:rPr>
              <a:t>of.kZr</a:t>
            </a:r>
            <a:r>
              <a:rPr lang="en-US" dirty="0" smtClean="0">
                <a:latin typeface="DevLys 010" pitchFamily="2" charset="0"/>
              </a:rPr>
              <a:t> </a:t>
            </a:r>
            <a:r>
              <a:rPr lang="en-US" dirty="0" err="1" smtClean="0">
                <a:latin typeface="DevLys 010" pitchFamily="2" charset="0"/>
              </a:rPr>
              <a:t>rF;ksa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vk</a:t>
            </a:r>
            <a:r>
              <a:rPr lang="en-US" dirty="0" smtClean="0">
                <a:latin typeface="DevLys 010" pitchFamily="2" charset="0"/>
              </a:rPr>
              <a:t>/</a:t>
            </a:r>
            <a:r>
              <a:rPr lang="en-US" dirty="0" err="1" smtClean="0">
                <a:latin typeface="DevLys 010" pitchFamily="2" charset="0"/>
              </a:rPr>
              <a:t>kkj</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fØfVdy</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i</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igpku</a:t>
            </a:r>
            <a:r>
              <a:rPr lang="en-US" dirty="0" smtClean="0">
                <a:latin typeface="DevLys 010" pitchFamily="2" charset="0"/>
              </a:rPr>
              <a:t> dh </a:t>
            </a:r>
            <a:r>
              <a:rPr lang="en-US" dirty="0" err="1" smtClean="0">
                <a:latin typeface="DevLys 010" pitchFamily="2" charset="0"/>
              </a:rPr>
              <a:t>xbZ</a:t>
            </a:r>
            <a:r>
              <a:rPr lang="en-US" dirty="0" smtClean="0">
                <a:latin typeface="DevLys 010" pitchFamily="2" charset="0"/>
              </a:rPr>
              <a:t> </a:t>
            </a:r>
            <a:r>
              <a:rPr lang="en-US" dirty="0" err="1" smtClean="0">
                <a:latin typeface="DevLys 010" pitchFamily="2" charset="0"/>
              </a:rPr>
              <a:t>gS</a:t>
            </a:r>
            <a:r>
              <a:rPr lang="en-US" dirty="0" smtClean="0">
                <a:latin typeface="DevLys 010" pitchFamily="2" charset="0"/>
              </a:rPr>
              <a:t> </a:t>
            </a:r>
            <a:r>
              <a:rPr lang="en-US" dirty="0" err="1" smtClean="0">
                <a:latin typeface="DevLys 010" pitchFamily="2" charset="0"/>
              </a:rPr>
              <a:t>muesa</a:t>
            </a:r>
            <a:r>
              <a:rPr lang="en-US" dirty="0" smtClean="0">
                <a:latin typeface="DevLys 010" pitchFamily="2" charset="0"/>
              </a:rPr>
              <a:t> </a:t>
            </a:r>
            <a:r>
              <a:rPr lang="en-US" dirty="0" err="1" smtClean="0">
                <a:latin typeface="DevLys 010" pitchFamily="2" charset="0"/>
              </a:rPr>
              <a:t>jksdFkke</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fy;s</a:t>
            </a:r>
            <a:r>
              <a:rPr lang="en-US" dirty="0" smtClean="0">
                <a:latin typeface="DevLys 010" pitchFamily="2" charset="0"/>
              </a:rPr>
              <a:t> </a:t>
            </a:r>
            <a:r>
              <a:rPr lang="en-US" dirty="0" err="1" smtClean="0">
                <a:latin typeface="DevLys 010" pitchFamily="2" charset="0"/>
              </a:rPr>
              <a:t>of.kZr</a:t>
            </a:r>
            <a:r>
              <a:rPr lang="en-US" dirty="0" smtClean="0">
                <a:latin typeface="DevLys 010" pitchFamily="2" charset="0"/>
              </a:rPr>
              <a:t> </a:t>
            </a:r>
            <a:r>
              <a:rPr lang="en-US" dirty="0" err="1" smtClean="0">
                <a:latin typeface="DevLys 010" pitchFamily="2" charset="0"/>
              </a:rPr>
              <a:t>lqj</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mik;ksa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ykxw</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t>
            </a:r>
            <a:r>
              <a:rPr lang="en-US" dirty="0" err="1" smtClean="0">
                <a:latin typeface="DevLys 010" pitchFamily="2" charset="0"/>
              </a:rPr>
              <a:t>ldrk</a:t>
            </a:r>
            <a:r>
              <a:rPr lang="en-US" dirty="0" smtClean="0">
                <a:latin typeface="DevLys 010" pitchFamily="2" charset="0"/>
              </a:rPr>
              <a:t> </a:t>
            </a:r>
            <a:r>
              <a:rPr lang="en-US" dirty="0" err="1" smtClean="0">
                <a:latin typeface="DevLys 010" pitchFamily="2" charset="0"/>
              </a:rPr>
              <a:t>gS</a:t>
            </a:r>
            <a:r>
              <a:rPr lang="en-US" dirty="0" smtClean="0">
                <a:latin typeface="DevLys 010" pitchFamily="2" charset="0"/>
              </a:rPr>
              <a:t> %&amp;</a:t>
            </a:r>
          </a:p>
          <a:p>
            <a:pPr algn="just"/>
            <a:r>
              <a:rPr lang="en-US" dirty="0" smtClean="0">
                <a:latin typeface="DevLys 010" pitchFamily="2" charset="0"/>
              </a:rPr>
              <a:t>¼d½ </a:t>
            </a:r>
            <a:r>
              <a:rPr lang="en-US" dirty="0" err="1" smtClean="0">
                <a:latin typeface="DevLys 010" pitchFamily="2" charset="0"/>
              </a:rPr>
              <a:t>iqfyl</a:t>
            </a:r>
            <a:r>
              <a:rPr lang="en-US" dirty="0" smtClean="0">
                <a:latin typeface="DevLys 010" pitchFamily="2" charset="0"/>
              </a:rPr>
              <a:t> cy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dsUnz</a:t>
            </a:r>
            <a:r>
              <a:rPr lang="en-US" dirty="0" smtClean="0">
                <a:latin typeface="DevLys 010" pitchFamily="2" charset="0"/>
              </a:rPr>
              <a:t> dh </a:t>
            </a:r>
            <a:r>
              <a:rPr lang="en-US" dirty="0" err="1" smtClean="0">
                <a:latin typeface="DevLys 010" pitchFamily="2" charset="0"/>
              </a:rPr>
              <a:t>fo’ks"k</a:t>
            </a:r>
            <a:r>
              <a:rPr lang="en-US" dirty="0" smtClean="0">
                <a:latin typeface="DevLys 010" pitchFamily="2" charset="0"/>
              </a:rPr>
              <a:t> </a:t>
            </a:r>
            <a:r>
              <a:rPr lang="en-US" dirty="0" err="1" smtClean="0">
                <a:latin typeface="DevLys 010" pitchFamily="2" charset="0"/>
              </a:rPr>
              <a:t>lqj</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O;oLFkk</a:t>
            </a:r>
            <a:r>
              <a:rPr lang="en-US" dirty="0" smtClean="0">
                <a:latin typeface="DevLys 010" pitchFamily="2" charset="0"/>
              </a:rPr>
              <a:t> </a:t>
            </a:r>
            <a:r>
              <a:rPr lang="en-US" dirty="0" err="1" smtClean="0">
                <a:latin typeface="DevLys 010" pitchFamily="2" charset="0"/>
              </a:rPr>
              <a:t>djukA</a:t>
            </a:r>
            <a:endParaRPr lang="en-US" dirty="0" smtClean="0">
              <a:latin typeface="DevLys 010" pitchFamily="2" charset="0"/>
            </a:endParaRPr>
          </a:p>
          <a:p>
            <a:pPr algn="just"/>
            <a:r>
              <a:rPr lang="en-US" dirty="0" smtClean="0">
                <a:latin typeface="DevLys 010" pitchFamily="2" charset="0"/>
              </a:rPr>
              <a:t>¼[k½ </a:t>
            </a:r>
            <a:r>
              <a:rPr lang="en-US" dirty="0" err="1" smtClean="0">
                <a:latin typeface="DevLys 010" pitchFamily="2" charset="0"/>
              </a:rPr>
              <a:t>ihBklhu</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t>
            </a:r>
            <a:r>
              <a:rPr lang="en-US" sz="2800" dirty="0" smtClean="0">
                <a:latin typeface="Arial" pitchFamily="34" charset="0"/>
                <a:cs typeface="Arial" pitchFamily="34" charset="0"/>
              </a:rPr>
              <a:t>EPIC</a:t>
            </a:r>
            <a:r>
              <a:rPr lang="en-US" dirty="0" smtClean="0">
                <a:latin typeface="DevLys 010" pitchFamily="2" charset="0"/>
              </a:rPr>
              <a:t> ;k </a:t>
            </a:r>
            <a:r>
              <a:rPr lang="en-US" dirty="0" err="1" smtClean="0">
                <a:latin typeface="DevLys 010" pitchFamily="2" charset="0"/>
              </a:rPr>
              <a:t>vuqeksfnr</a:t>
            </a:r>
            <a:r>
              <a:rPr lang="en-US" dirty="0" smtClean="0">
                <a:latin typeface="DevLys 010" pitchFamily="2" charset="0"/>
              </a:rPr>
              <a:t> </a:t>
            </a:r>
            <a:r>
              <a:rPr lang="en-US" dirty="0" err="1" smtClean="0">
                <a:latin typeface="DevLys 010" pitchFamily="2" charset="0"/>
              </a:rPr>
              <a:t>igpku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nLrkost</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fo’ks"k</a:t>
            </a:r>
            <a:r>
              <a:rPr lang="en-US" dirty="0" smtClean="0">
                <a:latin typeface="DevLys 010" pitchFamily="2" charset="0"/>
              </a:rPr>
              <a:t> :</a:t>
            </a:r>
            <a:r>
              <a:rPr lang="en-US" dirty="0" err="1" smtClean="0">
                <a:latin typeface="DevLys 010" pitchFamily="2" charset="0"/>
              </a:rPr>
              <a:t>i</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lR;kfir</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tkukA</a:t>
            </a:r>
            <a:r>
              <a:rPr lang="en-US" dirty="0" smtClean="0">
                <a:latin typeface="DevLys 010" pitchFamily="2" charset="0"/>
              </a:rPr>
              <a:t> </a:t>
            </a:r>
          </a:p>
          <a:p>
            <a:pPr algn="just"/>
            <a:r>
              <a:rPr lang="en-US" dirty="0" smtClean="0">
                <a:latin typeface="DevLys 010" pitchFamily="2" charset="0"/>
              </a:rPr>
              <a:t>¼x½ ,</a:t>
            </a:r>
            <a:r>
              <a:rPr lang="en-US" dirty="0" err="1" smtClean="0">
                <a:latin typeface="DevLys 010" pitchFamily="2" charset="0"/>
              </a:rPr>
              <a:t>sls</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dsUnzksa</a:t>
            </a:r>
            <a:r>
              <a:rPr lang="en-US" dirty="0" smtClean="0">
                <a:latin typeface="DevLys 010" pitchFamily="2" charset="0"/>
              </a:rPr>
              <a:t> dh </a:t>
            </a:r>
            <a:r>
              <a:rPr lang="en-US" dirty="0" err="1" smtClean="0">
                <a:latin typeface="DevLys 010" pitchFamily="2" charset="0"/>
              </a:rPr>
              <a:t>iqfyl</a:t>
            </a:r>
            <a:r>
              <a:rPr lang="en-US" dirty="0" smtClean="0">
                <a:latin typeface="DevLys 010" pitchFamily="2" charset="0"/>
              </a:rPr>
              <a:t> </a:t>
            </a:r>
            <a:r>
              <a:rPr lang="en-US" dirty="0" err="1" smtClean="0">
                <a:latin typeface="DevLys 010" pitchFamily="2" charset="0"/>
              </a:rPr>
              <a:t>eksckbZy</a:t>
            </a:r>
            <a:r>
              <a:rPr lang="en-US" dirty="0" smtClean="0">
                <a:latin typeface="DevLys 010" pitchFamily="2" charset="0"/>
              </a:rPr>
              <a:t>] </a:t>
            </a:r>
            <a:r>
              <a:rPr lang="en-US" dirty="0" err="1" smtClean="0">
                <a:latin typeface="DevLys 010" pitchFamily="2" charset="0"/>
              </a:rPr>
              <a:t>lsDVj</a:t>
            </a:r>
            <a:r>
              <a:rPr lang="en-US" dirty="0" smtClean="0">
                <a:latin typeface="DevLys 010" pitchFamily="2" charset="0"/>
              </a:rPr>
              <a:t> </a:t>
            </a:r>
            <a:r>
              <a:rPr lang="en-US" dirty="0" err="1" smtClean="0">
                <a:latin typeface="DevLys 010" pitchFamily="2" charset="0"/>
              </a:rPr>
              <a:t>eksckbZy</a:t>
            </a:r>
            <a:r>
              <a:rPr lang="en-US" dirty="0" smtClean="0">
                <a:latin typeface="DevLys 010" pitchFamily="2" charset="0"/>
              </a:rPr>
              <a:t>] </a:t>
            </a:r>
            <a:r>
              <a:rPr lang="en-US" dirty="0" err="1" smtClean="0">
                <a:latin typeface="DevLys 010" pitchFamily="2" charset="0"/>
              </a:rPr>
              <a:t>vU</a:t>
            </a:r>
            <a:r>
              <a:rPr lang="en-US" dirty="0" smtClean="0">
                <a:latin typeface="DevLys 010" pitchFamily="2" charset="0"/>
              </a:rPr>
              <a:t>; </a:t>
            </a:r>
            <a:r>
              <a:rPr lang="en-US" dirty="0" err="1" smtClean="0">
                <a:latin typeface="DevLys 010" pitchFamily="2" charset="0"/>
              </a:rPr>
              <a:t>eksckbZy</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kdkfj;ksa</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lrr</a:t>
            </a:r>
            <a:r>
              <a:rPr lang="en-US" dirty="0" smtClean="0">
                <a:latin typeface="DevLys 010" pitchFamily="2" charset="0"/>
              </a:rPr>
              <a:t>~ </a:t>
            </a:r>
            <a:r>
              <a:rPr lang="en-US" dirty="0" err="1" smtClean="0">
                <a:latin typeface="DevLys 010" pitchFamily="2" charset="0"/>
              </a:rPr>
              <a:t>fuxjkuh</a:t>
            </a:r>
            <a:r>
              <a:rPr lang="en-US" dirty="0" smtClean="0">
                <a:latin typeface="DevLys 010" pitchFamily="2" charset="0"/>
              </a:rPr>
              <a:t> dh </a:t>
            </a:r>
            <a:r>
              <a:rPr lang="en-US" dirty="0" err="1" smtClean="0">
                <a:latin typeface="DevLys 010" pitchFamily="2" charset="0"/>
              </a:rPr>
              <a:t>tkukA</a:t>
            </a:r>
            <a:endParaRPr lang="en-US" dirty="0" smtClean="0">
              <a:latin typeface="DevLys 010" pitchFamily="2" charset="0"/>
            </a:endParaRPr>
          </a:p>
          <a:p>
            <a:pPr algn="just"/>
            <a:r>
              <a:rPr lang="en-US" dirty="0" smtClean="0">
                <a:latin typeface="DevLys 010" pitchFamily="2" charset="0"/>
              </a:rPr>
              <a:t>¼?k½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dsUnzksa</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vfrfjDr</a:t>
            </a:r>
            <a:r>
              <a:rPr lang="en-US" dirty="0" smtClean="0">
                <a:latin typeface="DevLys 010" pitchFamily="2" charset="0"/>
              </a:rPr>
              <a:t> </a:t>
            </a:r>
            <a:r>
              <a:rPr lang="en-US" dirty="0" err="1" smtClean="0">
                <a:latin typeface="DevLys 010" pitchFamily="2" charset="0"/>
              </a:rPr>
              <a:t>iqfyl</a:t>
            </a:r>
            <a:r>
              <a:rPr lang="en-US" dirty="0" smtClean="0">
                <a:latin typeface="DevLys 010" pitchFamily="2" charset="0"/>
              </a:rPr>
              <a:t> cy dh </a:t>
            </a:r>
            <a:r>
              <a:rPr lang="en-US" dirty="0" err="1" smtClean="0">
                <a:latin typeface="DevLys 010" pitchFamily="2" charset="0"/>
              </a:rPr>
              <a:t>rSukrh</a:t>
            </a:r>
            <a:r>
              <a:rPr lang="en-US" dirty="0" smtClean="0">
                <a:latin typeface="DevLys 010" pitchFamily="2" charset="0"/>
              </a:rPr>
              <a:t> </a:t>
            </a:r>
            <a:r>
              <a:rPr lang="en-US" dirty="0" err="1" smtClean="0">
                <a:latin typeface="DevLys 010" pitchFamily="2" charset="0"/>
              </a:rPr>
              <a:t>djukA</a:t>
            </a:r>
            <a:endParaRPr lang="en-US" dirty="0" smtClean="0">
              <a:latin typeface="DevLys 010" pitchFamily="2" charset="0"/>
            </a:endParaRPr>
          </a:p>
          <a:p>
            <a:pPr algn="just"/>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457200"/>
            <a:ext cx="7848600" cy="5715000"/>
          </a:xfrm>
        </p:spPr>
        <p:txBody>
          <a:bodyPr>
            <a:normAutofit fontScale="92500"/>
          </a:bodyPr>
          <a:lstStyle/>
          <a:p>
            <a:pPr lvl="0" algn="ctr">
              <a:buNone/>
            </a:pPr>
            <a:r>
              <a:rPr lang="en-US" sz="3600" b="1" dirty="0" err="1" smtClean="0">
                <a:solidFill>
                  <a:srgbClr val="0070C0"/>
                </a:solidFill>
                <a:latin typeface="Kruti Dev 010" pitchFamily="2" charset="0"/>
              </a:rPr>
              <a:t>lsDVj</a:t>
            </a:r>
            <a:r>
              <a:rPr lang="en-US" sz="3600" b="1" dirty="0" smtClean="0">
                <a:solidFill>
                  <a:srgbClr val="0070C0"/>
                </a:solidFill>
                <a:latin typeface="Kruti Dev 010" pitchFamily="2" charset="0"/>
              </a:rPr>
              <a:t> </a:t>
            </a:r>
            <a:r>
              <a:rPr lang="en-US" sz="3600" b="1" dirty="0" err="1" smtClean="0">
                <a:solidFill>
                  <a:srgbClr val="0070C0"/>
                </a:solidFill>
                <a:latin typeface="Kruti Dev 010" pitchFamily="2" charset="0"/>
              </a:rPr>
              <a:t>vf</a:t>
            </a:r>
            <a:r>
              <a:rPr lang="en-US" sz="3600" b="1" dirty="0" smtClean="0">
                <a:solidFill>
                  <a:srgbClr val="0070C0"/>
                </a:solidFill>
                <a:latin typeface="Kruti Dev 010" pitchFamily="2" charset="0"/>
              </a:rPr>
              <a:t>/</a:t>
            </a:r>
            <a:r>
              <a:rPr lang="en-US" sz="3600" b="1" dirty="0" err="1" smtClean="0">
                <a:solidFill>
                  <a:srgbClr val="0070C0"/>
                </a:solidFill>
                <a:latin typeface="Kruti Dev 010" pitchFamily="2" charset="0"/>
              </a:rPr>
              <a:t>kdkjh</a:t>
            </a:r>
            <a:endParaRPr lang="en-US" sz="3600" dirty="0" smtClean="0">
              <a:solidFill>
                <a:srgbClr val="0070C0"/>
              </a:solidFill>
              <a:latin typeface="Kruti Dev 010" pitchFamily="2" charset="0"/>
            </a:endParaRPr>
          </a:p>
          <a:p>
            <a:pPr lvl="0">
              <a:buNone/>
            </a:pPr>
            <a:r>
              <a:rPr lang="en-US" b="1" dirty="0" smtClean="0">
                <a:latin typeface="Kruti Dev 010" pitchFamily="2" charset="0"/>
              </a:rPr>
              <a:t> </a:t>
            </a:r>
            <a:r>
              <a:rPr lang="hi-IN" b="1" dirty="0" smtClean="0">
                <a:latin typeface="Kruti Dev 010" pitchFamily="2" charset="0"/>
              </a:rPr>
              <a:t>   </a:t>
            </a:r>
            <a:r>
              <a:rPr lang="en-US" b="1" dirty="0" smtClean="0">
                <a:latin typeface="Kruti Dev 010" pitchFamily="2" charset="0"/>
              </a:rPr>
              <a:t> </a:t>
            </a:r>
            <a:r>
              <a:rPr lang="en-US" b="1" dirty="0" err="1" smtClean="0">
                <a:latin typeface="DevLys 010" pitchFamily="2" charset="0"/>
              </a:rPr>
              <a:t>lsDVj</a:t>
            </a:r>
            <a:r>
              <a:rPr lang="en-US" b="1" dirty="0" smtClean="0">
                <a:latin typeface="DevLys 010" pitchFamily="2" charset="0"/>
              </a:rPr>
              <a:t> </a:t>
            </a:r>
            <a:r>
              <a:rPr lang="en-US" b="1" dirty="0" err="1" smtClean="0">
                <a:latin typeface="DevLys 010" pitchFamily="2" charset="0"/>
              </a:rPr>
              <a:t>vf</a:t>
            </a:r>
            <a:r>
              <a:rPr lang="en-US" b="1" dirty="0" smtClean="0">
                <a:latin typeface="DevLys 010" pitchFamily="2" charset="0"/>
              </a:rPr>
              <a:t>/</a:t>
            </a:r>
            <a:r>
              <a:rPr lang="en-US" b="1" dirty="0" err="1" smtClean="0">
                <a:latin typeface="DevLys 010" pitchFamily="2" charset="0"/>
              </a:rPr>
              <a:t>kdkjh</a:t>
            </a:r>
            <a:r>
              <a:rPr lang="en-US" b="1" dirty="0" smtClean="0">
                <a:latin typeface="DevLys 010" pitchFamily="2" charset="0"/>
              </a:rPr>
              <a:t> </a:t>
            </a:r>
            <a:r>
              <a:rPr lang="en-US" b="1" dirty="0" err="1" smtClean="0">
                <a:latin typeface="DevLys 010" pitchFamily="2" charset="0"/>
              </a:rPr>
              <a:t>dks</a:t>
            </a:r>
            <a:r>
              <a:rPr lang="en-US" b="1" dirty="0" smtClean="0">
                <a:latin typeface="DevLys 010" pitchFamily="2" charset="0"/>
              </a:rPr>
              <a:t> </a:t>
            </a:r>
            <a:r>
              <a:rPr lang="en-US" b="1" dirty="0" err="1" smtClean="0">
                <a:latin typeface="DevLys 010" pitchFamily="2" charset="0"/>
              </a:rPr>
              <a:t>iznku</a:t>
            </a:r>
            <a:r>
              <a:rPr lang="en-US" b="1" dirty="0" smtClean="0">
                <a:latin typeface="DevLys 010" pitchFamily="2" charset="0"/>
              </a:rPr>
              <a:t> dh </a:t>
            </a:r>
            <a:r>
              <a:rPr lang="en-US" b="1" dirty="0" err="1" smtClean="0">
                <a:latin typeface="DevLys 010" pitchFamily="2" charset="0"/>
              </a:rPr>
              <a:t>tkus</a:t>
            </a:r>
            <a:r>
              <a:rPr lang="en-US" b="1" dirty="0" smtClean="0">
                <a:latin typeface="DevLys 010" pitchFamily="2" charset="0"/>
              </a:rPr>
              <a:t> </a:t>
            </a:r>
            <a:r>
              <a:rPr lang="en-US" b="1" dirty="0" err="1" smtClean="0">
                <a:latin typeface="DevLys 010" pitchFamily="2" charset="0"/>
              </a:rPr>
              <a:t>okyh</a:t>
            </a:r>
            <a:r>
              <a:rPr lang="en-US" b="1" dirty="0" smtClean="0">
                <a:latin typeface="DevLys 010" pitchFamily="2" charset="0"/>
              </a:rPr>
              <a:t> </a:t>
            </a:r>
            <a:r>
              <a:rPr lang="en-US" b="1" dirty="0" err="1" smtClean="0">
                <a:latin typeface="DevLys 010" pitchFamily="2" charset="0"/>
              </a:rPr>
              <a:t>lkexzh</a:t>
            </a:r>
            <a:r>
              <a:rPr lang="en-US" b="1" dirty="0" smtClean="0">
                <a:latin typeface="DevLys 010" pitchFamily="2" charset="0"/>
              </a:rPr>
              <a:t> %&amp;</a:t>
            </a:r>
            <a:endParaRPr lang="en-US" dirty="0" smtClean="0">
              <a:latin typeface="DevLys 010" pitchFamily="2" charset="0"/>
            </a:endParaRPr>
          </a:p>
          <a:p>
            <a:pPr lvl="0"/>
            <a:r>
              <a:rPr lang="en-US" dirty="0" err="1" smtClean="0">
                <a:latin typeface="DevLys 010" pitchFamily="2" charset="0"/>
              </a:rPr>
              <a:t>ihBklhu</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izkf</a:t>
            </a:r>
            <a:r>
              <a:rPr lang="en-US" dirty="0" smtClean="0">
                <a:latin typeface="DevLys 010" pitchFamily="2" charset="0"/>
              </a:rPr>
              <a:t>/</a:t>
            </a:r>
            <a:r>
              <a:rPr lang="en-US" dirty="0" err="1" smtClean="0">
                <a:latin typeface="DevLys 010" pitchFamily="2" charset="0"/>
              </a:rPr>
              <a:t>kd`r</a:t>
            </a:r>
            <a:r>
              <a:rPr lang="en-US" dirty="0" smtClean="0">
                <a:latin typeface="DevLys 010" pitchFamily="2" charset="0"/>
              </a:rPr>
              <a:t> </a:t>
            </a:r>
            <a:r>
              <a:rPr lang="en-US" dirty="0" err="1" smtClean="0">
                <a:latin typeface="DevLys 010" pitchFamily="2" charset="0"/>
              </a:rPr>
              <a:t>deZpkjh</a:t>
            </a:r>
            <a:r>
              <a:rPr lang="en-US" dirty="0" smtClean="0">
                <a:latin typeface="DevLys 010" pitchFamily="2" charset="0"/>
              </a:rPr>
              <a:t> dh </a:t>
            </a:r>
            <a:r>
              <a:rPr lang="en-US" dirty="0" err="1" smtClean="0">
                <a:latin typeface="DevLys 010" pitchFamily="2" charset="0"/>
              </a:rPr>
              <a:t>izf’k</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lkexzhA</a:t>
            </a:r>
            <a:endParaRPr lang="en-US" dirty="0" smtClean="0">
              <a:latin typeface="DevLys 010" pitchFamily="2" charset="0"/>
            </a:endParaRPr>
          </a:p>
          <a:p>
            <a:pPr lvl="0"/>
            <a:r>
              <a:rPr lang="en-US" dirty="0" err="1" smtClean="0">
                <a:latin typeface="DevLys 010" pitchFamily="2" charset="0"/>
              </a:rPr>
              <a:t>lsDVj</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lHkh</a:t>
            </a:r>
            <a:r>
              <a:rPr lang="en-US" dirty="0" smtClean="0">
                <a:latin typeface="DevLys 010" pitchFamily="2" charset="0"/>
              </a:rPr>
              <a:t> </a:t>
            </a:r>
            <a:r>
              <a:rPr lang="en-US" dirty="0" err="1" smtClean="0">
                <a:latin typeface="DevLys 010" pitchFamily="2" charset="0"/>
              </a:rPr>
              <a:t>ekxksZa</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dsUnzksa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n’kkZus</a:t>
            </a:r>
            <a:r>
              <a:rPr lang="en-US" dirty="0" smtClean="0">
                <a:latin typeface="DevLys 010" pitchFamily="2" charset="0"/>
              </a:rPr>
              <a:t> </a:t>
            </a:r>
            <a:r>
              <a:rPr lang="en-US" dirty="0" err="1" smtClean="0">
                <a:latin typeface="DevLys 010" pitchFamily="2" charset="0"/>
              </a:rPr>
              <a:t>okyk</a:t>
            </a:r>
            <a:r>
              <a:rPr lang="en-US" dirty="0" smtClean="0">
                <a:latin typeface="DevLys 010" pitchFamily="2" charset="0"/>
              </a:rPr>
              <a:t> </a:t>
            </a:r>
            <a:r>
              <a:rPr lang="en-US" dirty="0" err="1" smtClean="0">
                <a:latin typeface="DevLys 010" pitchFamily="2" charset="0"/>
              </a:rPr>
              <a:t>uD’kkA</a:t>
            </a:r>
            <a:endParaRPr lang="en-US" dirty="0" smtClean="0">
              <a:latin typeface="DevLys 010" pitchFamily="2" charset="0"/>
            </a:endParaRPr>
          </a:p>
          <a:p>
            <a:pPr lvl="0"/>
            <a:r>
              <a:rPr lang="en-US" dirty="0" err="1" smtClean="0">
                <a:latin typeface="DevLys 010" pitchFamily="2" charset="0"/>
              </a:rPr>
              <a:t>lsDVj</a:t>
            </a:r>
            <a:r>
              <a:rPr lang="en-US" dirty="0" smtClean="0">
                <a:latin typeface="DevLys 010" pitchFamily="2" charset="0"/>
              </a:rPr>
              <a:t> </a:t>
            </a:r>
            <a:r>
              <a:rPr lang="en-US" dirty="0" err="1" smtClean="0">
                <a:latin typeface="DevLys 010" pitchFamily="2" charset="0"/>
              </a:rPr>
              <a:t>varxZr</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dsUnzksa</a:t>
            </a:r>
            <a:r>
              <a:rPr lang="en-US" dirty="0" smtClean="0">
                <a:latin typeface="DevLys 010" pitchFamily="2" charset="0"/>
              </a:rPr>
              <a:t> dh </a:t>
            </a:r>
            <a:r>
              <a:rPr lang="en-US" dirty="0" err="1" smtClean="0">
                <a:latin typeface="DevLys 010" pitchFamily="2" charset="0"/>
              </a:rPr>
              <a:t>lwphA</a:t>
            </a:r>
            <a:endParaRPr lang="en-US" dirty="0" smtClean="0">
              <a:latin typeface="DevLys 010" pitchFamily="2" charset="0"/>
            </a:endParaRPr>
          </a:p>
          <a:p>
            <a:pPr lvl="0"/>
            <a:r>
              <a:rPr lang="en-US" dirty="0" err="1" smtClean="0">
                <a:latin typeface="DevLys 010" pitchFamily="2" charset="0"/>
              </a:rPr>
              <a:t>izkf</a:t>
            </a:r>
            <a:r>
              <a:rPr lang="en-US" dirty="0" smtClean="0">
                <a:latin typeface="DevLys 010" pitchFamily="2" charset="0"/>
              </a:rPr>
              <a:t>/</a:t>
            </a:r>
            <a:r>
              <a:rPr lang="en-US" dirty="0" err="1" smtClean="0">
                <a:latin typeface="DevLys 010" pitchFamily="2" charset="0"/>
              </a:rPr>
              <a:t>kd`r</a:t>
            </a:r>
            <a:r>
              <a:rPr lang="en-US" dirty="0" smtClean="0">
                <a:latin typeface="DevLys 010" pitchFamily="2" charset="0"/>
              </a:rPr>
              <a:t> </a:t>
            </a:r>
            <a:r>
              <a:rPr lang="en-US" dirty="0" err="1" smtClean="0">
                <a:latin typeface="DevLys 010" pitchFamily="2" charset="0"/>
              </a:rPr>
              <a:t>deZpkfj;ksa</a:t>
            </a:r>
            <a:r>
              <a:rPr lang="en-US" dirty="0" smtClean="0">
                <a:latin typeface="DevLys 010" pitchFamily="2" charset="0"/>
              </a:rPr>
              <a:t> dh </a:t>
            </a:r>
            <a:r>
              <a:rPr lang="en-US" dirty="0" err="1" smtClean="0">
                <a:latin typeface="DevLys 010" pitchFamily="2" charset="0"/>
              </a:rPr>
              <a:t>lwph</a:t>
            </a:r>
            <a:r>
              <a:rPr lang="en-US" dirty="0" smtClean="0">
                <a:latin typeface="DevLys 010" pitchFamily="2" charset="0"/>
              </a:rPr>
              <a:t> </a:t>
            </a:r>
            <a:r>
              <a:rPr lang="en-US" dirty="0" err="1" smtClean="0">
                <a:latin typeface="DevLys 010" pitchFamily="2" charset="0"/>
              </a:rPr>
              <a:t>tks</a:t>
            </a:r>
            <a:r>
              <a:rPr lang="en-US" dirty="0" smtClean="0">
                <a:latin typeface="DevLys 010" pitchFamily="2" charset="0"/>
              </a:rPr>
              <a:t> </a:t>
            </a:r>
            <a:r>
              <a:rPr lang="en-US" dirty="0" err="1" smtClean="0">
                <a:latin typeface="DevLys 010" pitchFamily="2" charset="0"/>
              </a:rPr>
              <a:t>ernkrkvksa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lqfo</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iznku</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a:t>
            </a:r>
            <a:r>
              <a:rPr lang="en-US" dirty="0" err="1" smtClean="0">
                <a:latin typeface="DevLys 010" pitchFamily="2" charset="0"/>
              </a:rPr>
              <a:t>gsrq</a:t>
            </a:r>
            <a:r>
              <a:rPr lang="en-US" dirty="0" smtClean="0">
                <a:latin typeface="DevLys 010" pitchFamily="2" charset="0"/>
              </a:rPr>
              <a:t> </a:t>
            </a:r>
            <a:r>
              <a:rPr lang="en-US" dirty="0" err="1" smtClean="0">
                <a:latin typeface="DevLys 010" pitchFamily="2" charset="0"/>
              </a:rPr>
              <a:t>iwoZ</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fu;qDr</a:t>
            </a:r>
            <a:r>
              <a:rPr lang="en-US" dirty="0" smtClean="0">
                <a:latin typeface="DevLys 010" pitchFamily="2" charset="0"/>
              </a:rPr>
              <a:t> </a:t>
            </a:r>
            <a:r>
              <a:rPr lang="en-US" dirty="0" err="1" smtClean="0">
                <a:latin typeface="DevLys 010" pitchFamily="2" charset="0"/>
              </a:rPr>
              <a:t>gSA</a:t>
            </a:r>
            <a:endParaRPr lang="en-US" dirty="0" smtClean="0">
              <a:latin typeface="DevLys 010" pitchFamily="2" charset="0"/>
            </a:endParaRPr>
          </a:p>
          <a:p>
            <a:pPr lvl="0"/>
            <a:r>
              <a:rPr lang="en-US" dirty="0" err="1" smtClean="0">
                <a:latin typeface="DevLys 010" pitchFamily="2" charset="0"/>
              </a:rPr>
              <a:t>vkjf</a:t>
            </a:r>
            <a:r>
              <a:rPr lang="en-US" dirty="0" smtClean="0">
                <a:latin typeface="DevLys 010" pitchFamily="2" charset="0"/>
              </a:rPr>
              <a:t>{</a:t>
            </a:r>
            <a:r>
              <a:rPr lang="en-US" dirty="0" err="1" smtClean="0">
                <a:latin typeface="DevLys 010" pitchFamily="2" charset="0"/>
              </a:rPr>
              <a:t>kr</a:t>
            </a:r>
            <a:r>
              <a:rPr lang="en-US" dirty="0" smtClean="0">
                <a:latin typeface="DevLys 010" pitchFamily="2" charset="0"/>
              </a:rPr>
              <a:t> </a:t>
            </a:r>
            <a:r>
              <a:rPr lang="en-US" dirty="0" err="1" smtClean="0">
                <a:latin typeface="DevLys 010" pitchFamily="2" charset="0"/>
              </a:rPr>
              <a:t>e’khusaA</a:t>
            </a:r>
            <a:endParaRPr lang="en-US" dirty="0" smtClean="0">
              <a:latin typeface="DevLys 010" pitchFamily="2" charset="0"/>
            </a:endParaRPr>
          </a:p>
          <a:p>
            <a:pPr lvl="0"/>
            <a:r>
              <a:rPr lang="en-US" dirty="0" err="1" smtClean="0">
                <a:latin typeface="DevLys 010" pitchFamily="2" charset="0"/>
              </a:rPr>
              <a:t>oYujscy</a:t>
            </a:r>
            <a:r>
              <a:rPr lang="en-US" dirty="0" smtClean="0">
                <a:latin typeface="DevLys 010" pitchFamily="2" charset="0"/>
              </a:rPr>
              <a:t> </a:t>
            </a:r>
            <a:r>
              <a:rPr lang="en-US" dirty="0" err="1" smtClean="0">
                <a:latin typeface="DevLys 010" pitchFamily="2" charset="0"/>
              </a:rPr>
              <a:t>ifjokj@edkuksa</a:t>
            </a:r>
            <a:r>
              <a:rPr lang="en-US" dirty="0" smtClean="0">
                <a:latin typeface="DevLys 010" pitchFamily="2" charset="0"/>
              </a:rPr>
              <a:t> dh </a:t>
            </a:r>
            <a:r>
              <a:rPr lang="en-US" dirty="0" err="1" smtClean="0">
                <a:latin typeface="DevLys 010" pitchFamily="2" charset="0"/>
              </a:rPr>
              <a:t>lwph</a:t>
            </a:r>
            <a:r>
              <a:rPr lang="en-US" dirty="0" smtClean="0">
                <a:latin typeface="DevLys 010" pitchFamily="2" charset="0"/>
              </a:rPr>
              <a:t> ¼izi=&amp;2½A</a:t>
            </a:r>
          </a:p>
          <a:p>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609600"/>
            <a:ext cx="7696200" cy="5516563"/>
          </a:xfrm>
        </p:spPr>
        <p:txBody>
          <a:bodyPr/>
          <a:lstStyle/>
          <a:p>
            <a:pPr lvl="0" algn="ctr">
              <a:buNone/>
            </a:pPr>
            <a:r>
              <a:rPr lang="en-US" sz="4000" b="1" dirty="0" err="1" smtClean="0">
                <a:solidFill>
                  <a:srgbClr val="0070C0"/>
                </a:solidFill>
                <a:latin typeface="Kruti Dev 010" pitchFamily="2" charset="0"/>
              </a:rPr>
              <a:t>lsDVj</a:t>
            </a:r>
            <a:r>
              <a:rPr lang="en-US" sz="4000" b="1" dirty="0" smtClean="0">
                <a:solidFill>
                  <a:srgbClr val="0070C0"/>
                </a:solidFill>
                <a:latin typeface="Kruti Dev 010" pitchFamily="2" charset="0"/>
              </a:rPr>
              <a:t> </a:t>
            </a:r>
            <a:r>
              <a:rPr lang="en-US" sz="4000" b="1" dirty="0" err="1" smtClean="0">
                <a:solidFill>
                  <a:srgbClr val="0070C0"/>
                </a:solidFill>
                <a:latin typeface="Kruti Dev 010" pitchFamily="2" charset="0"/>
              </a:rPr>
              <a:t>vf</a:t>
            </a:r>
            <a:r>
              <a:rPr lang="en-US" sz="4000" b="1" dirty="0" smtClean="0">
                <a:solidFill>
                  <a:srgbClr val="0070C0"/>
                </a:solidFill>
                <a:latin typeface="Kruti Dev 010" pitchFamily="2" charset="0"/>
              </a:rPr>
              <a:t>/</a:t>
            </a:r>
            <a:r>
              <a:rPr lang="en-US" sz="4000" b="1" dirty="0" err="1" smtClean="0">
                <a:solidFill>
                  <a:srgbClr val="0070C0"/>
                </a:solidFill>
                <a:latin typeface="Kruti Dev 010" pitchFamily="2" charset="0"/>
              </a:rPr>
              <a:t>kdkjh</a:t>
            </a:r>
            <a:r>
              <a:rPr lang="en-US" sz="4000" b="1" dirty="0" smtClean="0">
                <a:solidFill>
                  <a:srgbClr val="0070C0"/>
                </a:solidFill>
                <a:latin typeface="Kruti Dev 010" pitchFamily="2" charset="0"/>
              </a:rPr>
              <a:t> </a:t>
            </a:r>
            <a:r>
              <a:rPr lang="en-US" sz="4000" b="1" dirty="0" err="1" smtClean="0">
                <a:solidFill>
                  <a:srgbClr val="0070C0"/>
                </a:solidFill>
                <a:latin typeface="Kruti Dev 010" pitchFamily="2" charset="0"/>
              </a:rPr>
              <a:t>dk</a:t>
            </a:r>
            <a:r>
              <a:rPr lang="en-US" sz="4000" b="1" dirty="0" smtClean="0">
                <a:solidFill>
                  <a:srgbClr val="0070C0"/>
                </a:solidFill>
                <a:latin typeface="Kruti Dev 010" pitchFamily="2" charset="0"/>
              </a:rPr>
              <a:t> </a:t>
            </a:r>
            <a:r>
              <a:rPr lang="en-US" sz="4000" b="1" dirty="0" err="1" smtClean="0">
                <a:solidFill>
                  <a:srgbClr val="0070C0"/>
                </a:solidFill>
                <a:latin typeface="Kruti Dev 010" pitchFamily="2" charset="0"/>
              </a:rPr>
              <a:t>izfrosnu</a:t>
            </a:r>
            <a:r>
              <a:rPr lang="en-US" sz="4000" dirty="0" smtClean="0">
                <a:solidFill>
                  <a:srgbClr val="0070C0"/>
                </a:solidFill>
                <a:latin typeface="Kruti Dev 010" pitchFamily="2" charset="0"/>
              </a:rPr>
              <a:t> </a:t>
            </a:r>
          </a:p>
          <a:p>
            <a:pPr lvl="0" algn="ctr">
              <a:buNone/>
            </a:pPr>
            <a:endParaRPr lang="en-US" sz="1400" dirty="0" smtClean="0">
              <a:latin typeface="Kruti Dev 010" pitchFamily="2" charset="0"/>
            </a:endParaRPr>
          </a:p>
          <a:p>
            <a:pPr algn="just">
              <a:buNone/>
            </a:pPr>
            <a:r>
              <a:rPr lang="en-US" dirty="0" smtClean="0">
                <a:latin typeface="Kruti Dev 010" pitchFamily="2" charset="0"/>
              </a:rPr>
              <a:t>  </a:t>
            </a:r>
            <a:r>
              <a:rPr lang="en-US" sz="3400" dirty="0" err="1" smtClean="0">
                <a:latin typeface="DevLys 010" pitchFamily="2" charset="0"/>
              </a:rPr>
              <a:t>lsDVj</a:t>
            </a:r>
            <a:r>
              <a:rPr lang="en-US" sz="3400" dirty="0" smtClean="0">
                <a:latin typeface="DevLys 010" pitchFamily="2" charset="0"/>
              </a:rPr>
              <a:t> </a:t>
            </a:r>
            <a:r>
              <a:rPr lang="en-US" sz="3400" dirty="0" err="1" smtClean="0">
                <a:latin typeface="DevLys 010" pitchFamily="2" charset="0"/>
              </a:rPr>
              <a:t>vf</a:t>
            </a:r>
            <a:r>
              <a:rPr lang="en-US" sz="3400" dirty="0" smtClean="0">
                <a:latin typeface="DevLys 010" pitchFamily="2" charset="0"/>
              </a:rPr>
              <a:t>/</a:t>
            </a:r>
            <a:r>
              <a:rPr lang="en-US" sz="3400" dirty="0" err="1" smtClean="0">
                <a:latin typeface="DevLys 010" pitchFamily="2" charset="0"/>
              </a:rPr>
              <a:t>kdkjh</a:t>
            </a:r>
            <a:r>
              <a:rPr lang="en-US" sz="3400" dirty="0" smtClean="0">
                <a:latin typeface="DevLys 010" pitchFamily="2" charset="0"/>
              </a:rPr>
              <a:t> </a:t>
            </a:r>
            <a:r>
              <a:rPr lang="en-US" sz="3400" dirty="0" err="1" smtClean="0">
                <a:latin typeface="DevLys 010" pitchFamily="2" charset="0"/>
              </a:rPr>
              <a:t>ds</a:t>
            </a:r>
            <a:r>
              <a:rPr lang="en-US" sz="3400" dirty="0" smtClean="0">
                <a:latin typeface="DevLys 010" pitchFamily="2" charset="0"/>
              </a:rPr>
              <a:t> :</a:t>
            </a:r>
            <a:r>
              <a:rPr lang="en-US" sz="3400" dirty="0" err="1" smtClean="0">
                <a:latin typeface="DevLys 010" pitchFamily="2" charset="0"/>
              </a:rPr>
              <a:t>i</a:t>
            </a:r>
            <a:r>
              <a:rPr lang="en-US" sz="3400" dirty="0" smtClean="0">
                <a:latin typeface="DevLys 010" pitchFamily="2" charset="0"/>
              </a:rPr>
              <a:t> </a:t>
            </a:r>
            <a:r>
              <a:rPr lang="en-US" sz="3400" dirty="0" err="1" smtClean="0">
                <a:latin typeface="DevLys 010" pitchFamily="2" charset="0"/>
              </a:rPr>
              <a:t>esa</a:t>
            </a:r>
            <a:r>
              <a:rPr lang="en-US" sz="3400" dirty="0" smtClean="0">
                <a:latin typeface="DevLys 010" pitchFamily="2" charset="0"/>
              </a:rPr>
              <a:t> </a:t>
            </a:r>
            <a:r>
              <a:rPr lang="en-US" sz="3400" dirty="0" err="1" smtClean="0">
                <a:latin typeface="DevLys 010" pitchFamily="2" charset="0"/>
              </a:rPr>
              <a:t>fu;qfDr</a:t>
            </a:r>
            <a:r>
              <a:rPr lang="en-US" sz="3400" dirty="0" smtClean="0">
                <a:latin typeface="DevLys 010" pitchFamily="2" charset="0"/>
              </a:rPr>
              <a:t> </a:t>
            </a:r>
            <a:r>
              <a:rPr lang="en-US" sz="3400" dirty="0" err="1" smtClean="0">
                <a:latin typeface="DevLys 010" pitchFamily="2" charset="0"/>
              </a:rPr>
              <a:t>ds</a:t>
            </a:r>
            <a:r>
              <a:rPr lang="en-US" sz="3400" dirty="0" smtClean="0">
                <a:latin typeface="DevLys 010" pitchFamily="2" charset="0"/>
              </a:rPr>
              <a:t> </a:t>
            </a:r>
            <a:r>
              <a:rPr lang="en-US" sz="3400" dirty="0" err="1" smtClean="0">
                <a:latin typeface="DevLys 010" pitchFamily="2" charset="0"/>
              </a:rPr>
              <a:t>mijkUr</a:t>
            </a:r>
            <a:r>
              <a:rPr lang="en-US" sz="3400" dirty="0" smtClean="0">
                <a:latin typeface="DevLys 010" pitchFamily="2" charset="0"/>
              </a:rPr>
              <a:t> </a:t>
            </a:r>
            <a:r>
              <a:rPr lang="en-US" sz="3400" dirty="0" err="1" smtClean="0">
                <a:latin typeface="DevLys 010" pitchFamily="2" charset="0"/>
              </a:rPr>
              <a:t>izR;sd</a:t>
            </a:r>
            <a:r>
              <a:rPr lang="en-US" sz="3400" dirty="0" smtClean="0">
                <a:latin typeface="DevLys 010" pitchFamily="2" charset="0"/>
              </a:rPr>
              <a:t> </a:t>
            </a:r>
            <a:r>
              <a:rPr lang="en-US" sz="3400" dirty="0" err="1" smtClean="0">
                <a:latin typeface="DevLys 010" pitchFamily="2" charset="0"/>
              </a:rPr>
              <a:t>Hkze.k</a:t>
            </a:r>
            <a:r>
              <a:rPr lang="en-US" sz="3400" dirty="0" smtClean="0">
                <a:latin typeface="DevLys 010" pitchFamily="2" charset="0"/>
              </a:rPr>
              <a:t> </a:t>
            </a:r>
            <a:r>
              <a:rPr lang="en-US" sz="3400" dirty="0" err="1" smtClean="0">
                <a:latin typeface="DevLys 010" pitchFamily="2" charset="0"/>
              </a:rPr>
              <a:t>ds</a:t>
            </a:r>
            <a:r>
              <a:rPr lang="en-US" sz="3400" dirty="0" smtClean="0">
                <a:latin typeface="DevLys 010" pitchFamily="2" charset="0"/>
              </a:rPr>
              <a:t> </a:t>
            </a:r>
            <a:r>
              <a:rPr lang="en-US" sz="3400" dirty="0" err="1" smtClean="0">
                <a:latin typeface="DevLys 010" pitchFamily="2" charset="0"/>
              </a:rPr>
              <a:t>i’pkr</a:t>
            </a:r>
            <a:r>
              <a:rPr lang="en-US" sz="3400" dirty="0" smtClean="0">
                <a:latin typeface="DevLys 010" pitchFamily="2" charset="0"/>
              </a:rPr>
              <a:t>~ </a:t>
            </a:r>
            <a:r>
              <a:rPr lang="en-US" sz="3400" dirty="0" err="1" smtClean="0">
                <a:latin typeface="DevLys 010" pitchFamily="2" charset="0"/>
              </a:rPr>
              <a:t>lsDVj</a:t>
            </a:r>
            <a:r>
              <a:rPr lang="en-US" sz="3400" dirty="0" smtClean="0">
                <a:latin typeface="DevLys 010" pitchFamily="2" charset="0"/>
              </a:rPr>
              <a:t> </a:t>
            </a:r>
            <a:r>
              <a:rPr lang="en-US" sz="3400" dirty="0" err="1" smtClean="0">
                <a:latin typeface="DevLys 010" pitchFamily="2" charset="0"/>
              </a:rPr>
              <a:t>vf</a:t>
            </a:r>
            <a:r>
              <a:rPr lang="en-US" sz="3400" dirty="0" smtClean="0">
                <a:latin typeface="DevLys 010" pitchFamily="2" charset="0"/>
              </a:rPr>
              <a:t>/</a:t>
            </a:r>
            <a:r>
              <a:rPr lang="en-US" sz="3400" dirty="0" err="1" smtClean="0">
                <a:latin typeface="DevLys 010" pitchFamily="2" charset="0"/>
              </a:rPr>
              <a:t>kdkjh</a:t>
            </a:r>
            <a:r>
              <a:rPr lang="en-US" sz="3400" dirty="0" smtClean="0">
                <a:latin typeface="DevLys 010" pitchFamily="2" charset="0"/>
              </a:rPr>
              <a:t> </a:t>
            </a:r>
            <a:r>
              <a:rPr lang="en-US" sz="3400" dirty="0" err="1" smtClean="0">
                <a:latin typeface="DevLys 010" pitchFamily="2" charset="0"/>
              </a:rPr>
              <a:t>ds</a:t>
            </a:r>
            <a:r>
              <a:rPr lang="en-US" sz="3400" dirty="0" smtClean="0">
                <a:latin typeface="DevLys 010" pitchFamily="2" charset="0"/>
              </a:rPr>
              <a:t> </a:t>
            </a:r>
            <a:r>
              <a:rPr lang="en-US" sz="3400" dirty="0" err="1" smtClean="0">
                <a:latin typeface="DevLys 010" pitchFamily="2" charset="0"/>
              </a:rPr>
              <a:t>ifjf’k"V&amp;l</a:t>
            </a:r>
            <a:r>
              <a:rPr lang="en-US" sz="3400" dirty="0" smtClean="0">
                <a:latin typeface="DevLys 010" pitchFamily="2" charset="0"/>
              </a:rPr>
              <a:t>=g ¼izi=&amp;1½ o </a:t>
            </a:r>
            <a:r>
              <a:rPr lang="en-US" sz="3400" dirty="0" err="1" smtClean="0">
                <a:latin typeface="DevLys 010" pitchFamily="2" charset="0"/>
              </a:rPr>
              <a:t>ifjf’k"V&amp;vBkjg</a:t>
            </a:r>
            <a:r>
              <a:rPr lang="en-US" sz="3400" dirty="0" smtClean="0">
                <a:latin typeface="DevLys 010" pitchFamily="2" charset="0"/>
              </a:rPr>
              <a:t> ¼izi=&amp;2½ </a:t>
            </a:r>
            <a:r>
              <a:rPr lang="en-US" sz="3400" dirty="0" err="1" smtClean="0">
                <a:latin typeface="DevLys 010" pitchFamily="2" charset="0"/>
              </a:rPr>
              <a:t>esa</a:t>
            </a:r>
            <a:r>
              <a:rPr lang="en-US" sz="3400" dirty="0" smtClean="0">
                <a:latin typeface="DevLys 010" pitchFamily="2" charset="0"/>
              </a:rPr>
              <a:t> </a:t>
            </a:r>
            <a:r>
              <a:rPr lang="en-US" sz="3400" dirty="0" err="1" smtClean="0">
                <a:latin typeface="DevLys 010" pitchFamily="2" charset="0"/>
              </a:rPr>
              <a:t>vkj-vks</a:t>
            </a:r>
            <a:r>
              <a:rPr lang="en-US" sz="3400" dirty="0" smtClean="0">
                <a:latin typeface="DevLys 010" pitchFamily="2" charset="0"/>
              </a:rPr>
              <a:t>- </a:t>
            </a:r>
            <a:r>
              <a:rPr lang="en-US" sz="3400" dirty="0" err="1" smtClean="0">
                <a:latin typeface="DevLys 010" pitchFamily="2" charset="0"/>
              </a:rPr>
              <a:t>rFkk</a:t>
            </a:r>
            <a:r>
              <a:rPr lang="en-US" sz="3400" dirty="0" smtClean="0">
                <a:latin typeface="DevLys 010" pitchFamily="2" charset="0"/>
              </a:rPr>
              <a:t> </a:t>
            </a:r>
            <a:r>
              <a:rPr lang="en-US" sz="3400" dirty="0" err="1" smtClean="0">
                <a:latin typeface="DevLys 010" pitchFamily="2" charset="0"/>
              </a:rPr>
              <a:t>Mh-bZ-vks</a:t>
            </a:r>
            <a:r>
              <a:rPr lang="en-US" sz="3400" dirty="0" smtClean="0">
                <a:latin typeface="DevLys 010" pitchFamily="2" charset="0"/>
              </a:rPr>
              <a:t>- </a:t>
            </a:r>
            <a:r>
              <a:rPr lang="en-US" sz="3400" dirty="0" err="1" smtClean="0">
                <a:latin typeface="DevLys 010" pitchFamily="2" charset="0"/>
              </a:rPr>
              <a:t>dks</a:t>
            </a:r>
            <a:r>
              <a:rPr lang="en-US" sz="3400" dirty="0" smtClean="0">
                <a:latin typeface="DevLys 010" pitchFamily="2" charset="0"/>
              </a:rPr>
              <a:t> </a:t>
            </a:r>
            <a:r>
              <a:rPr lang="en-US" sz="3400" dirty="0" err="1" smtClean="0">
                <a:latin typeface="DevLys 010" pitchFamily="2" charset="0"/>
              </a:rPr>
              <a:t>izfrosnu</a:t>
            </a:r>
            <a:r>
              <a:rPr lang="en-US" sz="3400" dirty="0" smtClean="0">
                <a:latin typeface="DevLys 010" pitchFamily="2" charset="0"/>
              </a:rPr>
              <a:t> </a:t>
            </a:r>
            <a:r>
              <a:rPr lang="en-US" sz="3400" dirty="0" err="1" smtClean="0">
                <a:latin typeface="DevLys 010" pitchFamily="2" charset="0"/>
              </a:rPr>
              <a:t>nsukA</a:t>
            </a:r>
            <a:r>
              <a:rPr lang="en-US" sz="3400" dirty="0" smtClean="0">
                <a:latin typeface="DevLys 010" pitchFamily="2" charset="0"/>
              </a:rPr>
              <a:t> </a:t>
            </a:r>
            <a:r>
              <a:rPr lang="en-US" sz="3400" dirty="0" err="1" smtClean="0">
                <a:latin typeface="DevLys 010" pitchFamily="2" charset="0"/>
              </a:rPr>
              <a:t>ernku</a:t>
            </a:r>
            <a:r>
              <a:rPr lang="en-US" sz="3400" dirty="0" smtClean="0">
                <a:latin typeface="DevLys 010" pitchFamily="2" charset="0"/>
              </a:rPr>
              <a:t> </a:t>
            </a:r>
            <a:r>
              <a:rPr lang="en-US" sz="3400" dirty="0" err="1" smtClean="0">
                <a:latin typeface="DevLys 010" pitchFamily="2" charset="0"/>
              </a:rPr>
              <a:t>lekfIr</a:t>
            </a:r>
            <a:r>
              <a:rPr lang="en-US" sz="3400" dirty="0" smtClean="0">
                <a:latin typeface="DevLys 010" pitchFamily="2" charset="0"/>
              </a:rPr>
              <a:t> </a:t>
            </a:r>
            <a:r>
              <a:rPr lang="en-US" sz="3400" dirty="0" err="1" smtClean="0">
                <a:latin typeface="DevLys 010" pitchFamily="2" charset="0"/>
              </a:rPr>
              <a:t>ds</a:t>
            </a:r>
            <a:r>
              <a:rPr lang="en-US" sz="3400" dirty="0" smtClean="0">
                <a:latin typeface="DevLys 010" pitchFamily="2" charset="0"/>
              </a:rPr>
              <a:t> </a:t>
            </a:r>
            <a:r>
              <a:rPr lang="en-US" sz="3400" dirty="0" err="1" smtClean="0">
                <a:latin typeface="DevLys 010" pitchFamily="2" charset="0"/>
              </a:rPr>
              <a:t>i’pkr</a:t>
            </a:r>
            <a:r>
              <a:rPr lang="en-US" sz="3400" dirty="0" smtClean="0">
                <a:latin typeface="DevLys 010" pitchFamily="2" charset="0"/>
              </a:rPr>
              <a:t>~ </a:t>
            </a:r>
            <a:r>
              <a:rPr lang="en-US" sz="3400" dirty="0" err="1" smtClean="0">
                <a:latin typeface="DevLys 010" pitchFamily="2" charset="0"/>
              </a:rPr>
              <a:t>ernku</a:t>
            </a:r>
            <a:r>
              <a:rPr lang="en-US" sz="3400" dirty="0" smtClean="0">
                <a:latin typeface="DevLys 010" pitchFamily="2" charset="0"/>
              </a:rPr>
              <a:t> </a:t>
            </a:r>
            <a:r>
              <a:rPr lang="en-US" sz="3400" dirty="0" err="1" smtClean="0">
                <a:latin typeface="DevLys 010" pitchFamily="2" charset="0"/>
              </a:rPr>
              <a:t>fnol</a:t>
            </a:r>
            <a:r>
              <a:rPr lang="en-US" sz="3400" dirty="0" smtClean="0">
                <a:latin typeface="DevLys 010" pitchFamily="2" charset="0"/>
              </a:rPr>
              <a:t> dh </a:t>
            </a:r>
            <a:r>
              <a:rPr lang="en-US" sz="3400" dirty="0" err="1" smtClean="0">
                <a:latin typeface="DevLys 010" pitchFamily="2" charset="0"/>
              </a:rPr>
              <a:t>lEiw.kZ</a:t>
            </a:r>
            <a:r>
              <a:rPr lang="en-US" sz="3400" dirty="0" smtClean="0">
                <a:latin typeface="DevLys 010" pitchFamily="2" charset="0"/>
              </a:rPr>
              <a:t> </a:t>
            </a:r>
            <a:r>
              <a:rPr lang="en-US" sz="3400" dirty="0" err="1" smtClean="0">
                <a:latin typeface="DevLys 010" pitchFamily="2" charset="0"/>
              </a:rPr>
              <a:t>izfØ;kvksa</a:t>
            </a:r>
            <a:r>
              <a:rPr lang="en-US" sz="3400" dirty="0" smtClean="0">
                <a:latin typeface="DevLys 010" pitchFamily="2" charset="0"/>
              </a:rPr>
              <a:t> dh </a:t>
            </a:r>
            <a:r>
              <a:rPr lang="en-US" sz="3400" dirty="0" err="1" smtClean="0">
                <a:latin typeface="DevLys 010" pitchFamily="2" charset="0"/>
              </a:rPr>
              <a:t>foLr`r</a:t>
            </a:r>
            <a:r>
              <a:rPr lang="en-US" sz="3400" dirty="0" smtClean="0">
                <a:latin typeface="DevLys 010" pitchFamily="2" charset="0"/>
              </a:rPr>
              <a:t> </a:t>
            </a:r>
            <a:r>
              <a:rPr lang="en-US" sz="3400" dirty="0" err="1" smtClean="0">
                <a:latin typeface="DevLys 010" pitchFamily="2" charset="0"/>
              </a:rPr>
              <a:t>izfrosnu</a:t>
            </a:r>
            <a:r>
              <a:rPr lang="en-US" sz="3400" dirty="0" smtClean="0">
                <a:latin typeface="DevLys 010" pitchFamily="2" charset="0"/>
              </a:rPr>
              <a:t> </a:t>
            </a:r>
            <a:r>
              <a:rPr lang="en-US" sz="3400" dirty="0" err="1" smtClean="0">
                <a:latin typeface="DevLys 010" pitchFamily="2" charset="0"/>
              </a:rPr>
              <a:t>ifjf’k"V&amp;mUuhl</a:t>
            </a:r>
            <a:r>
              <a:rPr lang="en-US" sz="3400" dirty="0" smtClean="0">
                <a:latin typeface="DevLys 010" pitchFamily="2" charset="0"/>
              </a:rPr>
              <a:t> </a:t>
            </a:r>
            <a:r>
              <a:rPr lang="en-US" sz="3400" dirty="0" err="1" smtClean="0">
                <a:latin typeface="DevLys 010" pitchFamily="2" charset="0"/>
              </a:rPr>
              <a:t>esa</a:t>
            </a:r>
            <a:r>
              <a:rPr lang="en-US" sz="3400" dirty="0" smtClean="0">
                <a:latin typeface="DevLys 010" pitchFamily="2" charset="0"/>
              </a:rPr>
              <a:t> </a:t>
            </a:r>
            <a:r>
              <a:rPr lang="en-US" sz="3400" dirty="0" err="1" smtClean="0">
                <a:latin typeface="DevLys 010" pitchFamily="2" charset="0"/>
              </a:rPr>
              <a:t>fjVfuaZx</a:t>
            </a:r>
            <a:r>
              <a:rPr lang="en-US" sz="3400" dirty="0" smtClean="0">
                <a:latin typeface="DevLys 010" pitchFamily="2" charset="0"/>
              </a:rPr>
              <a:t> </a:t>
            </a:r>
            <a:r>
              <a:rPr lang="en-US" sz="3400" dirty="0" err="1" smtClean="0">
                <a:latin typeface="DevLys 010" pitchFamily="2" charset="0"/>
              </a:rPr>
              <a:t>vf</a:t>
            </a:r>
            <a:r>
              <a:rPr lang="en-US" sz="3400" dirty="0" smtClean="0">
                <a:latin typeface="DevLys 010" pitchFamily="2" charset="0"/>
              </a:rPr>
              <a:t>/</a:t>
            </a:r>
            <a:r>
              <a:rPr lang="en-US" sz="3400" dirty="0" err="1" smtClean="0">
                <a:latin typeface="DevLys 010" pitchFamily="2" charset="0"/>
              </a:rPr>
              <a:t>kdkjh</a:t>
            </a:r>
            <a:r>
              <a:rPr lang="en-US" sz="3400" dirty="0" smtClean="0">
                <a:latin typeface="DevLys 010" pitchFamily="2" charset="0"/>
              </a:rPr>
              <a:t> </a:t>
            </a:r>
            <a:r>
              <a:rPr lang="en-US" sz="3400" dirty="0" err="1" smtClean="0">
                <a:latin typeface="DevLys 010" pitchFamily="2" charset="0"/>
              </a:rPr>
              <a:t>dks</a:t>
            </a:r>
            <a:r>
              <a:rPr lang="en-US" sz="3400" dirty="0" smtClean="0">
                <a:latin typeface="DevLys 010" pitchFamily="2" charset="0"/>
              </a:rPr>
              <a:t> </a:t>
            </a:r>
            <a:r>
              <a:rPr lang="en-US" sz="3400" dirty="0" err="1" smtClean="0">
                <a:latin typeface="DevLys 010" pitchFamily="2" charset="0"/>
              </a:rPr>
              <a:t>izLrqr</a:t>
            </a:r>
            <a:r>
              <a:rPr lang="en-US" sz="3400" dirty="0" smtClean="0">
                <a:latin typeface="DevLys 010" pitchFamily="2" charset="0"/>
              </a:rPr>
              <a:t> </a:t>
            </a:r>
            <a:r>
              <a:rPr lang="en-US" sz="3400" dirty="0" err="1" smtClean="0">
                <a:latin typeface="DevLys 010" pitchFamily="2" charset="0"/>
              </a:rPr>
              <a:t>djukA</a:t>
            </a:r>
            <a:endParaRPr lang="en-US" sz="3400" dirty="0" smtClean="0">
              <a:latin typeface="DevLys 010" pitchFamily="2" charset="0"/>
            </a:endParaRPr>
          </a:p>
          <a:p>
            <a:pPr algn="just"/>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92500" lnSpcReduction="20000"/>
          </a:bodyPr>
          <a:lstStyle/>
          <a:p>
            <a:pPr lvl="0" algn="ctr">
              <a:buNone/>
            </a:pPr>
            <a:r>
              <a:rPr lang="en-US" sz="4300" b="1" dirty="0" err="1" smtClean="0">
                <a:solidFill>
                  <a:srgbClr val="C00000"/>
                </a:solidFill>
                <a:latin typeface="Kruti Dev 010" pitchFamily="2" charset="0"/>
              </a:rPr>
              <a:t>Ekrnku</a:t>
            </a:r>
            <a:r>
              <a:rPr lang="en-US" sz="4300" b="1" dirty="0" smtClean="0">
                <a:solidFill>
                  <a:srgbClr val="C00000"/>
                </a:solidFill>
                <a:latin typeface="Kruti Dev 010" pitchFamily="2" charset="0"/>
              </a:rPr>
              <a:t> </a:t>
            </a:r>
            <a:r>
              <a:rPr lang="en-US" sz="4300" b="1" dirty="0" err="1" smtClean="0">
                <a:solidFill>
                  <a:srgbClr val="C00000"/>
                </a:solidFill>
                <a:latin typeface="Kruti Dev 010" pitchFamily="2" charset="0"/>
              </a:rPr>
              <a:t>fnol</a:t>
            </a:r>
            <a:endParaRPr lang="en-US" sz="4300" b="1" dirty="0" smtClean="0">
              <a:solidFill>
                <a:srgbClr val="C00000"/>
              </a:solidFill>
              <a:latin typeface="Kruti Dev 010" pitchFamily="2" charset="0"/>
            </a:endParaRPr>
          </a:p>
          <a:p>
            <a:pPr lvl="0" algn="ctr">
              <a:buNone/>
            </a:pPr>
            <a:r>
              <a:rPr lang="en-US" b="1" dirty="0" smtClean="0">
                <a:latin typeface="Kruti Dev 010" pitchFamily="2" charset="0"/>
              </a:rPr>
              <a:t> </a:t>
            </a:r>
            <a:endParaRPr lang="en-US" dirty="0" smtClean="0">
              <a:latin typeface="Kruti Dev 010" pitchFamily="2" charset="0"/>
            </a:endParaRPr>
          </a:p>
          <a:p>
            <a:pPr marL="514350" lvl="0" indent="-282575" algn="just"/>
            <a:r>
              <a:rPr lang="en-US" dirty="0" err="1" smtClean="0">
                <a:latin typeface="DevLys 010" pitchFamily="2" charset="0"/>
              </a:rPr>
              <a:t>fuf'pr</a:t>
            </a:r>
            <a:r>
              <a:rPr lang="en-US" dirty="0" smtClean="0">
                <a:latin typeface="DevLys 010" pitchFamily="2" charset="0"/>
              </a:rPr>
              <a:t> </a:t>
            </a:r>
            <a:r>
              <a:rPr lang="en-US" dirty="0" err="1" smtClean="0">
                <a:latin typeface="DevLys 010" pitchFamily="2" charset="0"/>
              </a:rPr>
              <a:t>fnu</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le; </a:t>
            </a:r>
            <a:r>
              <a:rPr lang="en-US" dirty="0" err="1" smtClean="0">
                <a:latin typeface="DevLys 010" pitchFamily="2" charset="0"/>
              </a:rPr>
              <a:t>ds</a:t>
            </a:r>
            <a:r>
              <a:rPr lang="en-US" dirty="0" smtClean="0">
                <a:latin typeface="DevLys 010" pitchFamily="2" charset="0"/>
              </a:rPr>
              <a:t> ,d ?</a:t>
            </a:r>
            <a:r>
              <a:rPr lang="en-US" dirty="0" err="1" smtClean="0">
                <a:latin typeface="DevLys 010" pitchFamily="2" charset="0"/>
              </a:rPr>
              <a:t>kaVs</a:t>
            </a:r>
            <a:r>
              <a:rPr lang="en-US" dirty="0" smtClean="0">
                <a:latin typeface="DevLys 010" pitchFamily="2" charset="0"/>
              </a:rPr>
              <a:t> </a:t>
            </a:r>
            <a:r>
              <a:rPr lang="en-US" dirty="0" err="1" smtClean="0">
                <a:latin typeface="DevLys 010" pitchFamily="2" charset="0"/>
              </a:rPr>
              <a:t>igys</a:t>
            </a:r>
            <a:r>
              <a:rPr lang="en-US" dirty="0" smtClean="0">
                <a:latin typeface="DevLys 010" pitchFamily="2" charset="0"/>
              </a:rPr>
              <a:t> </a:t>
            </a:r>
            <a:r>
              <a:rPr lang="en-US" dirty="0" err="1" smtClean="0">
                <a:latin typeface="DevLys 010" pitchFamily="2" charset="0"/>
              </a:rPr>
              <a:t>Nn~e</a:t>
            </a:r>
            <a:r>
              <a:rPr lang="en-US" dirty="0" smtClean="0">
                <a:latin typeface="DevLys 010" pitchFamily="2" charset="0"/>
              </a:rPr>
              <a:t> ;k fn[</a:t>
            </a:r>
            <a:r>
              <a:rPr lang="en-US" dirty="0" err="1" smtClean="0">
                <a:latin typeface="DevLys 010" pitchFamily="2" charset="0"/>
              </a:rPr>
              <a:t>kkoVh</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¼ekWdiksy½ dh '</a:t>
            </a:r>
            <a:r>
              <a:rPr lang="en-US" dirty="0" err="1" smtClean="0">
                <a:latin typeface="DevLys 010" pitchFamily="2" charset="0"/>
              </a:rPr>
              <a:t>kq:vkr</a:t>
            </a:r>
            <a:r>
              <a:rPr lang="en-US" dirty="0" smtClean="0">
                <a:latin typeface="DevLys 010" pitchFamily="2" charset="0"/>
              </a:rPr>
              <a:t>] </a:t>
            </a:r>
            <a:r>
              <a:rPr lang="en-US" dirty="0" err="1" smtClean="0">
                <a:latin typeface="DevLys 010" pitchFamily="2" charset="0"/>
              </a:rPr>
              <a:t>izR;sd</a:t>
            </a:r>
            <a:r>
              <a:rPr lang="en-US" dirty="0" smtClean="0">
                <a:latin typeface="DevLys 010" pitchFamily="2" charset="0"/>
              </a:rPr>
              <a:t> </a:t>
            </a:r>
            <a:r>
              <a:rPr lang="en-US" dirty="0" err="1" smtClean="0">
                <a:latin typeface="DevLys 010" pitchFamily="2" charset="0"/>
              </a:rPr>
              <a:t>ihBklhu</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fn[</a:t>
            </a:r>
            <a:r>
              <a:rPr lang="en-US" dirty="0" err="1" smtClean="0">
                <a:latin typeface="DevLys 010" pitchFamily="2" charset="0"/>
              </a:rPr>
              <a:t>kkoVh</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izek.k&amp;i</a:t>
            </a:r>
            <a:r>
              <a:rPr lang="en-US" dirty="0" smtClean="0">
                <a:latin typeface="DevLys 010" pitchFamily="2" charset="0"/>
              </a:rPr>
              <a:t>= </a:t>
            </a:r>
            <a:r>
              <a:rPr lang="en-US" dirty="0" err="1" smtClean="0">
                <a:latin typeface="DevLys 010" pitchFamily="2" charset="0"/>
              </a:rPr>
              <a:t>izkIr</a:t>
            </a:r>
            <a:r>
              <a:rPr lang="en-US" dirty="0" smtClean="0">
                <a:latin typeface="DevLys 010" pitchFamily="2" charset="0"/>
              </a:rPr>
              <a:t> </a:t>
            </a:r>
            <a:r>
              <a:rPr lang="en-US" dirty="0" err="1" smtClean="0">
                <a:latin typeface="DevLys 010" pitchFamily="2" charset="0"/>
              </a:rPr>
              <a:t>djukA</a:t>
            </a:r>
            <a:endParaRPr lang="en-US" dirty="0" smtClean="0">
              <a:latin typeface="DevLys 010" pitchFamily="2" charset="0"/>
            </a:endParaRPr>
          </a:p>
          <a:p>
            <a:pPr marL="514350" lvl="0" indent="-282575" algn="just"/>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dsUnz</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dksbZ</a:t>
            </a:r>
            <a:r>
              <a:rPr lang="en-US" dirty="0" smtClean="0">
                <a:latin typeface="DevLys 010" pitchFamily="2" charset="0"/>
              </a:rPr>
              <a:t> </a:t>
            </a:r>
            <a:r>
              <a:rPr lang="en-US" dirty="0" err="1" smtClean="0">
                <a:latin typeface="DevLys 010" pitchFamily="2" charset="0"/>
              </a:rPr>
              <a:t>Hkh</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vfHkdrkZ</a:t>
            </a:r>
            <a:r>
              <a:rPr lang="en-US" dirty="0" smtClean="0">
                <a:latin typeface="DevLys 010" pitchFamily="2" charset="0"/>
              </a:rPr>
              <a:t> u </a:t>
            </a:r>
            <a:r>
              <a:rPr lang="en-US" dirty="0" err="1" smtClean="0">
                <a:latin typeface="DevLys 010" pitchFamily="2" charset="0"/>
              </a:rPr>
              <a:t>gksus</a:t>
            </a:r>
            <a:r>
              <a:rPr lang="en-US" dirty="0" smtClean="0">
                <a:latin typeface="DevLys 010" pitchFamily="2" charset="0"/>
              </a:rPr>
              <a:t> ;k </a:t>
            </a:r>
            <a:r>
              <a:rPr lang="en-US" dirty="0" err="1" smtClean="0">
                <a:latin typeface="DevLys 010" pitchFamily="2" charset="0"/>
              </a:rPr>
              <a:t>fdlh</a:t>
            </a:r>
            <a:r>
              <a:rPr lang="en-US" dirty="0" smtClean="0">
                <a:latin typeface="DevLys 010" pitchFamily="2" charset="0"/>
              </a:rPr>
              <a:t> ,d </a:t>
            </a:r>
            <a:r>
              <a:rPr lang="en-US" dirty="0" err="1" smtClean="0">
                <a:latin typeface="DevLys 010" pitchFamily="2" charset="0"/>
              </a:rPr>
              <a:t>vH;FkhZ</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gh</a:t>
            </a:r>
            <a:r>
              <a:rPr lang="en-US" dirty="0" smtClean="0">
                <a:latin typeface="DevLys 010" pitchFamily="2" charset="0"/>
              </a:rPr>
              <a:t> </a:t>
            </a:r>
            <a:r>
              <a:rPr lang="en-US" dirty="0" err="1" smtClean="0">
                <a:latin typeface="DevLys 010" pitchFamily="2" charset="0"/>
              </a:rPr>
              <a:t>vfHkdrkZ</a:t>
            </a:r>
            <a:r>
              <a:rPr lang="en-US" dirty="0" smtClean="0">
                <a:latin typeface="DevLys 010" pitchFamily="2" charset="0"/>
              </a:rPr>
              <a:t> </a:t>
            </a:r>
            <a:r>
              <a:rPr lang="en-US" dirty="0" err="1" smtClean="0">
                <a:latin typeface="DevLys 010" pitchFamily="2" charset="0"/>
              </a:rPr>
              <a:t>gksus</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fjVfuaZx</a:t>
            </a:r>
            <a:r>
              <a:rPr lang="en-US" dirty="0" smtClean="0">
                <a:latin typeface="DevLys 010" pitchFamily="2" charset="0"/>
              </a:rPr>
              <a:t> </a:t>
            </a:r>
            <a:r>
              <a:rPr lang="en-US" dirty="0" err="1" smtClean="0">
                <a:latin typeface="DevLys 010" pitchFamily="2" charset="0"/>
              </a:rPr>
              <a:t>vkWfQlj</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bldh</a:t>
            </a:r>
            <a:r>
              <a:rPr lang="en-US" dirty="0" smtClean="0">
                <a:latin typeface="DevLys 010" pitchFamily="2" charset="0"/>
              </a:rPr>
              <a:t> </a:t>
            </a:r>
            <a:r>
              <a:rPr lang="en-US" dirty="0" err="1" smtClean="0">
                <a:latin typeface="DevLys 010" pitchFamily="2" charset="0"/>
              </a:rPr>
              <a:t>rqjar</a:t>
            </a:r>
            <a:r>
              <a:rPr lang="en-US" dirty="0" smtClean="0">
                <a:latin typeface="DevLys 010" pitchFamily="2" charset="0"/>
              </a:rPr>
              <a:t> </a:t>
            </a:r>
            <a:r>
              <a:rPr lang="en-US" dirty="0" err="1" smtClean="0">
                <a:latin typeface="DevLys 010" pitchFamily="2" charset="0"/>
              </a:rPr>
              <a:t>lwpuk</a:t>
            </a:r>
            <a:r>
              <a:rPr lang="en-US" dirty="0" smtClean="0">
                <a:latin typeface="DevLys 010" pitchFamily="2" charset="0"/>
              </a:rPr>
              <a:t> </a:t>
            </a:r>
            <a:r>
              <a:rPr lang="en-US" dirty="0" err="1" smtClean="0">
                <a:latin typeface="DevLys 010" pitchFamily="2" charset="0"/>
              </a:rPr>
              <a:t>nsukA</a:t>
            </a:r>
            <a:endParaRPr lang="en-US" dirty="0" smtClean="0">
              <a:latin typeface="DevLys 010" pitchFamily="2" charset="0"/>
            </a:endParaRPr>
          </a:p>
          <a:p>
            <a:pPr marL="514350" lvl="0" indent="-282575" algn="just"/>
            <a:r>
              <a:rPr lang="en-US" dirty="0" err="1" smtClean="0">
                <a:latin typeface="DevLys 010" pitchFamily="2" charset="0"/>
              </a:rPr>
              <a:t>ernku</a:t>
            </a:r>
            <a:r>
              <a:rPr lang="en-US" dirty="0" smtClean="0">
                <a:latin typeface="DevLys 010" pitchFamily="2" charset="0"/>
              </a:rPr>
              <a:t> dh </a:t>
            </a:r>
            <a:r>
              <a:rPr lang="en-US" dirty="0" err="1" smtClean="0">
                <a:latin typeface="DevLys 010" pitchFamily="2" charset="0"/>
              </a:rPr>
              <a:t>O;oLFkk</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fuxjkuh</a:t>
            </a:r>
            <a:r>
              <a:rPr lang="en-US" dirty="0" smtClean="0">
                <a:latin typeface="DevLys 010" pitchFamily="2" charset="0"/>
              </a:rPr>
              <a:t> </a:t>
            </a:r>
            <a:r>
              <a:rPr lang="en-US" dirty="0" err="1" smtClean="0">
                <a:latin typeface="DevLys 010" pitchFamily="2" charset="0"/>
              </a:rPr>
              <a:t>gsrq</a:t>
            </a:r>
            <a:r>
              <a:rPr lang="en-US" dirty="0" smtClean="0">
                <a:latin typeface="DevLys 010" pitchFamily="2" charset="0"/>
              </a:rPr>
              <a:t> </a:t>
            </a:r>
            <a:r>
              <a:rPr lang="en-US" dirty="0" err="1" smtClean="0">
                <a:latin typeface="DevLys 010" pitchFamily="2" charset="0"/>
              </a:rPr>
              <a:t>i;kZIr</a:t>
            </a:r>
            <a:r>
              <a:rPr lang="en-US" dirty="0" smtClean="0">
                <a:latin typeface="DevLys 010" pitchFamily="2" charset="0"/>
              </a:rPr>
              <a:t> </a:t>
            </a:r>
            <a:r>
              <a:rPr lang="en-US" dirty="0" err="1" smtClean="0">
                <a:latin typeface="DevLys 010" pitchFamily="2" charset="0"/>
              </a:rPr>
              <a:t>e’khujh</a:t>
            </a:r>
            <a:r>
              <a:rPr lang="en-US" dirty="0" smtClean="0">
                <a:latin typeface="DevLys 010" pitchFamily="2" charset="0"/>
              </a:rPr>
              <a:t> dh </a:t>
            </a:r>
            <a:r>
              <a:rPr lang="en-US" dirty="0" err="1" smtClean="0">
                <a:latin typeface="DevLys 010" pitchFamily="2" charset="0"/>
              </a:rPr>
              <a:t>miyC</a:t>
            </a:r>
            <a:r>
              <a:rPr lang="en-US" dirty="0" smtClean="0">
                <a:latin typeface="DevLys 010" pitchFamily="2" charset="0"/>
              </a:rPr>
              <a:t>/</a:t>
            </a:r>
            <a:r>
              <a:rPr lang="en-US" dirty="0" err="1" smtClean="0">
                <a:latin typeface="DevLys 010" pitchFamily="2" charset="0"/>
              </a:rPr>
              <a:t>krk</a:t>
            </a:r>
            <a:r>
              <a:rPr lang="en-US" dirty="0" smtClean="0">
                <a:latin typeface="DevLys 010" pitchFamily="2" charset="0"/>
              </a:rPr>
              <a:t> </a:t>
            </a:r>
            <a:r>
              <a:rPr lang="en-US" dirty="0" err="1" smtClean="0">
                <a:latin typeface="DevLys 010" pitchFamily="2" charset="0"/>
              </a:rPr>
              <a:t>lqfuf’pr</a:t>
            </a:r>
            <a:r>
              <a:rPr lang="en-US" dirty="0" smtClean="0">
                <a:latin typeface="DevLys 010" pitchFamily="2" charset="0"/>
              </a:rPr>
              <a:t> </a:t>
            </a:r>
            <a:r>
              <a:rPr lang="en-US" dirty="0" err="1" smtClean="0">
                <a:latin typeface="DevLys 010" pitchFamily="2" charset="0"/>
              </a:rPr>
              <a:t>djukA</a:t>
            </a:r>
            <a:endParaRPr lang="en-US" dirty="0" smtClean="0">
              <a:latin typeface="DevLys 010" pitchFamily="2" charset="0"/>
            </a:endParaRPr>
          </a:p>
          <a:p>
            <a:pPr marL="514350" lvl="0" indent="-282575" algn="just"/>
            <a:r>
              <a:rPr lang="en-US" dirty="0" err="1" smtClean="0">
                <a:latin typeface="DevLys 010" pitchFamily="2" charset="0"/>
              </a:rPr>
              <a:t>lsDVj</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ikl</a:t>
            </a:r>
            <a:r>
              <a:rPr lang="en-US" dirty="0" smtClean="0">
                <a:latin typeface="DevLys 010" pitchFamily="2" charset="0"/>
              </a:rPr>
              <a:t> </a:t>
            </a:r>
            <a:r>
              <a:rPr lang="en-US" dirty="0" err="1" smtClean="0">
                <a:latin typeface="DevLys 010" pitchFamily="2" charset="0"/>
              </a:rPr>
              <a:t>i;kZIr</a:t>
            </a:r>
            <a:r>
              <a:rPr lang="en-US" dirty="0" smtClean="0">
                <a:latin typeface="DevLys 010" pitchFamily="2" charset="0"/>
              </a:rPr>
              <a:t> </a:t>
            </a:r>
            <a:r>
              <a:rPr lang="en-US" dirty="0" err="1" smtClean="0">
                <a:latin typeface="DevLys 010" pitchFamily="2" charset="0"/>
              </a:rPr>
              <a:t>bZ-Ogh-,e</a:t>
            </a:r>
            <a:r>
              <a:rPr lang="en-US" dirty="0" smtClean="0">
                <a:latin typeface="DevLys 010" pitchFamily="2" charset="0"/>
              </a:rPr>
              <a:t>- </a:t>
            </a:r>
            <a:r>
              <a:rPr lang="en-US" dirty="0" err="1" smtClean="0">
                <a:latin typeface="DevLys 010" pitchFamily="2" charset="0"/>
              </a:rPr>
              <a:t>e’khusa</a:t>
            </a:r>
            <a:r>
              <a:rPr lang="en-US" dirty="0" smtClean="0">
                <a:latin typeface="DevLys 010" pitchFamily="2" charset="0"/>
              </a:rPr>
              <a:t> </a:t>
            </a:r>
            <a:r>
              <a:rPr lang="en-US" dirty="0" err="1" smtClean="0">
                <a:latin typeface="DevLys 010" pitchFamily="2" charset="0"/>
              </a:rPr>
              <a:t>miyC</a:t>
            </a:r>
            <a:r>
              <a:rPr lang="en-US" dirty="0" smtClean="0">
                <a:latin typeface="DevLys 010" pitchFamily="2" charset="0"/>
              </a:rPr>
              <a:t>/k </a:t>
            </a:r>
            <a:r>
              <a:rPr lang="en-US" dirty="0" err="1" smtClean="0">
                <a:latin typeface="DevLys 010" pitchFamily="2" charset="0"/>
              </a:rPr>
              <a:t>jgsaxhA</a:t>
            </a:r>
            <a:r>
              <a:rPr lang="en-US" dirty="0" smtClean="0">
                <a:latin typeface="DevLys 010" pitchFamily="2" charset="0"/>
              </a:rPr>
              <a:t> </a:t>
            </a:r>
            <a:r>
              <a:rPr lang="en-US" dirty="0" err="1" smtClean="0">
                <a:latin typeface="DevLys 010" pitchFamily="2" charset="0"/>
              </a:rPr>
              <a:t>tgkW</a:t>
            </a:r>
            <a:r>
              <a:rPr lang="en-US" dirty="0" smtClean="0">
                <a:latin typeface="DevLys 010" pitchFamily="2" charset="0"/>
              </a:rPr>
              <a:t> t:jr </a:t>
            </a:r>
            <a:r>
              <a:rPr lang="en-US" dirty="0" err="1" smtClean="0">
                <a:latin typeface="DevLys 010" pitchFamily="2" charset="0"/>
              </a:rPr>
              <a:t>gks</a:t>
            </a:r>
            <a:r>
              <a:rPr lang="en-US" dirty="0" smtClean="0">
                <a:latin typeface="DevLys 010" pitchFamily="2" charset="0"/>
              </a:rPr>
              <a:t>] </a:t>
            </a:r>
            <a:r>
              <a:rPr lang="en-US" dirty="0" err="1" smtClean="0">
                <a:latin typeface="DevLys 010" pitchFamily="2" charset="0"/>
              </a:rPr>
              <a:t>ogka</a:t>
            </a:r>
            <a:r>
              <a:rPr lang="en-US" dirty="0" smtClean="0">
                <a:latin typeface="DevLys 010" pitchFamily="2" charset="0"/>
              </a:rPr>
              <a:t> </a:t>
            </a:r>
            <a:r>
              <a:rPr lang="en-US" dirty="0" err="1" smtClean="0">
                <a:latin typeface="DevLys 010" pitchFamily="2" charset="0"/>
              </a:rPr>
              <a:t>vk</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kaVs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vUnj</a:t>
            </a:r>
            <a:r>
              <a:rPr lang="en-US" dirty="0" smtClean="0">
                <a:latin typeface="DevLys 010" pitchFamily="2" charset="0"/>
              </a:rPr>
              <a:t> </a:t>
            </a:r>
            <a:r>
              <a:rPr lang="en-US" dirty="0" err="1" smtClean="0">
                <a:latin typeface="DevLys 010" pitchFamily="2" charset="0"/>
              </a:rPr>
              <a:t>bZ-Ogh-,e</a:t>
            </a:r>
            <a:r>
              <a:rPr lang="en-US" dirty="0" smtClean="0">
                <a:latin typeface="DevLys 010" pitchFamily="2" charset="0"/>
              </a:rPr>
              <a:t>- </a:t>
            </a:r>
            <a:r>
              <a:rPr lang="en-US" dirty="0" err="1" smtClean="0">
                <a:latin typeface="DevLys 010" pitchFamily="2" charset="0"/>
              </a:rPr>
              <a:t>e’khu</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cnyk</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t>
            </a:r>
            <a:r>
              <a:rPr lang="en-US" dirty="0" err="1" smtClean="0">
                <a:latin typeface="DevLys 010" pitchFamily="2" charset="0"/>
              </a:rPr>
              <a:t>lds</a:t>
            </a:r>
            <a:r>
              <a:rPr lang="en-US" dirty="0" smtClean="0">
                <a:latin typeface="DevLys 010" pitchFamily="2" charset="0"/>
              </a:rPr>
              <a:t> </a:t>
            </a:r>
            <a:r>
              <a:rPr lang="en-US" dirty="0" err="1" smtClean="0">
                <a:latin typeface="DevLys 010" pitchFamily="2" charset="0"/>
              </a:rPr>
              <a:t>bls</a:t>
            </a:r>
            <a:r>
              <a:rPr lang="en-US" dirty="0" smtClean="0">
                <a:latin typeface="DevLys 010" pitchFamily="2" charset="0"/>
              </a:rPr>
              <a:t> </a:t>
            </a:r>
            <a:r>
              <a:rPr lang="en-US" dirty="0" err="1" smtClean="0">
                <a:latin typeface="DevLys 010" pitchFamily="2" charset="0"/>
              </a:rPr>
              <a:t>lqfuf’pr</a:t>
            </a:r>
            <a:r>
              <a:rPr lang="en-US" dirty="0" smtClean="0">
                <a:latin typeface="DevLys 010" pitchFamily="2" charset="0"/>
              </a:rPr>
              <a:t> </a:t>
            </a:r>
            <a:r>
              <a:rPr lang="en-US" dirty="0" err="1" smtClean="0">
                <a:latin typeface="DevLys 010" pitchFamily="2" charset="0"/>
              </a:rPr>
              <a:t>djukA</a:t>
            </a:r>
            <a:endParaRPr lang="en-US" dirty="0" smtClean="0">
              <a:latin typeface="DevLys 010" pitchFamily="2" charset="0"/>
            </a:endParaRPr>
          </a:p>
          <a:p>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91736"/>
            <a:ext cx="1882775" cy="1310936"/>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a:bodyPr>
          <a:lstStyle/>
          <a:p>
            <a:pPr algn="ctr">
              <a:buNone/>
            </a:pPr>
            <a:r>
              <a:rPr lang="en-US" sz="4000" b="1" dirty="0" err="1" smtClean="0">
                <a:solidFill>
                  <a:srgbClr val="C00000"/>
                </a:solidFill>
                <a:latin typeface="DevLys 010" pitchFamily="2" charset="0"/>
              </a:rPr>
              <a:t>Ekrnku</a:t>
            </a:r>
            <a:r>
              <a:rPr lang="en-US" sz="4000" b="1" dirty="0" smtClean="0">
                <a:solidFill>
                  <a:srgbClr val="C00000"/>
                </a:solidFill>
                <a:latin typeface="DevLys 010" pitchFamily="2" charset="0"/>
              </a:rPr>
              <a:t> </a:t>
            </a:r>
            <a:r>
              <a:rPr lang="en-US" sz="4000" b="1" dirty="0" err="1" smtClean="0">
                <a:solidFill>
                  <a:srgbClr val="C00000"/>
                </a:solidFill>
                <a:latin typeface="DevLys 010" pitchFamily="2" charset="0"/>
              </a:rPr>
              <a:t>fnol</a:t>
            </a:r>
            <a:endParaRPr lang="en-US" sz="4000" b="1" dirty="0" smtClean="0">
              <a:solidFill>
                <a:srgbClr val="C00000"/>
              </a:solidFill>
              <a:latin typeface="DevLys 010" pitchFamily="2" charset="0"/>
            </a:endParaRPr>
          </a:p>
          <a:p>
            <a:pPr lvl="0" algn="just">
              <a:buNone/>
            </a:pPr>
            <a:endParaRPr lang="en-US" sz="900" dirty="0" smtClean="0"/>
          </a:p>
          <a:p>
            <a:pPr marL="514350" lvl="0" indent="-282575" algn="just"/>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fnu</a:t>
            </a:r>
            <a:r>
              <a:rPr lang="en-US" dirty="0" smtClean="0">
                <a:latin typeface="DevLys 010" pitchFamily="2" charset="0"/>
              </a:rPr>
              <a:t> </a:t>
            </a:r>
            <a:r>
              <a:rPr lang="en-US" dirty="0" err="1" smtClean="0">
                <a:latin typeface="DevLys 010" pitchFamily="2" charset="0"/>
              </a:rPr>
              <a:t>gksus</a:t>
            </a:r>
            <a:r>
              <a:rPr lang="en-US" dirty="0" smtClean="0">
                <a:latin typeface="DevLys 010" pitchFamily="2" charset="0"/>
              </a:rPr>
              <a:t> </a:t>
            </a:r>
            <a:r>
              <a:rPr lang="en-US" dirty="0" err="1" smtClean="0">
                <a:latin typeface="DevLys 010" pitchFamily="2" charset="0"/>
              </a:rPr>
              <a:t>okyh</a:t>
            </a:r>
            <a:r>
              <a:rPr lang="en-US" dirty="0" smtClean="0">
                <a:latin typeface="DevLys 010" pitchFamily="2" charset="0"/>
              </a:rPr>
              <a:t> </a:t>
            </a:r>
            <a:r>
              <a:rPr lang="en-US" dirty="0" err="1" smtClean="0">
                <a:latin typeface="DevLys 010" pitchFamily="2" charset="0"/>
              </a:rPr>
              <a:t>f’kdk;rksa</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dk;Zokgh</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leqfpr</a:t>
            </a:r>
            <a:r>
              <a:rPr lang="en-US" dirty="0" smtClean="0">
                <a:latin typeface="DevLys 010" pitchFamily="2" charset="0"/>
              </a:rPr>
              <a:t> </a:t>
            </a:r>
            <a:r>
              <a:rPr lang="en-US" dirty="0" err="1" smtClean="0">
                <a:latin typeface="DevLys 010" pitchFamily="2" charset="0"/>
              </a:rPr>
              <a:t>izca</a:t>
            </a:r>
            <a:r>
              <a:rPr lang="en-US" dirty="0" smtClean="0">
                <a:latin typeface="DevLys 010" pitchFamily="2" charset="0"/>
              </a:rPr>
              <a:t>/k </a:t>
            </a:r>
            <a:r>
              <a:rPr lang="en-US" dirty="0" err="1" smtClean="0">
                <a:latin typeface="DevLys 010" pitchFamily="2" charset="0"/>
              </a:rPr>
              <a:t>lqfuf’pr</a:t>
            </a:r>
            <a:r>
              <a:rPr lang="en-US" dirty="0" smtClean="0">
                <a:latin typeface="DevLys 010" pitchFamily="2" charset="0"/>
              </a:rPr>
              <a:t> </a:t>
            </a:r>
            <a:r>
              <a:rPr lang="en-US" dirty="0" err="1" smtClean="0">
                <a:latin typeface="DevLys 010" pitchFamily="2" charset="0"/>
              </a:rPr>
              <a:t>djukA</a:t>
            </a:r>
            <a:endParaRPr lang="en-US" dirty="0" smtClean="0">
              <a:latin typeface="DevLys 010" pitchFamily="2" charset="0"/>
            </a:endParaRPr>
          </a:p>
          <a:p>
            <a:pPr marL="514350" lvl="0" indent="-282575" algn="just"/>
            <a:r>
              <a:rPr lang="en-US" dirty="0" err="1" smtClean="0">
                <a:latin typeface="DevLys 010" pitchFamily="2" charset="0"/>
              </a:rPr>
              <a:t>nks&amp;nks</a:t>
            </a:r>
            <a:r>
              <a:rPr lang="en-US" dirty="0" smtClean="0">
                <a:latin typeface="DevLys 010" pitchFamily="2" charset="0"/>
              </a:rPr>
              <a:t> ?</a:t>
            </a:r>
            <a:r>
              <a:rPr lang="en-US" dirty="0" err="1" smtClean="0">
                <a:latin typeface="DevLys 010" pitchFamily="2" charset="0"/>
              </a:rPr>
              <a:t>kaVs</a:t>
            </a:r>
            <a:r>
              <a:rPr lang="en-US" dirty="0" smtClean="0">
                <a:latin typeface="DevLys 010" pitchFamily="2" charset="0"/>
              </a:rPr>
              <a:t> dh </a:t>
            </a:r>
            <a:r>
              <a:rPr lang="en-US" dirty="0" err="1" smtClean="0">
                <a:latin typeface="DevLys 010" pitchFamily="2" charset="0"/>
              </a:rPr>
              <a:t>efgyk&amp;iq</a:t>
            </a:r>
            <a:r>
              <a:rPr lang="en-US" dirty="0" smtClean="0">
                <a:latin typeface="DevLys 010" pitchFamily="2" charset="0"/>
              </a:rPr>
              <a:t>:"k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izfrosnu</a:t>
            </a:r>
            <a:r>
              <a:rPr lang="en-US" dirty="0" smtClean="0">
                <a:latin typeface="DevLys 010" pitchFamily="2" charset="0"/>
              </a:rPr>
              <a:t> </a:t>
            </a:r>
            <a:r>
              <a:rPr lang="en-US" dirty="0" err="1" smtClean="0">
                <a:latin typeface="DevLys 010" pitchFamily="2" charset="0"/>
              </a:rPr>
              <a:t>izkIr</a:t>
            </a:r>
            <a:r>
              <a:rPr lang="en-US" dirty="0" smtClean="0">
                <a:latin typeface="DevLys 010" pitchFamily="2" charset="0"/>
              </a:rPr>
              <a:t> </a:t>
            </a:r>
            <a:r>
              <a:rPr lang="en-US" dirty="0" err="1" smtClean="0">
                <a:latin typeface="DevLys 010" pitchFamily="2" charset="0"/>
              </a:rPr>
              <a:t>djukA</a:t>
            </a:r>
            <a:endParaRPr lang="en-US" dirty="0" smtClean="0">
              <a:latin typeface="DevLys 010" pitchFamily="2" charset="0"/>
            </a:endParaRPr>
          </a:p>
          <a:p>
            <a:pPr marL="514350" lvl="0" indent="-282575" algn="just"/>
            <a:r>
              <a:rPr lang="en-US" dirty="0" err="1" smtClean="0">
                <a:latin typeface="DevLys 010" pitchFamily="2" charset="0"/>
              </a:rPr>
              <a:t>egRoiw.kZ</a:t>
            </a:r>
            <a:r>
              <a:rPr lang="en-US" dirty="0" smtClean="0">
                <a:latin typeface="DevLys 010" pitchFamily="2" charset="0"/>
              </a:rPr>
              <a:t> ?</a:t>
            </a:r>
            <a:r>
              <a:rPr lang="en-US" dirty="0" err="1" smtClean="0">
                <a:latin typeface="DevLys 010" pitchFamily="2" charset="0"/>
              </a:rPr>
              <a:t>kVukvksa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fy;s</a:t>
            </a:r>
            <a:r>
              <a:rPr lang="en-US" dirty="0" smtClean="0">
                <a:latin typeface="DevLys 010" pitchFamily="2" charset="0"/>
              </a:rPr>
              <a:t> </a:t>
            </a:r>
            <a:r>
              <a:rPr lang="en-US" dirty="0" err="1" smtClean="0">
                <a:latin typeface="DevLys 010" pitchFamily="2" charset="0"/>
              </a:rPr>
              <a:t>Rofjr</a:t>
            </a:r>
            <a:r>
              <a:rPr lang="en-US" dirty="0" smtClean="0">
                <a:latin typeface="DevLys 010" pitchFamily="2" charset="0"/>
              </a:rPr>
              <a:t> </a:t>
            </a:r>
            <a:r>
              <a:rPr lang="en-US" dirty="0" err="1" smtClean="0">
                <a:latin typeface="DevLys 010" pitchFamily="2" charset="0"/>
              </a:rPr>
              <a:t>izfrosnu</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dk;Zokgh</a:t>
            </a:r>
            <a:r>
              <a:rPr lang="en-US" dirty="0" smtClean="0">
                <a:latin typeface="DevLys 010" pitchFamily="2" charset="0"/>
              </a:rPr>
              <a:t> </a:t>
            </a:r>
            <a:r>
              <a:rPr lang="en-US" dirty="0" err="1" smtClean="0">
                <a:latin typeface="DevLys 010" pitchFamily="2" charset="0"/>
              </a:rPr>
              <a:t>djukA</a:t>
            </a:r>
            <a:endParaRPr lang="en-US" dirty="0" smtClean="0">
              <a:latin typeface="DevLys 010" pitchFamily="2" charset="0"/>
            </a:endParaRPr>
          </a:p>
          <a:p>
            <a:pPr marL="514350" lvl="0" indent="-282575" algn="just"/>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lekfIr</a:t>
            </a:r>
            <a:r>
              <a:rPr lang="en-US" dirty="0" smtClean="0">
                <a:latin typeface="DevLys 010" pitchFamily="2" charset="0"/>
              </a:rPr>
              <a:t> dh </a:t>
            </a:r>
            <a:r>
              <a:rPr lang="en-US" dirty="0" err="1" smtClean="0">
                <a:latin typeface="DevLys 010" pitchFamily="2" charset="0"/>
              </a:rPr>
              <a:t>mfpr</a:t>
            </a:r>
            <a:r>
              <a:rPr lang="en-US" dirty="0" smtClean="0">
                <a:latin typeface="DevLys 010" pitchFamily="2" charset="0"/>
              </a:rPr>
              <a:t> ?</a:t>
            </a:r>
            <a:r>
              <a:rPr lang="en-US" dirty="0" err="1" smtClean="0">
                <a:latin typeface="DevLys 010" pitchFamily="2" charset="0"/>
              </a:rPr>
              <a:t>kks"k.kk</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e’khu</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vko’;d</a:t>
            </a:r>
            <a:r>
              <a:rPr lang="en-US" dirty="0" smtClean="0">
                <a:latin typeface="DevLys 010" pitchFamily="2" charset="0"/>
              </a:rPr>
              <a:t> :</a:t>
            </a:r>
            <a:r>
              <a:rPr lang="en-US" dirty="0" err="1" smtClean="0">
                <a:latin typeface="DevLys 010" pitchFamily="2" charset="0"/>
              </a:rPr>
              <a:t>i</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can </a:t>
            </a:r>
            <a:r>
              <a:rPr lang="en-US" dirty="0" err="1" smtClean="0">
                <a:latin typeface="DevLys 010" pitchFamily="2" charset="0"/>
              </a:rPr>
              <a:t>djuk</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mi;ksx</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ykbZ</a:t>
            </a:r>
            <a:r>
              <a:rPr lang="en-US" dirty="0" smtClean="0">
                <a:latin typeface="DevLys 010" pitchFamily="2" charset="0"/>
              </a:rPr>
              <a:t> </a:t>
            </a:r>
            <a:r>
              <a:rPr lang="en-US" dirty="0" err="1" smtClean="0">
                <a:latin typeface="DevLys 010" pitchFamily="2" charset="0"/>
              </a:rPr>
              <a:t>xbZ</a:t>
            </a:r>
            <a:r>
              <a:rPr lang="en-US" dirty="0" smtClean="0">
                <a:latin typeface="DevLys 010" pitchFamily="2" charset="0"/>
              </a:rPr>
              <a:t> </a:t>
            </a:r>
            <a:r>
              <a:rPr lang="en-US" dirty="0" err="1" smtClean="0">
                <a:latin typeface="DevLys 010" pitchFamily="2" charset="0"/>
              </a:rPr>
              <a:t>bZ-Ogh-,e</a:t>
            </a:r>
            <a:r>
              <a:rPr lang="en-US" dirty="0" smtClean="0">
                <a:latin typeface="DevLys 010" pitchFamily="2" charset="0"/>
              </a:rPr>
              <a:t>- </a:t>
            </a:r>
            <a:r>
              <a:rPr lang="en-US" dirty="0" err="1" smtClean="0">
                <a:latin typeface="DevLys 010" pitchFamily="2" charset="0"/>
              </a:rPr>
              <a:t>iqfyl</a:t>
            </a:r>
            <a:r>
              <a:rPr lang="en-US" dirty="0" smtClean="0">
                <a:latin typeface="DevLys 010" pitchFamily="2" charset="0"/>
              </a:rPr>
              <a:t> dh </a:t>
            </a:r>
            <a:r>
              <a:rPr lang="en-US" dirty="0" err="1" smtClean="0">
                <a:latin typeface="DevLys 010" pitchFamily="2" charset="0"/>
              </a:rPr>
              <a:t>lqj</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fHktokuk</a:t>
            </a:r>
            <a:r>
              <a:rPr lang="en-US" dirty="0" smtClean="0">
                <a:latin typeface="DevLys 010" pitchFamily="2" charset="0"/>
              </a:rPr>
              <a:t> </a:t>
            </a:r>
            <a:r>
              <a:rPr lang="en-US" dirty="0" err="1" smtClean="0">
                <a:latin typeface="DevLys 010" pitchFamily="2" charset="0"/>
              </a:rPr>
              <a:t>lqfuf’pr</a:t>
            </a:r>
            <a:r>
              <a:rPr lang="en-US" dirty="0" smtClean="0">
                <a:latin typeface="DevLys 010" pitchFamily="2" charset="0"/>
              </a:rPr>
              <a:t> </a:t>
            </a:r>
            <a:r>
              <a:rPr lang="en-US" dirty="0" err="1" smtClean="0">
                <a:latin typeface="DevLys 010" pitchFamily="2" charset="0"/>
              </a:rPr>
              <a:t>djukA</a:t>
            </a:r>
            <a:endParaRPr lang="en-US" dirty="0" smtClean="0">
              <a:latin typeface="DevLys 010" pitchFamily="2" charset="0"/>
            </a:endParaRPr>
          </a:p>
          <a:p>
            <a:pPr algn="just"/>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381000"/>
            <a:ext cx="7543800" cy="5668963"/>
          </a:xfrm>
        </p:spPr>
        <p:txBody>
          <a:bodyPr>
            <a:normAutofit fontScale="55000" lnSpcReduction="20000"/>
          </a:bodyPr>
          <a:lstStyle/>
          <a:p>
            <a:pPr lvl="0" algn="ctr">
              <a:buNone/>
            </a:pPr>
            <a:r>
              <a:rPr lang="en-US" sz="5200" b="1" dirty="0" err="1" smtClean="0">
                <a:solidFill>
                  <a:srgbClr val="0070C0"/>
                </a:solidFill>
                <a:latin typeface="Kruti Dev 010" pitchFamily="2" charset="0"/>
              </a:rPr>
              <a:t>lkexzh</a:t>
            </a:r>
            <a:r>
              <a:rPr lang="en-US" sz="5200" b="1" dirty="0" smtClean="0">
                <a:solidFill>
                  <a:srgbClr val="0070C0"/>
                </a:solidFill>
                <a:latin typeface="Kruti Dev 010" pitchFamily="2" charset="0"/>
              </a:rPr>
              <a:t> </a:t>
            </a:r>
            <a:r>
              <a:rPr lang="en-US" sz="5200" b="1" dirty="0" err="1" smtClean="0">
                <a:solidFill>
                  <a:srgbClr val="0070C0"/>
                </a:solidFill>
                <a:latin typeface="Kruti Dev 010" pitchFamily="2" charset="0"/>
              </a:rPr>
              <a:t>okilh</a:t>
            </a:r>
            <a:endParaRPr lang="en-US" sz="5200" b="1" dirty="0" smtClean="0">
              <a:solidFill>
                <a:srgbClr val="0070C0"/>
              </a:solidFill>
              <a:latin typeface="Kruti Dev 010" pitchFamily="2" charset="0"/>
            </a:endParaRPr>
          </a:p>
          <a:p>
            <a:pPr lvl="0" algn="ctr">
              <a:buNone/>
            </a:pPr>
            <a:endParaRPr lang="en-US" dirty="0" smtClean="0">
              <a:latin typeface="Kruti Dev 010" pitchFamily="2" charset="0"/>
            </a:endParaRPr>
          </a:p>
          <a:p>
            <a:pPr lvl="0" algn="just"/>
            <a:r>
              <a:rPr lang="en-US" sz="5100" dirty="0" err="1" smtClean="0">
                <a:latin typeface="DevLys 010" pitchFamily="2" charset="0"/>
              </a:rPr>
              <a:t>lkexzh</a:t>
            </a:r>
            <a:r>
              <a:rPr lang="en-US" sz="5100" dirty="0" smtClean="0">
                <a:latin typeface="DevLys 010" pitchFamily="2" charset="0"/>
              </a:rPr>
              <a:t> </a:t>
            </a:r>
            <a:r>
              <a:rPr lang="en-US" sz="5100" dirty="0" err="1" smtClean="0">
                <a:latin typeface="DevLys 010" pitchFamily="2" charset="0"/>
              </a:rPr>
              <a:t>forj.k</a:t>
            </a:r>
            <a:r>
              <a:rPr lang="en-US" sz="5100" dirty="0" smtClean="0">
                <a:latin typeface="DevLys 010" pitchFamily="2" charset="0"/>
              </a:rPr>
              <a:t> </a:t>
            </a:r>
            <a:r>
              <a:rPr lang="en-US" sz="5100" dirty="0" err="1" smtClean="0">
                <a:latin typeface="DevLys 010" pitchFamily="2" charset="0"/>
              </a:rPr>
              <a:t>okys</a:t>
            </a:r>
            <a:r>
              <a:rPr lang="en-US" sz="5100" dirty="0" smtClean="0">
                <a:latin typeface="DevLys 010" pitchFamily="2" charset="0"/>
              </a:rPr>
              <a:t> </a:t>
            </a:r>
            <a:r>
              <a:rPr lang="en-US" sz="5100" dirty="0" err="1" smtClean="0">
                <a:latin typeface="DevLys 010" pitchFamily="2" charset="0"/>
              </a:rPr>
              <a:t>izca</a:t>
            </a:r>
            <a:r>
              <a:rPr lang="en-US" sz="5100" dirty="0" smtClean="0">
                <a:latin typeface="DevLys 010" pitchFamily="2" charset="0"/>
              </a:rPr>
              <a:t>/</a:t>
            </a:r>
            <a:r>
              <a:rPr lang="en-US" sz="5100" dirty="0" err="1" smtClean="0">
                <a:latin typeface="DevLys 010" pitchFamily="2" charset="0"/>
              </a:rPr>
              <a:t>kksa</a:t>
            </a:r>
            <a:r>
              <a:rPr lang="en-US" sz="5100" dirty="0" smtClean="0">
                <a:latin typeface="DevLys 010" pitchFamily="2" charset="0"/>
              </a:rPr>
              <a:t> </a:t>
            </a:r>
            <a:r>
              <a:rPr lang="en-US" sz="5100" dirty="0" err="1" smtClean="0">
                <a:latin typeface="DevLys 010" pitchFamily="2" charset="0"/>
              </a:rPr>
              <a:t>dks</a:t>
            </a:r>
            <a:r>
              <a:rPr lang="en-US" sz="5100" dirty="0" smtClean="0">
                <a:latin typeface="DevLys 010" pitchFamily="2" charset="0"/>
              </a:rPr>
              <a:t> </a:t>
            </a:r>
            <a:r>
              <a:rPr lang="en-US" sz="5100" dirty="0" err="1" smtClean="0">
                <a:latin typeface="DevLys 010" pitchFamily="2" charset="0"/>
              </a:rPr>
              <a:t>lkexzh</a:t>
            </a:r>
            <a:r>
              <a:rPr lang="en-US" sz="5100" dirty="0" smtClean="0">
                <a:latin typeface="DevLys 010" pitchFamily="2" charset="0"/>
              </a:rPr>
              <a:t> </a:t>
            </a:r>
            <a:r>
              <a:rPr lang="en-US" sz="5100" dirty="0" err="1" smtClean="0">
                <a:latin typeface="DevLys 010" pitchFamily="2" charset="0"/>
              </a:rPr>
              <a:t>okilh</a:t>
            </a:r>
            <a:r>
              <a:rPr lang="en-US" sz="5100" dirty="0" smtClean="0">
                <a:latin typeface="DevLys 010" pitchFamily="2" charset="0"/>
              </a:rPr>
              <a:t> </a:t>
            </a:r>
            <a:r>
              <a:rPr lang="en-US" sz="5100" dirty="0" err="1" smtClean="0">
                <a:latin typeface="DevLys 010" pitchFamily="2" charset="0"/>
              </a:rPr>
              <a:t>ds</a:t>
            </a:r>
            <a:r>
              <a:rPr lang="en-US" sz="5100" dirty="0" smtClean="0">
                <a:latin typeface="DevLys 010" pitchFamily="2" charset="0"/>
              </a:rPr>
              <a:t> le; </a:t>
            </a:r>
            <a:r>
              <a:rPr lang="en-US" sz="5100" dirty="0" err="1" smtClean="0">
                <a:latin typeface="DevLys 010" pitchFamily="2" charset="0"/>
              </a:rPr>
              <a:t>Hkh</a:t>
            </a:r>
            <a:r>
              <a:rPr lang="en-US" sz="5100" dirty="0" smtClean="0">
                <a:latin typeface="DevLys 010" pitchFamily="2" charset="0"/>
              </a:rPr>
              <a:t> </a:t>
            </a:r>
            <a:r>
              <a:rPr lang="en-US" sz="5100" dirty="0" err="1" smtClean="0">
                <a:latin typeface="DevLys 010" pitchFamily="2" charset="0"/>
              </a:rPr>
              <a:t>ykxw</a:t>
            </a:r>
            <a:r>
              <a:rPr lang="en-US" sz="5100" dirty="0" smtClean="0">
                <a:latin typeface="DevLys 010" pitchFamily="2" charset="0"/>
              </a:rPr>
              <a:t> </a:t>
            </a:r>
            <a:r>
              <a:rPr lang="en-US" sz="5100" dirty="0" err="1" smtClean="0">
                <a:latin typeface="DevLys 010" pitchFamily="2" charset="0"/>
              </a:rPr>
              <a:t>fd;k</a:t>
            </a:r>
            <a:r>
              <a:rPr lang="en-US" sz="5100" dirty="0" smtClean="0">
                <a:latin typeface="DevLys 010" pitchFamily="2" charset="0"/>
              </a:rPr>
              <a:t> </a:t>
            </a:r>
            <a:r>
              <a:rPr lang="en-US" sz="5100" dirty="0" err="1" smtClean="0">
                <a:latin typeface="DevLys 010" pitchFamily="2" charset="0"/>
              </a:rPr>
              <a:t>tkosxkA</a:t>
            </a:r>
            <a:endParaRPr lang="en-US" sz="5100" dirty="0" smtClean="0">
              <a:latin typeface="DevLys 010" pitchFamily="2" charset="0"/>
            </a:endParaRPr>
          </a:p>
          <a:p>
            <a:pPr lvl="0" algn="just"/>
            <a:r>
              <a:rPr lang="en-US" sz="5100" dirty="0" err="1" smtClean="0">
                <a:latin typeface="DevLys 010" pitchFamily="2" charset="0"/>
              </a:rPr>
              <a:t>f’kdk;rksa</a:t>
            </a:r>
            <a:r>
              <a:rPr lang="en-US" sz="5100" dirty="0" smtClean="0">
                <a:latin typeface="DevLys 010" pitchFamily="2" charset="0"/>
              </a:rPr>
              <a:t> ,</a:t>
            </a:r>
            <a:r>
              <a:rPr lang="en-US" sz="5100" dirty="0" err="1" smtClean="0">
                <a:latin typeface="DevLys 010" pitchFamily="2" charset="0"/>
              </a:rPr>
              <a:t>oa</a:t>
            </a:r>
            <a:r>
              <a:rPr lang="en-US" sz="5100" dirty="0" smtClean="0">
                <a:latin typeface="DevLys 010" pitchFamily="2" charset="0"/>
              </a:rPr>
              <a:t> ?</a:t>
            </a:r>
            <a:r>
              <a:rPr lang="en-US" sz="5100" dirty="0" err="1" smtClean="0">
                <a:latin typeface="DevLys 010" pitchFamily="2" charset="0"/>
              </a:rPr>
              <a:t>kVukvksa</a:t>
            </a:r>
            <a:r>
              <a:rPr lang="en-US" sz="5100" dirty="0" smtClean="0">
                <a:latin typeface="DevLys 010" pitchFamily="2" charset="0"/>
              </a:rPr>
              <a:t> </a:t>
            </a:r>
            <a:r>
              <a:rPr lang="en-US" sz="5100" dirty="0" err="1" smtClean="0">
                <a:latin typeface="DevLys 010" pitchFamily="2" charset="0"/>
              </a:rPr>
              <a:t>okys</a:t>
            </a:r>
            <a:r>
              <a:rPr lang="en-US" sz="5100" dirty="0" smtClean="0">
                <a:latin typeface="DevLys 010" pitchFamily="2" charset="0"/>
              </a:rPr>
              <a:t> </a:t>
            </a:r>
            <a:r>
              <a:rPr lang="en-US" sz="5100" dirty="0" err="1" smtClean="0">
                <a:latin typeface="DevLys 010" pitchFamily="2" charset="0"/>
              </a:rPr>
              <a:t>ernku</a:t>
            </a:r>
            <a:r>
              <a:rPr lang="en-US" sz="5100" dirty="0" smtClean="0">
                <a:latin typeface="DevLys 010" pitchFamily="2" charset="0"/>
              </a:rPr>
              <a:t> </a:t>
            </a:r>
            <a:r>
              <a:rPr lang="en-US" sz="5100" dirty="0" err="1" smtClean="0">
                <a:latin typeface="DevLys 010" pitchFamily="2" charset="0"/>
              </a:rPr>
              <a:t>dsUnz</a:t>
            </a:r>
            <a:r>
              <a:rPr lang="en-US" sz="5100" dirty="0" smtClean="0">
                <a:latin typeface="DevLys 010" pitchFamily="2" charset="0"/>
              </a:rPr>
              <a:t> dh </a:t>
            </a:r>
            <a:r>
              <a:rPr lang="en-US" sz="5100" dirty="0" err="1" smtClean="0">
                <a:latin typeface="DevLys 010" pitchFamily="2" charset="0"/>
              </a:rPr>
              <a:t>lkexzh</a:t>
            </a:r>
            <a:r>
              <a:rPr lang="en-US" sz="5100" dirty="0" smtClean="0">
                <a:latin typeface="DevLys 010" pitchFamily="2" charset="0"/>
              </a:rPr>
              <a:t> dh </a:t>
            </a:r>
            <a:r>
              <a:rPr lang="en-US" sz="5100" dirty="0" err="1" smtClean="0">
                <a:latin typeface="DevLys 010" pitchFamily="2" charset="0"/>
              </a:rPr>
              <a:t>izkfIr</a:t>
            </a:r>
            <a:r>
              <a:rPr lang="en-US" sz="5100" dirty="0" smtClean="0">
                <a:latin typeface="DevLys 010" pitchFamily="2" charset="0"/>
              </a:rPr>
              <a:t> </a:t>
            </a:r>
            <a:r>
              <a:rPr lang="en-US" sz="5100" dirty="0" err="1" smtClean="0">
                <a:latin typeface="DevLys 010" pitchFamily="2" charset="0"/>
              </a:rPr>
              <a:t>ds</a:t>
            </a:r>
            <a:r>
              <a:rPr lang="en-US" sz="5100" dirty="0" smtClean="0">
                <a:latin typeface="DevLys 010" pitchFamily="2" charset="0"/>
              </a:rPr>
              <a:t> </a:t>
            </a:r>
            <a:r>
              <a:rPr lang="en-US" sz="5100" dirty="0" err="1" smtClean="0">
                <a:latin typeface="DevLys 010" pitchFamily="2" charset="0"/>
              </a:rPr>
              <a:t>fy;s</a:t>
            </a:r>
            <a:r>
              <a:rPr lang="en-US" sz="5100" dirty="0" smtClean="0">
                <a:latin typeface="DevLys 010" pitchFamily="2" charset="0"/>
              </a:rPr>
              <a:t> </a:t>
            </a:r>
            <a:r>
              <a:rPr lang="en-US" sz="5100" dirty="0" err="1" smtClean="0">
                <a:latin typeface="DevLys 010" pitchFamily="2" charset="0"/>
              </a:rPr>
              <a:t>i`Fkd</a:t>
            </a:r>
            <a:r>
              <a:rPr lang="en-US" sz="5100" dirty="0" smtClean="0">
                <a:latin typeface="DevLys 010" pitchFamily="2" charset="0"/>
              </a:rPr>
              <a:t> </a:t>
            </a:r>
            <a:r>
              <a:rPr lang="en-US" sz="5100" dirty="0" err="1" smtClean="0">
                <a:latin typeface="DevLys 010" pitchFamily="2" charset="0"/>
              </a:rPr>
              <a:t>dkmaVj</a:t>
            </a:r>
            <a:r>
              <a:rPr lang="en-US" sz="5100" dirty="0" smtClean="0">
                <a:latin typeface="DevLys 010" pitchFamily="2" charset="0"/>
              </a:rPr>
              <a:t> [</a:t>
            </a:r>
            <a:r>
              <a:rPr lang="en-US" sz="5100" dirty="0" err="1" smtClean="0">
                <a:latin typeface="DevLys 010" pitchFamily="2" charset="0"/>
              </a:rPr>
              <a:t>kksys</a:t>
            </a:r>
            <a:r>
              <a:rPr lang="en-US" sz="5100" dirty="0" smtClean="0">
                <a:latin typeface="DevLys 010" pitchFamily="2" charset="0"/>
              </a:rPr>
              <a:t> </a:t>
            </a:r>
            <a:r>
              <a:rPr lang="en-US" sz="5100" dirty="0" err="1" smtClean="0">
                <a:latin typeface="DevLys 010" pitchFamily="2" charset="0"/>
              </a:rPr>
              <a:t>tk;saxsA</a:t>
            </a:r>
            <a:endParaRPr lang="en-US" sz="5100" dirty="0" smtClean="0">
              <a:latin typeface="DevLys 010" pitchFamily="2" charset="0"/>
            </a:endParaRPr>
          </a:p>
          <a:p>
            <a:pPr lvl="0" algn="just"/>
            <a:r>
              <a:rPr lang="en-US" sz="5100" dirty="0" smtClean="0">
                <a:latin typeface="DevLys 010" pitchFamily="2" charset="0"/>
              </a:rPr>
              <a:t>izk:i&amp;18d ,</a:t>
            </a:r>
            <a:r>
              <a:rPr lang="en-US" sz="5100" dirty="0" err="1" smtClean="0">
                <a:latin typeface="DevLys 010" pitchFamily="2" charset="0"/>
              </a:rPr>
              <a:t>oa</a:t>
            </a:r>
            <a:r>
              <a:rPr lang="en-US" sz="5100" dirty="0" smtClean="0">
                <a:latin typeface="DevLys 010" pitchFamily="2" charset="0"/>
              </a:rPr>
              <a:t> </a:t>
            </a:r>
            <a:r>
              <a:rPr lang="en-US" sz="5100" dirty="0" err="1" smtClean="0">
                <a:latin typeface="DevLys 010" pitchFamily="2" charset="0"/>
              </a:rPr>
              <a:t>ihBklhu</a:t>
            </a:r>
            <a:r>
              <a:rPr lang="en-US" sz="5100" dirty="0" smtClean="0">
                <a:latin typeface="DevLys 010" pitchFamily="2" charset="0"/>
              </a:rPr>
              <a:t> </a:t>
            </a:r>
            <a:r>
              <a:rPr lang="en-US" sz="5100" dirty="0" err="1" smtClean="0">
                <a:latin typeface="DevLys 010" pitchFamily="2" charset="0"/>
              </a:rPr>
              <a:t>vf</a:t>
            </a:r>
            <a:r>
              <a:rPr lang="en-US" sz="5100" dirty="0" smtClean="0">
                <a:latin typeface="DevLys 010" pitchFamily="2" charset="0"/>
              </a:rPr>
              <a:t>/</a:t>
            </a:r>
            <a:r>
              <a:rPr lang="en-US" sz="5100" dirty="0" err="1" smtClean="0">
                <a:latin typeface="DevLys 010" pitchFamily="2" charset="0"/>
              </a:rPr>
              <a:t>kdkjh</a:t>
            </a:r>
            <a:r>
              <a:rPr lang="en-US" sz="5100" dirty="0" smtClean="0">
                <a:latin typeface="DevLys 010" pitchFamily="2" charset="0"/>
              </a:rPr>
              <a:t> dh </a:t>
            </a:r>
            <a:r>
              <a:rPr lang="en-US" sz="5100" dirty="0" err="1" smtClean="0">
                <a:latin typeface="DevLys 010" pitchFamily="2" charset="0"/>
              </a:rPr>
              <a:t>lwpuk</a:t>
            </a:r>
            <a:r>
              <a:rPr lang="en-US" sz="5100" dirty="0" smtClean="0">
                <a:latin typeface="DevLys 010" pitchFamily="2" charset="0"/>
              </a:rPr>
              <a:t> </a:t>
            </a:r>
            <a:r>
              <a:rPr lang="en-US" sz="5100" dirty="0" err="1" smtClean="0">
                <a:latin typeface="DevLys 010" pitchFamily="2" charset="0"/>
              </a:rPr>
              <a:t>laca</a:t>
            </a:r>
            <a:r>
              <a:rPr lang="en-US" sz="5100" dirty="0" smtClean="0">
                <a:latin typeface="DevLys 010" pitchFamily="2" charset="0"/>
              </a:rPr>
              <a:t>/</a:t>
            </a:r>
            <a:r>
              <a:rPr lang="en-US" sz="5100" dirty="0" err="1" smtClean="0">
                <a:latin typeface="DevLys 010" pitchFamily="2" charset="0"/>
              </a:rPr>
              <a:t>kh</a:t>
            </a:r>
            <a:r>
              <a:rPr lang="en-US" sz="5100" dirty="0" smtClean="0">
                <a:latin typeface="DevLys 010" pitchFamily="2" charset="0"/>
              </a:rPr>
              <a:t> </a:t>
            </a:r>
            <a:r>
              <a:rPr lang="en-US" sz="5100" dirty="0" err="1" smtClean="0">
                <a:latin typeface="DevLys 010" pitchFamily="2" charset="0"/>
              </a:rPr>
              <a:t>vfrfjDr</a:t>
            </a:r>
            <a:r>
              <a:rPr lang="en-US" sz="5100" dirty="0" smtClean="0">
                <a:latin typeface="DevLys 010" pitchFamily="2" charset="0"/>
              </a:rPr>
              <a:t> '</a:t>
            </a:r>
            <a:r>
              <a:rPr lang="en-US" sz="5100" dirty="0" err="1" smtClean="0">
                <a:latin typeface="DevLys 010" pitchFamily="2" charset="0"/>
              </a:rPr>
              <a:t>khV</a:t>
            </a:r>
            <a:r>
              <a:rPr lang="en-US" sz="5100" dirty="0" smtClean="0">
                <a:latin typeface="DevLys 010" pitchFamily="2" charset="0"/>
              </a:rPr>
              <a:t> </a:t>
            </a:r>
            <a:r>
              <a:rPr lang="en-US" sz="5100" dirty="0" err="1" smtClean="0">
                <a:latin typeface="DevLys 010" pitchFamily="2" charset="0"/>
              </a:rPr>
              <a:t>dk</a:t>
            </a:r>
            <a:r>
              <a:rPr lang="en-US" sz="5100" dirty="0" smtClean="0">
                <a:latin typeface="DevLys 010" pitchFamily="2" charset="0"/>
              </a:rPr>
              <a:t> </a:t>
            </a:r>
            <a:r>
              <a:rPr lang="en-US" sz="5100" dirty="0" err="1" smtClean="0">
                <a:latin typeface="DevLys 010" pitchFamily="2" charset="0"/>
              </a:rPr>
              <a:t>laxzg.k</a:t>
            </a:r>
            <a:r>
              <a:rPr lang="en-US" sz="5100" dirty="0" smtClean="0">
                <a:latin typeface="DevLys 010" pitchFamily="2" charset="0"/>
              </a:rPr>
              <a:t> ,</a:t>
            </a:r>
            <a:r>
              <a:rPr lang="en-US" sz="5100" dirty="0" err="1" smtClean="0">
                <a:latin typeface="DevLys 010" pitchFamily="2" charset="0"/>
              </a:rPr>
              <a:t>oa</a:t>
            </a:r>
            <a:r>
              <a:rPr lang="en-US" sz="5100" dirty="0" smtClean="0">
                <a:latin typeface="DevLys 010" pitchFamily="2" charset="0"/>
              </a:rPr>
              <a:t> </a:t>
            </a:r>
            <a:r>
              <a:rPr lang="en-US" sz="5100" dirty="0" err="1" smtClean="0">
                <a:latin typeface="DevLys 010" pitchFamily="2" charset="0"/>
              </a:rPr>
              <a:t>ladyu</a:t>
            </a:r>
            <a:r>
              <a:rPr lang="en-US" sz="5100" dirty="0" smtClean="0">
                <a:latin typeface="DevLys 010" pitchFamily="2" charset="0"/>
              </a:rPr>
              <a:t> </a:t>
            </a:r>
            <a:r>
              <a:rPr lang="en-US" sz="5100" dirty="0" err="1" smtClean="0">
                <a:latin typeface="DevLys 010" pitchFamily="2" charset="0"/>
              </a:rPr>
              <a:t>djukA</a:t>
            </a:r>
            <a:endParaRPr lang="en-US" sz="5100" dirty="0" smtClean="0">
              <a:latin typeface="DevLys 010" pitchFamily="2" charset="0"/>
            </a:endParaRPr>
          </a:p>
          <a:p>
            <a:pPr lvl="0" algn="just"/>
            <a:r>
              <a:rPr lang="en-US" sz="5100" dirty="0" err="1" smtClean="0">
                <a:latin typeface="DevLys 010" pitchFamily="2" charset="0"/>
              </a:rPr>
              <a:t>vH;fFkZ;ksa</a:t>
            </a:r>
            <a:r>
              <a:rPr lang="en-US" sz="5100" dirty="0" smtClean="0">
                <a:latin typeface="DevLys 010" pitchFamily="2" charset="0"/>
              </a:rPr>
              <a:t> </a:t>
            </a:r>
            <a:r>
              <a:rPr lang="en-US" sz="5100" dirty="0" err="1" smtClean="0">
                <a:latin typeface="DevLys 010" pitchFamily="2" charset="0"/>
              </a:rPr>
              <a:t>vFkok</a:t>
            </a:r>
            <a:r>
              <a:rPr lang="en-US" sz="5100" dirty="0" smtClean="0">
                <a:latin typeface="DevLys 010" pitchFamily="2" charset="0"/>
              </a:rPr>
              <a:t> </a:t>
            </a:r>
            <a:r>
              <a:rPr lang="en-US" sz="5100" dirty="0" err="1" smtClean="0">
                <a:latin typeface="DevLys 010" pitchFamily="2" charset="0"/>
              </a:rPr>
              <a:t>muds</a:t>
            </a:r>
            <a:r>
              <a:rPr lang="en-US" sz="5100" dirty="0" smtClean="0">
                <a:latin typeface="DevLys 010" pitchFamily="2" charset="0"/>
              </a:rPr>
              <a:t> </a:t>
            </a:r>
            <a:r>
              <a:rPr lang="en-US" sz="5100" dirty="0" err="1" smtClean="0">
                <a:latin typeface="DevLys 010" pitchFamily="2" charset="0"/>
              </a:rPr>
              <a:t>izfrfuf</a:t>
            </a:r>
            <a:r>
              <a:rPr lang="en-US" sz="5100" dirty="0" smtClean="0">
                <a:latin typeface="DevLys 010" pitchFamily="2" charset="0"/>
              </a:rPr>
              <a:t>/</a:t>
            </a:r>
            <a:r>
              <a:rPr lang="en-US" sz="5100" dirty="0" err="1" smtClean="0">
                <a:latin typeface="DevLys 010" pitchFamily="2" charset="0"/>
              </a:rPr>
              <a:t>k;ksa</a:t>
            </a:r>
            <a:r>
              <a:rPr lang="en-US" sz="5100" dirty="0" smtClean="0">
                <a:latin typeface="DevLys 010" pitchFamily="2" charset="0"/>
              </a:rPr>
              <a:t> dh </a:t>
            </a:r>
            <a:r>
              <a:rPr lang="en-US" sz="5100" dirty="0" err="1" smtClean="0">
                <a:latin typeface="DevLys 010" pitchFamily="2" charset="0"/>
              </a:rPr>
              <a:t>mifLFkfr</a:t>
            </a:r>
            <a:r>
              <a:rPr lang="en-US" sz="5100" dirty="0" smtClean="0">
                <a:latin typeface="DevLys 010" pitchFamily="2" charset="0"/>
              </a:rPr>
              <a:t> </a:t>
            </a:r>
            <a:r>
              <a:rPr lang="en-US" sz="5100" dirty="0" err="1" smtClean="0">
                <a:latin typeface="DevLys 010" pitchFamily="2" charset="0"/>
              </a:rPr>
              <a:t>esa</a:t>
            </a:r>
            <a:r>
              <a:rPr lang="en-US" sz="5100" dirty="0" smtClean="0">
                <a:latin typeface="DevLys 010" pitchFamily="2" charset="0"/>
              </a:rPr>
              <a:t> </a:t>
            </a:r>
            <a:r>
              <a:rPr lang="en-US" sz="5100" dirty="0" err="1" smtClean="0">
                <a:latin typeface="DevLys 010" pitchFamily="2" charset="0"/>
              </a:rPr>
              <a:t>LVªkax</a:t>
            </a:r>
            <a:r>
              <a:rPr lang="en-US" sz="5100" dirty="0" smtClean="0">
                <a:latin typeface="DevLys 010" pitchFamily="2" charset="0"/>
              </a:rPr>
              <a:t> :e </a:t>
            </a:r>
            <a:r>
              <a:rPr lang="en-US" sz="5100" dirty="0" err="1" smtClean="0">
                <a:latin typeface="DevLys 010" pitchFamily="2" charset="0"/>
              </a:rPr>
              <a:t>dks</a:t>
            </a:r>
            <a:r>
              <a:rPr lang="en-US" sz="5100" dirty="0" smtClean="0">
                <a:latin typeface="DevLys 010" pitchFamily="2" charset="0"/>
              </a:rPr>
              <a:t> </a:t>
            </a:r>
            <a:r>
              <a:rPr lang="en-US" sz="5100" dirty="0" err="1" smtClean="0">
                <a:latin typeface="DevLys 010" pitchFamily="2" charset="0"/>
              </a:rPr>
              <a:t>lhy</a:t>
            </a:r>
            <a:r>
              <a:rPr lang="en-US" sz="5100" dirty="0" smtClean="0">
                <a:latin typeface="DevLys 010" pitchFamily="2" charset="0"/>
              </a:rPr>
              <a:t> </a:t>
            </a:r>
            <a:r>
              <a:rPr lang="en-US" sz="5100" dirty="0" err="1" smtClean="0">
                <a:latin typeface="DevLys 010" pitchFamily="2" charset="0"/>
              </a:rPr>
              <a:t>djukA</a:t>
            </a:r>
            <a:r>
              <a:rPr lang="en-US" sz="5100" dirty="0" smtClean="0">
                <a:latin typeface="DevLys 010" pitchFamily="2" charset="0"/>
              </a:rPr>
              <a:t> </a:t>
            </a:r>
            <a:r>
              <a:rPr lang="en-US" sz="5100" dirty="0" err="1" smtClean="0">
                <a:latin typeface="DevLys 010" pitchFamily="2" charset="0"/>
              </a:rPr>
              <a:t>vk;ksx</a:t>
            </a:r>
            <a:r>
              <a:rPr lang="en-US" sz="5100" dirty="0" smtClean="0">
                <a:latin typeface="DevLys 010" pitchFamily="2" charset="0"/>
              </a:rPr>
              <a:t> </a:t>
            </a:r>
            <a:r>
              <a:rPr lang="en-US" sz="5100" dirty="0" err="1" smtClean="0">
                <a:latin typeface="DevLys 010" pitchFamily="2" charset="0"/>
              </a:rPr>
              <a:t>ds</a:t>
            </a:r>
            <a:r>
              <a:rPr lang="en-US" sz="5100" dirty="0" smtClean="0">
                <a:latin typeface="DevLys 010" pitchFamily="2" charset="0"/>
              </a:rPr>
              <a:t> </a:t>
            </a:r>
            <a:r>
              <a:rPr lang="en-US" sz="5100" dirty="0" err="1" smtClean="0">
                <a:latin typeface="DevLys 010" pitchFamily="2" charset="0"/>
              </a:rPr>
              <a:t>funsZ’kkuqlkj</a:t>
            </a:r>
            <a:r>
              <a:rPr lang="en-US" sz="5100" dirty="0" smtClean="0">
                <a:latin typeface="DevLys 010" pitchFamily="2" charset="0"/>
              </a:rPr>
              <a:t> </a:t>
            </a:r>
            <a:r>
              <a:rPr lang="en-US" sz="5100" dirty="0" err="1" smtClean="0">
                <a:latin typeface="DevLys 010" pitchFamily="2" charset="0"/>
              </a:rPr>
              <a:t>lqj</a:t>
            </a:r>
            <a:r>
              <a:rPr lang="en-US" sz="5100" dirty="0" smtClean="0">
                <a:latin typeface="DevLys 010" pitchFamily="2" charset="0"/>
              </a:rPr>
              <a:t>{</a:t>
            </a:r>
            <a:r>
              <a:rPr lang="en-US" sz="5100" dirty="0" err="1" smtClean="0">
                <a:latin typeface="DevLys 010" pitchFamily="2" charset="0"/>
              </a:rPr>
              <a:t>kk&amp;O;oLFkk</a:t>
            </a:r>
            <a:r>
              <a:rPr lang="en-US" sz="5100" dirty="0" smtClean="0">
                <a:latin typeface="DevLys 010" pitchFamily="2" charset="0"/>
              </a:rPr>
              <a:t> </a:t>
            </a:r>
            <a:r>
              <a:rPr lang="en-US" sz="5100" dirty="0" err="1" smtClean="0">
                <a:latin typeface="DevLys 010" pitchFamily="2" charset="0"/>
              </a:rPr>
              <a:t>dk</a:t>
            </a:r>
            <a:r>
              <a:rPr lang="en-US" sz="5100" dirty="0" smtClean="0">
                <a:latin typeface="DevLys 010" pitchFamily="2" charset="0"/>
              </a:rPr>
              <a:t> </a:t>
            </a:r>
            <a:r>
              <a:rPr lang="en-US" sz="5100" dirty="0" err="1" smtClean="0">
                <a:latin typeface="DevLys 010" pitchFamily="2" charset="0"/>
              </a:rPr>
              <a:t>izca</a:t>
            </a:r>
            <a:r>
              <a:rPr lang="en-US" sz="5100" dirty="0" smtClean="0">
                <a:latin typeface="DevLys 010" pitchFamily="2" charset="0"/>
              </a:rPr>
              <a:t>/k </a:t>
            </a:r>
            <a:r>
              <a:rPr lang="en-US" sz="5100" dirty="0" err="1" smtClean="0">
                <a:latin typeface="DevLys 010" pitchFamily="2" charset="0"/>
              </a:rPr>
              <a:t>djuk</a:t>
            </a:r>
            <a:r>
              <a:rPr lang="en-US" sz="5100" dirty="0" smtClean="0">
                <a:latin typeface="DevLys 010" pitchFamily="2" charset="0"/>
              </a:rPr>
              <a:t>] </a:t>
            </a:r>
            <a:r>
              <a:rPr lang="en-US" sz="5100" dirty="0" err="1" smtClean="0">
                <a:latin typeface="DevLys 010" pitchFamily="2" charset="0"/>
              </a:rPr>
              <a:t>ftlesa</a:t>
            </a:r>
            <a:r>
              <a:rPr lang="en-US" sz="5100" dirty="0" smtClean="0">
                <a:latin typeface="DevLys 010" pitchFamily="2" charset="0"/>
              </a:rPr>
              <a:t> </a:t>
            </a:r>
            <a:r>
              <a:rPr lang="en-US" sz="5100" dirty="0" err="1" smtClean="0">
                <a:latin typeface="DevLys 010" pitchFamily="2" charset="0"/>
              </a:rPr>
              <a:t>fofM;ksxzkQh@</a:t>
            </a:r>
            <a:r>
              <a:rPr lang="en-US" sz="5100" dirty="0" err="1" smtClean="0">
                <a:latin typeface="Arial" pitchFamily="34" charset="0"/>
                <a:cs typeface="Arial" pitchFamily="34" charset="0"/>
              </a:rPr>
              <a:t>CCTV</a:t>
            </a:r>
            <a:r>
              <a:rPr lang="en-US" sz="5100" dirty="0" smtClean="0">
                <a:latin typeface="DevLys 010" pitchFamily="2" charset="0"/>
              </a:rPr>
              <a:t> </a:t>
            </a:r>
            <a:r>
              <a:rPr lang="en-US" sz="5100" dirty="0" err="1" smtClean="0">
                <a:latin typeface="DevLys 010" pitchFamily="2" charset="0"/>
              </a:rPr>
              <a:t>dSejk</a:t>
            </a:r>
            <a:r>
              <a:rPr lang="en-US" sz="5100" dirty="0" smtClean="0">
                <a:latin typeface="DevLys 010" pitchFamily="2" charset="0"/>
              </a:rPr>
              <a:t> </a:t>
            </a:r>
            <a:r>
              <a:rPr lang="en-US" sz="5100" dirty="0" err="1" smtClean="0">
                <a:latin typeface="DevLys 010" pitchFamily="2" charset="0"/>
              </a:rPr>
              <a:t>Hkh</a:t>
            </a:r>
            <a:r>
              <a:rPr lang="en-US" sz="5100" dirty="0" smtClean="0">
                <a:latin typeface="DevLys 010" pitchFamily="2" charset="0"/>
              </a:rPr>
              <a:t> </a:t>
            </a:r>
            <a:r>
              <a:rPr lang="en-US" sz="5100" dirty="0" err="1" smtClean="0">
                <a:latin typeface="DevLys 010" pitchFamily="2" charset="0"/>
              </a:rPr>
              <a:t>lfEefyr</a:t>
            </a:r>
            <a:r>
              <a:rPr lang="en-US" sz="5100" dirty="0" smtClean="0">
                <a:latin typeface="DevLys 010" pitchFamily="2" charset="0"/>
              </a:rPr>
              <a:t> </a:t>
            </a:r>
            <a:r>
              <a:rPr lang="en-US" sz="5100" dirty="0" err="1" smtClean="0">
                <a:latin typeface="DevLys 010" pitchFamily="2" charset="0"/>
              </a:rPr>
              <a:t>gSA</a:t>
            </a:r>
            <a:endParaRPr lang="en-US" sz="5100" dirty="0" smtClean="0">
              <a:latin typeface="DevLys 010" pitchFamily="2" charset="0"/>
            </a:endParaRPr>
          </a:p>
          <a:p>
            <a:pPr lvl="0" algn="just"/>
            <a:r>
              <a:rPr lang="en-US" sz="5100" dirty="0" err="1" smtClean="0">
                <a:latin typeface="DevLys 010" pitchFamily="2" charset="0"/>
              </a:rPr>
              <a:t>ihBklhu</a:t>
            </a:r>
            <a:r>
              <a:rPr lang="en-US" sz="5100" dirty="0" smtClean="0">
                <a:latin typeface="DevLys 010" pitchFamily="2" charset="0"/>
              </a:rPr>
              <a:t> </a:t>
            </a:r>
            <a:r>
              <a:rPr lang="en-US" sz="5100" dirty="0" err="1" smtClean="0">
                <a:latin typeface="DevLys 010" pitchFamily="2" charset="0"/>
              </a:rPr>
              <a:t>vf</a:t>
            </a:r>
            <a:r>
              <a:rPr lang="en-US" sz="5100" dirty="0" smtClean="0">
                <a:latin typeface="DevLys 010" pitchFamily="2" charset="0"/>
              </a:rPr>
              <a:t>/</a:t>
            </a:r>
            <a:r>
              <a:rPr lang="en-US" sz="5100" dirty="0" err="1" smtClean="0">
                <a:latin typeface="DevLys 010" pitchFamily="2" charset="0"/>
              </a:rPr>
              <a:t>kdkfj;ksa</a:t>
            </a:r>
            <a:r>
              <a:rPr lang="en-US" sz="5100" dirty="0" smtClean="0">
                <a:latin typeface="DevLys 010" pitchFamily="2" charset="0"/>
              </a:rPr>
              <a:t> dh </a:t>
            </a:r>
            <a:r>
              <a:rPr lang="en-US" sz="5100" dirty="0" err="1" smtClean="0">
                <a:latin typeface="DevLys 010" pitchFamily="2" charset="0"/>
              </a:rPr>
              <a:t>Mk;jh</a:t>
            </a:r>
            <a:r>
              <a:rPr lang="en-US" sz="5100" dirty="0" smtClean="0">
                <a:latin typeface="DevLys 010" pitchFamily="2" charset="0"/>
              </a:rPr>
              <a:t> ,</a:t>
            </a:r>
            <a:r>
              <a:rPr lang="en-US" sz="5100" dirty="0" err="1" smtClean="0">
                <a:latin typeface="DevLys 010" pitchFamily="2" charset="0"/>
              </a:rPr>
              <a:t>oa</a:t>
            </a:r>
            <a:r>
              <a:rPr lang="en-US" sz="5100" dirty="0" smtClean="0">
                <a:latin typeface="DevLys 010" pitchFamily="2" charset="0"/>
              </a:rPr>
              <a:t> </a:t>
            </a:r>
            <a:r>
              <a:rPr lang="en-US" sz="5100" dirty="0" err="1" smtClean="0">
                <a:latin typeface="DevLys 010" pitchFamily="2" charset="0"/>
              </a:rPr>
              <a:t>vU</a:t>
            </a:r>
            <a:r>
              <a:rPr lang="en-US" sz="5100" dirty="0" smtClean="0">
                <a:latin typeface="DevLys 010" pitchFamily="2" charset="0"/>
              </a:rPr>
              <a:t>; </a:t>
            </a:r>
            <a:r>
              <a:rPr lang="en-US" sz="5100" dirty="0" err="1" smtClean="0">
                <a:latin typeface="DevLys 010" pitchFamily="2" charset="0"/>
              </a:rPr>
              <a:t>nLrkost</a:t>
            </a:r>
            <a:r>
              <a:rPr lang="en-US" sz="5100" dirty="0" smtClean="0">
                <a:latin typeface="DevLys 010" pitchFamily="2" charset="0"/>
              </a:rPr>
              <a:t> ,d </a:t>
            </a:r>
            <a:r>
              <a:rPr lang="en-US" sz="5100" dirty="0" err="1" smtClean="0">
                <a:latin typeface="DevLys 010" pitchFamily="2" charset="0"/>
              </a:rPr>
              <a:t>i`Fkd</a:t>
            </a:r>
            <a:r>
              <a:rPr lang="en-US" sz="5100" dirty="0" smtClean="0">
                <a:latin typeface="DevLys 010" pitchFamily="2" charset="0"/>
              </a:rPr>
              <a:t> </a:t>
            </a:r>
            <a:r>
              <a:rPr lang="en-US" sz="5100" dirty="0" err="1" smtClean="0">
                <a:latin typeface="DevLys 010" pitchFamily="2" charset="0"/>
              </a:rPr>
              <a:t>LVªkax</a:t>
            </a:r>
            <a:r>
              <a:rPr lang="en-US" sz="5100" dirty="0" smtClean="0">
                <a:latin typeface="DevLys 010" pitchFamily="2" charset="0"/>
              </a:rPr>
              <a:t> :e </a:t>
            </a:r>
            <a:r>
              <a:rPr lang="en-US" sz="5100" dirty="0" err="1" smtClean="0">
                <a:latin typeface="DevLys 010" pitchFamily="2" charset="0"/>
              </a:rPr>
              <a:t>ls</a:t>
            </a:r>
            <a:r>
              <a:rPr lang="en-US" sz="5100" dirty="0" smtClean="0">
                <a:latin typeface="DevLys 010" pitchFamily="2" charset="0"/>
              </a:rPr>
              <a:t> j[</a:t>
            </a:r>
            <a:r>
              <a:rPr lang="en-US" sz="5100" dirty="0" err="1" smtClean="0">
                <a:latin typeface="DevLys 010" pitchFamily="2" charset="0"/>
              </a:rPr>
              <a:t>ks</a:t>
            </a:r>
            <a:r>
              <a:rPr lang="en-US" sz="5100" dirty="0" smtClean="0">
                <a:latin typeface="DevLys 010" pitchFamily="2" charset="0"/>
              </a:rPr>
              <a:t> </a:t>
            </a:r>
            <a:r>
              <a:rPr lang="en-US" sz="5100" dirty="0" err="1" smtClean="0">
                <a:latin typeface="DevLys 010" pitchFamily="2" charset="0"/>
              </a:rPr>
              <a:t>tkus</a:t>
            </a:r>
            <a:r>
              <a:rPr lang="en-US" sz="5100" dirty="0" smtClean="0">
                <a:latin typeface="DevLys 010" pitchFamily="2" charset="0"/>
              </a:rPr>
              <a:t> </a:t>
            </a:r>
            <a:r>
              <a:rPr lang="en-US" sz="5100" dirty="0" err="1" smtClean="0">
                <a:latin typeface="DevLys 010" pitchFamily="2" charset="0"/>
              </a:rPr>
              <a:t>pkfg;s</a:t>
            </a:r>
            <a:r>
              <a:rPr lang="en-US" sz="5100" dirty="0" smtClean="0">
                <a:latin typeface="DevLys 010" pitchFamily="2" charset="0"/>
              </a:rPr>
              <a:t> u </a:t>
            </a:r>
            <a:r>
              <a:rPr lang="en-US" sz="5100" dirty="0" err="1" smtClean="0">
                <a:latin typeface="DevLys 010" pitchFamily="2" charset="0"/>
              </a:rPr>
              <a:t>fd</a:t>
            </a:r>
            <a:r>
              <a:rPr lang="en-US" sz="5100" dirty="0" smtClean="0">
                <a:latin typeface="DevLys 010" pitchFamily="2" charset="0"/>
              </a:rPr>
              <a:t> </a:t>
            </a:r>
            <a:r>
              <a:rPr lang="en-US" sz="5100" dirty="0" err="1" smtClean="0">
                <a:latin typeface="DevLys 010" pitchFamily="2" charset="0"/>
              </a:rPr>
              <a:t>bZ-Ogh-,e</a:t>
            </a:r>
            <a:r>
              <a:rPr lang="en-US" sz="5100" dirty="0" smtClean="0">
                <a:latin typeface="DevLys 010" pitchFamily="2" charset="0"/>
              </a:rPr>
              <a:t>- </a:t>
            </a:r>
            <a:r>
              <a:rPr lang="en-US" sz="5100" dirty="0" err="1" smtClean="0">
                <a:latin typeface="DevLys 010" pitchFamily="2" charset="0"/>
              </a:rPr>
              <a:t>LVªkax</a:t>
            </a:r>
            <a:r>
              <a:rPr lang="en-US" sz="5100" dirty="0" smtClean="0">
                <a:latin typeface="DevLys 010" pitchFamily="2" charset="0"/>
              </a:rPr>
              <a:t> :e </a:t>
            </a:r>
            <a:r>
              <a:rPr lang="en-US" sz="5100" dirty="0" err="1" smtClean="0">
                <a:latin typeface="DevLys 010" pitchFamily="2" charset="0"/>
              </a:rPr>
              <a:t>esa</a:t>
            </a:r>
            <a:r>
              <a:rPr lang="en-US" sz="5100" dirty="0" smtClean="0">
                <a:latin typeface="DevLys 010" pitchFamily="2" charset="0"/>
              </a:rPr>
              <a:t> </a:t>
            </a:r>
            <a:r>
              <a:rPr lang="en-US" sz="5100" dirty="0" err="1" smtClean="0">
                <a:latin typeface="DevLys 010" pitchFamily="2" charset="0"/>
              </a:rPr>
              <a:t>rkfd</a:t>
            </a:r>
            <a:r>
              <a:rPr lang="en-US" sz="5100" dirty="0" smtClean="0">
                <a:latin typeface="DevLys 010" pitchFamily="2" charset="0"/>
              </a:rPr>
              <a:t> </a:t>
            </a:r>
            <a:r>
              <a:rPr lang="en-US" sz="5100" dirty="0" err="1" smtClean="0">
                <a:latin typeface="DevLys 010" pitchFamily="2" charset="0"/>
              </a:rPr>
              <a:t>tkap</a:t>
            </a:r>
            <a:r>
              <a:rPr lang="en-US" sz="5100" dirty="0" smtClean="0">
                <a:latin typeface="DevLys 010" pitchFamily="2" charset="0"/>
              </a:rPr>
              <a:t> </a:t>
            </a:r>
            <a:r>
              <a:rPr lang="en-US" sz="5100" dirty="0" err="1" smtClean="0">
                <a:latin typeface="DevLys 010" pitchFamily="2" charset="0"/>
              </a:rPr>
              <a:t>iM+rky</a:t>
            </a:r>
            <a:r>
              <a:rPr lang="en-US" sz="5100" dirty="0" smtClean="0">
                <a:latin typeface="DevLys 010" pitchFamily="2" charset="0"/>
              </a:rPr>
              <a:t> </a:t>
            </a:r>
            <a:r>
              <a:rPr lang="en-US" sz="5100" dirty="0" err="1" smtClean="0">
                <a:latin typeface="DevLys 010" pitchFamily="2" charset="0"/>
              </a:rPr>
              <a:t>ds</a:t>
            </a:r>
            <a:r>
              <a:rPr lang="en-US" sz="5100" dirty="0" smtClean="0">
                <a:latin typeface="DevLys 010" pitchFamily="2" charset="0"/>
              </a:rPr>
              <a:t> le; </a:t>
            </a:r>
            <a:r>
              <a:rPr lang="en-US" sz="5100" dirty="0" err="1" smtClean="0">
                <a:latin typeface="DevLys 010" pitchFamily="2" charset="0"/>
              </a:rPr>
              <a:t>mudk</a:t>
            </a:r>
            <a:r>
              <a:rPr lang="en-US" sz="5100" dirty="0" smtClean="0">
                <a:latin typeface="DevLys 010" pitchFamily="2" charset="0"/>
              </a:rPr>
              <a:t> </a:t>
            </a:r>
            <a:r>
              <a:rPr lang="en-US" sz="5100" dirty="0" err="1" smtClean="0">
                <a:latin typeface="DevLys 010" pitchFamily="2" charset="0"/>
              </a:rPr>
              <a:t>fd;k</a:t>
            </a:r>
            <a:r>
              <a:rPr lang="en-US" sz="5100" dirty="0" smtClean="0">
                <a:latin typeface="DevLys 010" pitchFamily="2" charset="0"/>
              </a:rPr>
              <a:t> </a:t>
            </a:r>
            <a:r>
              <a:rPr lang="en-US" sz="5100" dirty="0" err="1" smtClean="0">
                <a:latin typeface="DevLys 010" pitchFamily="2" charset="0"/>
              </a:rPr>
              <a:t>tk</a:t>
            </a:r>
            <a:r>
              <a:rPr lang="en-US" sz="5100" dirty="0" smtClean="0">
                <a:latin typeface="DevLys 010" pitchFamily="2" charset="0"/>
              </a:rPr>
              <a:t> </a:t>
            </a:r>
            <a:r>
              <a:rPr lang="en-US" sz="5100" dirty="0" err="1" smtClean="0">
                <a:latin typeface="DevLys 010" pitchFamily="2" charset="0"/>
              </a:rPr>
              <a:t>ldsA</a:t>
            </a:r>
            <a:endParaRPr lang="en-US" sz="5100" dirty="0" smtClean="0">
              <a:latin typeface="DevLys 010" pitchFamily="2" charset="0"/>
            </a:endParaRPr>
          </a:p>
          <a:p>
            <a:pPr>
              <a:buNone/>
            </a:pPr>
            <a:endParaRPr lang="en-US" dirty="0" smtClean="0">
              <a:latin typeface="Kruti Dev 010" pitchFamily="2" charset="0"/>
            </a:endParaRPr>
          </a:p>
          <a:p>
            <a:endParaRPr lang="en-US" dirty="0">
              <a:latin typeface="Kruti Dev 010" pitchFamily="2" charset="0"/>
            </a:endParaRPr>
          </a:p>
        </p:txBody>
      </p:sp>
      <p:pic>
        <p:nvPicPr>
          <p:cNvPr id="6"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762000" y="1264826"/>
          <a:ext cx="7696200" cy="5563710"/>
        </p:xfrm>
        <a:graphic>
          <a:graphicData uri="http://schemas.openxmlformats.org/drawingml/2006/table">
            <a:tbl>
              <a:tblPr/>
              <a:tblGrid>
                <a:gridCol w="939613"/>
                <a:gridCol w="5254871"/>
                <a:gridCol w="1501716"/>
              </a:tblGrid>
              <a:tr h="477982">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क्र</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विषय</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पृष्‍ठ क्रमांक </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7982">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1.</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प्रमाणपत्र </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4</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7982">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2.</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मतदान से सम्‍बंधित महत्‍वपूर्ण जानकारी </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5</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7982">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3.</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a:latin typeface="Arial Unicode MS" pitchFamily="34" charset="-128"/>
                          <a:ea typeface="Arial Unicode MS" pitchFamily="34" charset="-128"/>
                          <a:cs typeface="Arial Unicode MS" pitchFamily="34" charset="-128"/>
                        </a:rPr>
                        <a:t>विशिष्‍ट नम्‍बर वाली सामग्री की जानकारी </a:t>
                      </a:r>
                      <a:endParaRPr lang="en-US" sz="1800" b="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7</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7982">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4.</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a:latin typeface="Arial Unicode MS" pitchFamily="34" charset="-128"/>
                          <a:ea typeface="Arial Unicode MS" pitchFamily="34" charset="-128"/>
                          <a:cs typeface="Arial Unicode MS" pitchFamily="34" charset="-128"/>
                        </a:rPr>
                        <a:t>मतदान दल की जानकारी </a:t>
                      </a:r>
                      <a:endParaRPr lang="en-US" sz="1800" b="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8</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7982">
                <a:tc>
                  <a:txBody>
                    <a:bodyPr/>
                    <a:lstStyle/>
                    <a:p>
                      <a:pPr>
                        <a:lnSpc>
                          <a:spcPct val="115000"/>
                        </a:lnSpc>
                        <a:spcAft>
                          <a:spcPts val="0"/>
                        </a:spcAft>
                      </a:pPr>
                      <a:r>
                        <a:rPr lang="hi-IN" sz="1800" b="0">
                          <a:latin typeface="Arial Unicode MS" pitchFamily="34" charset="-128"/>
                          <a:ea typeface="Arial Unicode MS" pitchFamily="34" charset="-128"/>
                          <a:cs typeface="Arial Unicode MS" pitchFamily="34" charset="-128"/>
                        </a:rPr>
                        <a:t>5.</a:t>
                      </a:r>
                      <a:endParaRPr lang="en-US" sz="1800" b="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अभ्‍यर्थी और उनके अभिकर्ताओं की जानकारी </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8</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7982">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6.</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a:latin typeface="Arial Unicode MS" pitchFamily="34" charset="-128"/>
                          <a:ea typeface="Arial Unicode MS" pitchFamily="34" charset="-128"/>
                          <a:cs typeface="Arial Unicode MS" pitchFamily="34" charset="-128"/>
                        </a:rPr>
                        <a:t>मतदान के स्‍थगत अथवा मतदान में बाणा से सम्‍बंधित घटना की विस्‍तृत जानकारी </a:t>
                      </a:r>
                      <a:endParaRPr lang="en-US" sz="1800" b="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9</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7982">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7.</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निर्वाचन अपराध से सम्‍बंधित मामलों की विस्‍तृत जानकारी </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10</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7982">
                <a:tc>
                  <a:txBody>
                    <a:bodyPr/>
                    <a:lstStyle/>
                    <a:p>
                      <a:pPr>
                        <a:lnSpc>
                          <a:spcPct val="115000"/>
                        </a:lnSpc>
                        <a:spcAft>
                          <a:spcPts val="0"/>
                        </a:spcAft>
                      </a:pPr>
                      <a:r>
                        <a:rPr lang="hi-IN" sz="1800" b="0">
                          <a:latin typeface="Arial Unicode MS" pitchFamily="34" charset="-128"/>
                          <a:ea typeface="Arial Unicode MS" pitchFamily="34" charset="-128"/>
                          <a:cs typeface="Arial Unicode MS" pitchFamily="34" charset="-128"/>
                        </a:rPr>
                        <a:t>8.</a:t>
                      </a:r>
                      <a:endParaRPr lang="en-US" sz="1800" b="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a:latin typeface="Arial Unicode MS" pitchFamily="34" charset="-128"/>
                          <a:ea typeface="Arial Unicode MS" pitchFamily="34" charset="-128"/>
                          <a:cs typeface="Arial Unicode MS" pitchFamily="34" charset="-128"/>
                        </a:rPr>
                        <a:t>शिकायत एवं त्रुटियों के सम्‍बंध में जानकारी </a:t>
                      </a:r>
                      <a:endParaRPr lang="en-US" sz="1800" b="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11</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7982">
                <a:tc>
                  <a:txBody>
                    <a:bodyPr/>
                    <a:lstStyle/>
                    <a:p>
                      <a:pPr>
                        <a:lnSpc>
                          <a:spcPct val="115000"/>
                        </a:lnSpc>
                        <a:spcAft>
                          <a:spcPts val="0"/>
                        </a:spcAft>
                      </a:pPr>
                      <a:r>
                        <a:rPr lang="hi-IN" sz="1800" b="0">
                          <a:latin typeface="Arial Unicode MS" pitchFamily="34" charset="-128"/>
                          <a:ea typeface="Arial Unicode MS" pitchFamily="34" charset="-128"/>
                          <a:cs typeface="Arial Unicode MS" pitchFamily="34" charset="-128"/>
                        </a:rPr>
                        <a:t>9.</a:t>
                      </a:r>
                      <a:endParaRPr lang="en-US" sz="1800" b="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a:latin typeface="Arial Unicode MS" pitchFamily="34" charset="-128"/>
                          <a:ea typeface="Arial Unicode MS" pitchFamily="34" charset="-128"/>
                          <a:cs typeface="Arial Unicode MS" pitchFamily="34" charset="-128"/>
                        </a:rPr>
                        <a:t>अन्‍य कोई महत्‍वपूर्ण घटना</a:t>
                      </a:r>
                      <a:r>
                        <a:rPr lang="en-US" sz="1800" b="0">
                          <a:latin typeface="Arial Unicode MS" pitchFamily="34" charset="-128"/>
                          <a:ea typeface="Arial Unicode MS" pitchFamily="34" charset="-128"/>
                          <a:cs typeface="Arial Unicode MS" pitchFamily="34" charset="-128"/>
                        </a:rPr>
                        <a:t>, </a:t>
                      </a:r>
                      <a:r>
                        <a:rPr lang="hi-IN" sz="1800" b="0">
                          <a:latin typeface="Arial Unicode MS" pitchFamily="34" charset="-128"/>
                          <a:ea typeface="Arial Unicode MS" pitchFamily="34" charset="-128"/>
                          <a:cs typeface="Arial Unicode MS" pitchFamily="34" charset="-128"/>
                        </a:rPr>
                        <a:t>जिसका विवरण दिया जाना आवश्‍यक हो </a:t>
                      </a:r>
                      <a:endParaRPr lang="en-US" sz="1800" b="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11</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7982">
                <a:tc>
                  <a:txBody>
                    <a:bodyPr/>
                    <a:lstStyle/>
                    <a:p>
                      <a:pPr>
                        <a:lnSpc>
                          <a:spcPct val="115000"/>
                        </a:lnSpc>
                        <a:spcAft>
                          <a:spcPts val="0"/>
                        </a:spcAft>
                      </a:pPr>
                      <a:r>
                        <a:rPr lang="hi-IN" sz="1800" b="0">
                          <a:latin typeface="Arial Unicode MS" pitchFamily="34" charset="-128"/>
                          <a:ea typeface="Arial Unicode MS" pitchFamily="34" charset="-128"/>
                          <a:cs typeface="Arial Unicode MS" pitchFamily="34" charset="-128"/>
                        </a:rPr>
                        <a:t>10.</a:t>
                      </a:r>
                      <a:endParaRPr lang="en-US" sz="1800" b="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a:latin typeface="Arial Unicode MS" pitchFamily="34" charset="-128"/>
                          <a:ea typeface="Arial Unicode MS" pitchFamily="34" charset="-128"/>
                          <a:cs typeface="Arial Unicode MS" pitchFamily="34" charset="-128"/>
                        </a:rPr>
                        <a:t>विजिट शीट </a:t>
                      </a:r>
                      <a:endParaRPr lang="en-US" sz="1800" b="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b="0" dirty="0">
                          <a:latin typeface="Arial Unicode MS" pitchFamily="34" charset="-128"/>
                          <a:ea typeface="Arial Unicode MS" pitchFamily="34" charset="-128"/>
                          <a:cs typeface="Arial Unicode MS" pitchFamily="34" charset="-128"/>
                        </a:rPr>
                        <a:t>12</a:t>
                      </a:r>
                      <a:endParaRPr lang="en-US" sz="1800" b="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1252" name="Rectangle 4"/>
          <p:cNvSpPr>
            <a:spLocks noChangeArrowheads="1"/>
          </p:cNvSpPr>
          <p:nvPr/>
        </p:nvSpPr>
        <p:spPr bwMode="auto">
          <a:xfrm>
            <a:off x="0" y="0"/>
            <a:ext cx="8610600" cy="1138773"/>
          </a:xfrm>
          <a:prstGeom prst="rect">
            <a:avLst/>
          </a:prstGeom>
          <a:noFill/>
          <a:ln w="9525">
            <a:noFill/>
            <a:miter lim="800000"/>
            <a:headEnd/>
            <a:tailEnd/>
          </a:ln>
        </p:spPr>
        <p:txBody>
          <a:bodyPr anchor="ctr">
            <a:spAutoFit/>
          </a:bodyPr>
          <a:lstStyle/>
          <a:p>
            <a:pPr algn="ctr" eaLnBrk="0" hangingPunct="0"/>
            <a:r>
              <a:rPr lang="hi-IN" sz="2800" dirty="0" smtClean="0">
                <a:latin typeface="Arial Unicode MS" pitchFamily="34" charset="-128"/>
                <a:ea typeface="Arial Unicode MS" pitchFamily="34" charset="-128"/>
                <a:cs typeface="Arial Unicode MS" pitchFamily="34" charset="-128"/>
              </a:rPr>
              <a:t>नगर पालिका निर्वाचन </a:t>
            </a:r>
          </a:p>
          <a:p>
            <a:pPr algn="ctr" eaLnBrk="0" hangingPunct="0"/>
            <a:r>
              <a:rPr lang="hi-IN" sz="2000" dirty="0" smtClean="0">
                <a:latin typeface="Arial Unicode MS" pitchFamily="34" charset="-128"/>
                <a:ea typeface="Arial Unicode MS" pitchFamily="34" charset="-128"/>
                <a:cs typeface="Arial Unicode MS" pitchFamily="34" charset="-128"/>
              </a:rPr>
              <a:t>विभिन्‍न </a:t>
            </a:r>
            <a:r>
              <a:rPr lang="hi-IN" sz="2000" dirty="0">
                <a:latin typeface="Arial Unicode MS" pitchFamily="34" charset="-128"/>
                <a:ea typeface="Arial Unicode MS" pitchFamily="34" charset="-128"/>
                <a:cs typeface="Arial Unicode MS" pitchFamily="34" charset="-128"/>
              </a:rPr>
              <a:t>प्रपत्रों को भरा जाना </a:t>
            </a:r>
            <a:endParaRPr lang="en-US" sz="2000" dirty="0">
              <a:latin typeface="Arial Unicode MS" pitchFamily="34" charset="-128"/>
              <a:ea typeface="Arial Unicode MS" pitchFamily="34" charset="-128"/>
              <a:cs typeface="Arial Unicode MS" pitchFamily="34" charset="-128"/>
            </a:endParaRPr>
          </a:p>
          <a:p>
            <a:pPr eaLnBrk="0" hangingPunct="0"/>
            <a:r>
              <a:rPr lang="hi-IN" sz="2000" dirty="0">
                <a:latin typeface="Arial Unicode MS" pitchFamily="34" charset="-128"/>
                <a:ea typeface="Arial Unicode MS" pitchFamily="34" charset="-128"/>
                <a:cs typeface="Arial Unicode MS" pitchFamily="34" charset="-128"/>
              </a:rPr>
              <a:t>विभिन्‍न प्रपत्रों को भरने के लिए एक बुकलेट दी जाएगी जिसमे निम्‍न लिखित सम्मिलित है । </a:t>
            </a:r>
            <a:endParaRPr lang="en-US" sz="20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33400" y="228600"/>
          <a:ext cx="8077200" cy="6420025"/>
        </p:xfrm>
        <a:graphic>
          <a:graphicData uri="http://schemas.openxmlformats.org/drawingml/2006/table">
            <a:tbl>
              <a:tblPr/>
              <a:tblGrid>
                <a:gridCol w="986128"/>
                <a:gridCol w="5515014"/>
                <a:gridCol w="1576058"/>
              </a:tblGrid>
              <a:tr h="468923">
                <a:tc>
                  <a:txBody>
                    <a:bodyPr/>
                    <a:lstStyle/>
                    <a:p>
                      <a:pPr>
                        <a:lnSpc>
                          <a:spcPct val="115000"/>
                        </a:lnSpc>
                        <a:spcAft>
                          <a:spcPts val="0"/>
                        </a:spcAft>
                      </a:pPr>
                      <a:r>
                        <a:rPr lang="hi-IN" sz="1800" dirty="0">
                          <a:latin typeface="Kruti Dev 010"/>
                          <a:ea typeface="Calibri"/>
                          <a:cs typeface="Arial Unicode MS"/>
                        </a:rPr>
                        <a:t>11.</a:t>
                      </a:r>
                      <a:endParaRPr lang="en-US" sz="1800" dirty="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दिखावटी मतदान ( मॉकपोल ) प्रमाणपत्र </a:t>
                      </a:r>
                      <a:endParaRPr lang="en-US" sz="180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14</a:t>
                      </a:r>
                      <a:endParaRPr lang="en-US" sz="180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8923">
                <a:tc>
                  <a:txBody>
                    <a:bodyPr/>
                    <a:lstStyle/>
                    <a:p>
                      <a:pPr>
                        <a:lnSpc>
                          <a:spcPct val="115000"/>
                        </a:lnSpc>
                        <a:spcAft>
                          <a:spcPts val="0"/>
                        </a:spcAft>
                      </a:pPr>
                      <a:r>
                        <a:rPr lang="hi-IN" sz="1800" dirty="0">
                          <a:latin typeface="Kruti Dev 010"/>
                          <a:ea typeface="Calibri"/>
                          <a:cs typeface="Arial Unicode MS"/>
                        </a:rPr>
                        <a:t>12.</a:t>
                      </a:r>
                      <a:endParaRPr lang="en-US" sz="1800" dirty="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पीठा‍सीन अधिकारी द्वारा मतदान आरम्‍भ होने के पूर्व की घोषणा </a:t>
                      </a:r>
                      <a:endParaRPr lang="en-US" sz="180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17</a:t>
                      </a:r>
                      <a:endParaRPr lang="en-US" sz="180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8923">
                <a:tc>
                  <a:txBody>
                    <a:bodyPr/>
                    <a:lstStyle/>
                    <a:p>
                      <a:pPr>
                        <a:lnSpc>
                          <a:spcPct val="115000"/>
                        </a:lnSpc>
                        <a:spcAft>
                          <a:spcPts val="0"/>
                        </a:spcAft>
                      </a:pPr>
                      <a:r>
                        <a:rPr lang="hi-IN" sz="1800" dirty="0">
                          <a:latin typeface="Kruti Dev 010"/>
                          <a:ea typeface="Calibri"/>
                          <a:cs typeface="Arial Unicode MS"/>
                        </a:rPr>
                        <a:t>13.</a:t>
                      </a:r>
                      <a:endParaRPr lang="en-US" sz="1800" dirty="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अभ्‍याक्षेपित मतों की सूची</a:t>
                      </a:r>
                      <a:endParaRPr lang="en-US" sz="180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18</a:t>
                      </a:r>
                      <a:endParaRPr lang="en-US" sz="180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8923">
                <a:tc>
                  <a:txBody>
                    <a:bodyPr/>
                    <a:lstStyle/>
                    <a:p>
                      <a:pPr>
                        <a:lnSpc>
                          <a:spcPct val="115000"/>
                        </a:lnSpc>
                        <a:spcAft>
                          <a:spcPts val="0"/>
                        </a:spcAft>
                      </a:pPr>
                      <a:r>
                        <a:rPr lang="hi-IN" sz="1800" dirty="0">
                          <a:latin typeface="Kruti Dev 010"/>
                          <a:ea typeface="Calibri"/>
                          <a:cs typeface="Arial Unicode MS"/>
                        </a:rPr>
                        <a:t>14.</a:t>
                      </a:r>
                      <a:endParaRPr lang="en-US" sz="1800" dirty="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Kruti Dev 010"/>
                          <a:ea typeface="Calibri"/>
                          <a:cs typeface="Arial Unicode MS"/>
                        </a:rPr>
                        <a:t>अंधे / शिथिलांग मतदाता के साथी द्वारा घोषणापत्र</a:t>
                      </a:r>
                      <a:endParaRPr lang="en-US" sz="1800" dirty="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Kruti Dev 010"/>
                          <a:ea typeface="Calibri"/>
                          <a:cs typeface="Arial Unicode MS"/>
                        </a:rPr>
                        <a:t>20</a:t>
                      </a:r>
                      <a:endParaRPr lang="en-US" sz="1800" dirty="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8923">
                <a:tc>
                  <a:txBody>
                    <a:bodyPr/>
                    <a:lstStyle/>
                    <a:p>
                      <a:pPr>
                        <a:lnSpc>
                          <a:spcPct val="115000"/>
                        </a:lnSpc>
                        <a:spcAft>
                          <a:spcPts val="0"/>
                        </a:spcAft>
                      </a:pPr>
                      <a:r>
                        <a:rPr lang="hi-IN" sz="1800">
                          <a:latin typeface="Kruti Dev 010"/>
                          <a:ea typeface="Calibri"/>
                          <a:cs typeface="Arial Unicode MS"/>
                        </a:rPr>
                        <a:t>15.</a:t>
                      </a:r>
                      <a:endParaRPr lang="en-US" sz="180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मतदाता द्वारा आयु के सम्‍बंध में घोषणा </a:t>
                      </a:r>
                      <a:endParaRPr lang="en-US" sz="180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Kruti Dev 010"/>
                          <a:ea typeface="Calibri"/>
                          <a:cs typeface="Arial Unicode MS"/>
                        </a:rPr>
                        <a:t>23</a:t>
                      </a:r>
                      <a:endParaRPr lang="en-US" sz="1800" dirty="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37846">
                <a:tc>
                  <a:txBody>
                    <a:bodyPr/>
                    <a:lstStyle/>
                    <a:p>
                      <a:pPr>
                        <a:lnSpc>
                          <a:spcPct val="115000"/>
                        </a:lnSpc>
                        <a:spcAft>
                          <a:spcPts val="0"/>
                        </a:spcAft>
                      </a:pPr>
                      <a:r>
                        <a:rPr lang="hi-IN" sz="1800">
                          <a:latin typeface="Kruti Dev 010"/>
                          <a:ea typeface="Calibri"/>
                          <a:cs typeface="Arial Unicode MS"/>
                        </a:rPr>
                        <a:t>16.</a:t>
                      </a:r>
                      <a:endParaRPr lang="en-US" sz="180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उन मतदाताओं की सूची</a:t>
                      </a:r>
                      <a:r>
                        <a:rPr lang="en-US" sz="1800">
                          <a:latin typeface="Arial Unicode MS"/>
                          <a:ea typeface="Calibri"/>
                          <a:cs typeface="Mangal"/>
                        </a:rPr>
                        <a:t>, </a:t>
                      </a:r>
                      <a:r>
                        <a:rPr lang="hi-IN" sz="1800">
                          <a:latin typeface="Arial Unicode MS"/>
                          <a:ea typeface="Calibri"/>
                          <a:cs typeface="Mangal"/>
                        </a:rPr>
                        <a:t>जिनसे उनकी आयु के सम्‍बंध में घोषणाएँ प्राप्‍त की गई है </a:t>
                      </a:r>
                      <a:endParaRPr lang="en-US" sz="180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Kruti Dev 010"/>
                          <a:ea typeface="Calibri"/>
                          <a:cs typeface="Arial Unicode MS"/>
                        </a:rPr>
                        <a:t>25</a:t>
                      </a:r>
                      <a:endParaRPr lang="en-US" sz="1800" dirty="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37846">
                <a:tc>
                  <a:txBody>
                    <a:bodyPr/>
                    <a:lstStyle/>
                    <a:p>
                      <a:pPr>
                        <a:lnSpc>
                          <a:spcPct val="115000"/>
                        </a:lnSpc>
                        <a:spcAft>
                          <a:spcPts val="0"/>
                        </a:spcAft>
                      </a:pPr>
                      <a:r>
                        <a:rPr lang="hi-IN" sz="1800">
                          <a:latin typeface="Kruti Dev 010"/>
                          <a:ea typeface="Calibri"/>
                          <a:cs typeface="Arial Unicode MS"/>
                        </a:rPr>
                        <a:t>17.</a:t>
                      </a:r>
                      <a:endParaRPr lang="en-US" sz="180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उन मतदाताओं की सूची</a:t>
                      </a:r>
                      <a:r>
                        <a:rPr lang="en-US" sz="1800">
                          <a:latin typeface="Arial Unicode MS"/>
                          <a:ea typeface="Calibri"/>
                          <a:cs typeface="Mangal"/>
                        </a:rPr>
                        <a:t>, </a:t>
                      </a:r>
                      <a:r>
                        <a:rPr lang="hi-IN" sz="1800">
                          <a:latin typeface="Arial Unicode MS"/>
                          <a:ea typeface="Calibri"/>
                          <a:cs typeface="Mangal"/>
                        </a:rPr>
                        <a:t>जिन्‍होंने आयु के सम्‍बंध में घोषणाएँ करने से इंकार कर दिया है </a:t>
                      </a:r>
                      <a:endParaRPr lang="en-US" sz="180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Kruti Dev 010"/>
                          <a:ea typeface="Calibri"/>
                          <a:cs typeface="Arial Unicode MS"/>
                        </a:rPr>
                        <a:t>25</a:t>
                      </a:r>
                      <a:endParaRPr lang="en-US" sz="1800" dirty="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8923">
                <a:tc>
                  <a:txBody>
                    <a:bodyPr/>
                    <a:lstStyle/>
                    <a:p>
                      <a:pPr>
                        <a:lnSpc>
                          <a:spcPct val="115000"/>
                        </a:lnSpc>
                        <a:spcAft>
                          <a:spcPts val="0"/>
                        </a:spcAft>
                      </a:pPr>
                      <a:r>
                        <a:rPr lang="hi-IN" sz="1800">
                          <a:latin typeface="Kruti Dev 010"/>
                          <a:ea typeface="Calibri"/>
                          <a:cs typeface="Arial Unicode MS"/>
                        </a:rPr>
                        <a:t>18.</a:t>
                      </a:r>
                      <a:endParaRPr lang="en-US" sz="180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पश्‍यातवर्ती ई.व्‍ही.एम.के लिए दिखावटी मतदान (मॉकपोल) प्रमाण</a:t>
                      </a:r>
                      <a:endParaRPr lang="en-US" sz="180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Kruti Dev 010"/>
                          <a:ea typeface="Calibri"/>
                          <a:cs typeface="Arial Unicode MS"/>
                        </a:rPr>
                        <a:t>26</a:t>
                      </a:r>
                      <a:endParaRPr lang="en-US" sz="1800" dirty="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37846">
                <a:tc>
                  <a:txBody>
                    <a:bodyPr/>
                    <a:lstStyle/>
                    <a:p>
                      <a:pPr>
                        <a:lnSpc>
                          <a:spcPct val="115000"/>
                        </a:lnSpc>
                        <a:spcAft>
                          <a:spcPts val="0"/>
                        </a:spcAft>
                      </a:pPr>
                      <a:r>
                        <a:rPr lang="hi-IN" sz="1800">
                          <a:latin typeface="Kruti Dev 010"/>
                          <a:ea typeface="Calibri"/>
                          <a:cs typeface="Arial Unicode MS"/>
                        </a:rPr>
                        <a:t>19.</a:t>
                      </a:r>
                      <a:endParaRPr lang="en-US" sz="180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पीठासीन अधिकारी द्वारा पश्‍चातवर्ती मतदान मशीन के उपयोग</a:t>
                      </a:r>
                      <a:r>
                        <a:rPr lang="en-US" sz="1800">
                          <a:latin typeface="Arial Unicode MS"/>
                          <a:ea typeface="Calibri"/>
                          <a:cs typeface="Mangal"/>
                        </a:rPr>
                        <a:t>, </a:t>
                      </a:r>
                      <a:r>
                        <a:rPr lang="hi-IN" sz="1800">
                          <a:latin typeface="Arial Unicode MS"/>
                          <a:ea typeface="Calibri"/>
                          <a:cs typeface="Mangal"/>
                        </a:rPr>
                        <a:t>यदि कोई हो</a:t>
                      </a:r>
                      <a:r>
                        <a:rPr lang="en-US" sz="1800">
                          <a:latin typeface="Arial Unicode MS"/>
                          <a:ea typeface="Calibri"/>
                          <a:cs typeface="Mangal"/>
                        </a:rPr>
                        <a:t>, </a:t>
                      </a:r>
                      <a:r>
                        <a:rPr lang="hi-IN" sz="1800">
                          <a:latin typeface="Arial Unicode MS"/>
                          <a:ea typeface="Calibri"/>
                          <a:cs typeface="Mangal"/>
                        </a:rPr>
                        <a:t>के समय घोषणा </a:t>
                      </a:r>
                      <a:endParaRPr lang="en-US" sz="180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Kruti Dev 010"/>
                          <a:ea typeface="Calibri"/>
                          <a:cs typeface="Arial Unicode MS"/>
                        </a:rPr>
                        <a:t>29</a:t>
                      </a:r>
                      <a:endParaRPr lang="en-US" sz="1800" dirty="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8923">
                <a:tc>
                  <a:txBody>
                    <a:bodyPr/>
                    <a:lstStyle/>
                    <a:p>
                      <a:pPr>
                        <a:lnSpc>
                          <a:spcPct val="115000"/>
                        </a:lnSpc>
                        <a:spcAft>
                          <a:spcPts val="0"/>
                        </a:spcAft>
                      </a:pPr>
                      <a:r>
                        <a:rPr lang="hi-IN" sz="1800">
                          <a:latin typeface="Kruti Dev 010"/>
                          <a:ea typeface="Calibri"/>
                          <a:cs typeface="Arial Unicode MS"/>
                        </a:rPr>
                        <a:t>20.</a:t>
                      </a:r>
                      <a:endParaRPr lang="en-US" sz="180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मतदान मशीन (ई.व्‍ही.एम.) को मोहरबंद करने के पश्‍चात की घोषणा </a:t>
                      </a:r>
                      <a:endParaRPr lang="en-US" sz="180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Kruti Dev 010"/>
                          <a:ea typeface="Calibri"/>
                          <a:cs typeface="Arial Unicode MS"/>
                        </a:rPr>
                        <a:t>30</a:t>
                      </a:r>
                      <a:endParaRPr lang="en-US" sz="1800" dirty="0">
                        <a:latin typeface="Kruti Dev 010"/>
                        <a:ea typeface="Calibri"/>
                        <a:cs typeface="Mangal"/>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838200" y="1447800"/>
          <a:ext cx="7391400" cy="3831336"/>
        </p:xfrm>
        <a:graphic>
          <a:graphicData uri="http://schemas.openxmlformats.org/drawingml/2006/table">
            <a:tbl>
              <a:tblPr/>
              <a:tblGrid>
                <a:gridCol w="902401"/>
                <a:gridCol w="5046757"/>
                <a:gridCol w="1442242"/>
              </a:tblGrid>
              <a:tr h="533400">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21.</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अभिलिखित मतों के लेखा की पावती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31</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22.</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अभ्‍याक्षेप के लिए जमा की गई राशि की रसीद</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33</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23.</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आवश्‍यकतानुसार उपयोग के लिए खाली पेज</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34</a:t>
                      </a:r>
                      <a:r>
                        <a:rPr lang="en-US" sz="1800" dirty="0">
                          <a:latin typeface="Arial Unicode MS" pitchFamily="34" charset="-128"/>
                          <a:ea typeface="Arial Unicode MS" pitchFamily="34" charset="-128"/>
                          <a:cs typeface="Arial Unicode MS" pitchFamily="34" charset="-128"/>
                        </a:rPr>
                        <a:t>, 36, 38, 40</a:t>
                      </a: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24.</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मतदान के स्‍थगन की सूचना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37</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25.</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थाना प्रभारी</a:t>
                      </a:r>
                      <a:r>
                        <a:rPr lang="en-US" sz="1800">
                          <a:latin typeface="Arial Unicode MS" pitchFamily="34" charset="-128"/>
                          <a:ea typeface="Arial Unicode MS" pitchFamily="34" charset="-128"/>
                          <a:cs typeface="Arial Unicode MS" pitchFamily="34" charset="-128"/>
                        </a:rPr>
                        <a:t>, </a:t>
                      </a:r>
                      <a:r>
                        <a:rPr lang="hi-IN" sz="1800">
                          <a:latin typeface="Arial Unicode MS" pitchFamily="34" charset="-128"/>
                          <a:ea typeface="Arial Unicode MS" pitchFamily="34" charset="-128"/>
                          <a:cs typeface="Arial Unicode MS" pitchFamily="34" charset="-128"/>
                        </a:rPr>
                        <a:t>पुलिस को भेजी जाने वाली शिकायत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39</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26.</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निर्देश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43</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3400">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27</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निविदत्‍त मतपत्रों की सूची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45</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010400" cy="685800"/>
          </a:xfrm>
        </p:spPr>
        <p:txBody>
          <a:bodyPr>
            <a:normAutofit fontScale="90000"/>
          </a:bodyPr>
          <a:lstStyle/>
          <a:p>
            <a:pPr algn="ctr">
              <a:defRPr/>
            </a:pPr>
            <a:r>
              <a:rPr lang="hi-IN" dirty="0" smtClean="0"/>
              <a:t>निविदत्‍त मतपत्र निरंक होने पर </a:t>
            </a:r>
            <a:endParaRPr lang="en-US" dirty="0"/>
          </a:p>
        </p:txBody>
      </p:sp>
      <p:sp>
        <p:nvSpPr>
          <p:cNvPr id="54275" name="Rectangle 1"/>
          <p:cNvSpPr>
            <a:spLocks noChangeArrowheads="1"/>
          </p:cNvSpPr>
          <p:nvPr/>
        </p:nvSpPr>
        <p:spPr bwMode="auto">
          <a:xfrm>
            <a:off x="609600" y="1384300"/>
            <a:ext cx="8001000" cy="3970338"/>
          </a:xfrm>
          <a:prstGeom prst="rect">
            <a:avLst/>
          </a:prstGeom>
          <a:noFill/>
          <a:ln w="9525">
            <a:noFill/>
            <a:miter lim="800000"/>
            <a:headEnd/>
            <a:tailEnd/>
          </a:ln>
        </p:spPr>
        <p:txBody>
          <a:bodyPr anchor="ctr">
            <a:spAutoFit/>
          </a:bodyPr>
          <a:lstStyle/>
          <a:p>
            <a:pPr marL="457200" indent="-457200" algn="just" eaLnBrk="0" hangingPunct="0"/>
            <a:r>
              <a:rPr lang="en-US" sz="2800">
                <a:latin typeface="Arial Unicode MS" pitchFamily="34" charset="-128"/>
                <a:ea typeface="Arial Unicode MS" pitchFamily="34" charset="-128"/>
                <a:cs typeface="Arial Unicode MS" pitchFamily="34" charset="-128"/>
              </a:rPr>
              <a:t>	</a:t>
            </a:r>
            <a:r>
              <a:rPr lang="hi-IN" sz="2800">
                <a:latin typeface="Arial Unicode MS" pitchFamily="34" charset="-128"/>
                <a:ea typeface="Arial Unicode MS" pitchFamily="34" charset="-128"/>
                <a:cs typeface="Arial Unicode MS" pitchFamily="34" charset="-128"/>
              </a:rPr>
              <a:t>निविदत्‍त मतपत्र की स्थिति में यदि जानकारी निरंक है</a:t>
            </a:r>
            <a:r>
              <a:rPr lang="en-US" sz="2800">
                <a:latin typeface="Arial Unicode MS" pitchFamily="34" charset="-128"/>
                <a:ea typeface="Arial Unicode MS" pitchFamily="34" charset="-128"/>
                <a:cs typeface="Arial Unicode MS" pitchFamily="34" charset="-128"/>
              </a:rPr>
              <a:t>, </a:t>
            </a:r>
            <a:r>
              <a:rPr lang="hi-IN" sz="2800">
                <a:latin typeface="Arial Unicode MS" pitchFamily="34" charset="-128"/>
                <a:ea typeface="Arial Unicode MS" pitchFamily="34" charset="-128"/>
                <a:cs typeface="Arial Unicode MS" pitchFamily="34" charset="-128"/>
              </a:rPr>
              <a:t>तो पत्रक क्रमांक – 17 में निरंक जानकारी दर्ज कर</a:t>
            </a:r>
            <a:r>
              <a:rPr lang="en-US" sz="2800">
                <a:latin typeface="Arial Unicode MS" pitchFamily="34" charset="-128"/>
                <a:ea typeface="Arial Unicode MS" pitchFamily="34" charset="-128"/>
                <a:cs typeface="Arial Unicode MS" pitchFamily="34" charset="-128"/>
              </a:rPr>
              <a:t>, </a:t>
            </a:r>
            <a:r>
              <a:rPr lang="hi-IN" sz="2800">
                <a:latin typeface="Arial Unicode MS" pitchFamily="34" charset="-128"/>
                <a:ea typeface="Arial Unicode MS" pitchFamily="34" charset="-128"/>
                <a:cs typeface="Arial Unicode MS" pitchFamily="34" charset="-128"/>
              </a:rPr>
              <a:t>उसे बुकलेट में ही लगा रहने दें. यदि निविदत्‍त मतपत्रों की जरकारी </a:t>
            </a:r>
            <a:r>
              <a:rPr lang="en-US" sz="2800">
                <a:latin typeface="Arial Unicode MS" pitchFamily="34" charset="-128"/>
                <a:ea typeface="Arial Unicode MS" pitchFamily="34" charset="-128"/>
                <a:cs typeface="Arial Unicode MS" pitchFamily="34" charset="-128"/>
              </a:rPr>
              <a:t>‘1’ </a:t>
            </a:r>
            <a:r>
              <a:rPr lang="hi-IN" sz="2800">
                <a:latin typeface="Arial Unicode MS" pitchFamily="34" charset="-128"/>
                <a:ea typeface="Arial Unicode MS" pitchFamily="34" charset="-128"/>
                <a:cs typeface="Arial Unicode MS" pitchFamily="34" charset="-128"/>
              </a:rPr>
              <a:t>या अधिक है तो पत्रक को स्‍केल की सहायता से सावधानी पूर्वक काटें और निविदत्‍त मतपत्रों के लिफाफे के साथ रखकर सीलबंद कर दें. यहाँ पर बुकलेटर की पृष्‍ठ संख्‍या में परिवर्तन सम्‍भावित है. अत: स्थिति का ध्‍यान रखकर प्रमाणपत्र क्रमांक</a:t>
            </a:r>
            <a:r>
              <a:rPr lang="en-US" sz="2800">
                <a:latin typeface="Arial Unicode MS" pitchFamily="34" charset="-128"/>
                <a:ea typeface="Arial Unicode MS" pitchFamily="34" charset="-128"/>
                <a:cs typeface="Arial Unicode MS" pitchFamily="34" charset="-128"/>
              </a:rPr>
              <a:t>-1</a:t>
            </a:r>
            <a:r>
              <a:rPr lang="hi-IN" sz="2800">
                <a:latin typeface="Arial Unicode MS" pitchFamily="34" charset="-128"/>
                <a:ea typeface="Arial Unicode MS" pitchFamily="34" charset="-128"/>
                <a:cs typeface="Arial Unicode MS" pitchFamily="34" charset="-128"/>
              </a:rPr>
              <a:t> पृष्‍ठ संख्‍या सावधानी से दर्ज की जाये.</a:t>
            </a:r>
            <a:endParaRPr lang="en-US" sz="480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
          <p:cNvSpPr>
            <a:spLocks noChangeArrowheads="1"/>
          </p:cNvSpPr>
          <p:nvPr/>
        </p:nvSpPr>
        <p:spPr bwMode="auto">
          <a:xfrm>
            <a:off x="609600" y="1905000"/>
            <a:ext cx="7848600" cy="3540125"/>
          </a:xfrm>
          <a:prstGeom prst="rect">
            <a:avLst/>
          </a:prstGeom>
          <a:noFill/>
          <a:ln w="9525">
            <a:noFill/>
            <a:miter lim="800000"/>
            <a:headEnd/>
            <a:tailEnd/>
          </a:ln>
        </p:spPr>
        <p:txBody>
          <a:bodyPr anchor="ctr">
            <a:spAutoFit/>
          </a:bodyPr>
          <a:lstStyle/>
          <a:p>
            <a:pPr algn="just" eaLnBrk="0" hangingPunct="0">
              <a:buFontTx/>
              <a:buChar char="•"/>
            </a:pPr>
            <a:r>
              <a:rPr lang="hi-IN" sz="2800">
                <a:latin typeface="Arial Unicode MS" pitchFamily="34" charset="-128"/>
                <a:ea typeface="Arial Unicode MS" pitchFamily="34" charset="-128"/>
                <a:cs typeface="Arial Unicode MS" pitchFamily="34" charset="-128"/>
              </a:rPr>
              <a:t>उपयोग की स्थिति में</a:t>
            </a:r>
            <a:r>
              <a:rPr lang="en-US" sz="2800">
                <a:latin typeface="Arial Unicode MS" pitchFamily="34" charset="-128"/>
                <a:ea typeface="Arial Unicode MS" pitchFamily="34" charset="-128"/>
                <a:cs typeface="Arial Unicode MS" pitchFamily="34" charset="-128"/>
              </a:rPr>
              <a:t>, </a:t>
            </a:r>
            <a:r>
              <a:rPr lang="hi-IN" sz="2800">
                <a:latin typeface="Arial Unicode MS" pitchFamily="34" charset="-128"/>
                <a:ea typeface="Arial Unicode MS" pitchFamily="34" charset="-128"/>
                <a:cs typeface="Arial Unicode MS" pitchFamily="34" charset="-128"/>
              </a:rPr>
              <a:t>अभ्‍याक्षेप के लिए जमा की गई राशि की रसीद क्रमांक </a:t>
            </a:r>
            <a:r>
              <a:rPr lang="en-US" sz="2800">
                <a:latin typeface="Arial Unicode MS" pitchFamily="34" charset="-128"/>
                <a:ea typeface="Arial Unicode MS" pitchFamily="34" charset="-128"/>
                <a:cs typeface="Arial Unicode MS" pitchFamily="34" charset="-128"/>
              </a:rPr>
              <a:t>– 23</a:t>
            </a:r>
            <a:r>
              <a:rPr lang="hi-IN" sz="2800">
                <a:latin typeface="Arial Unicode MS" pitchFamily="34" charset="-128"/>
                <a:ea typeface="Arial Unicode MS" pitchFamily="34" charset="-128"/>
                <a:cs typeface="Arial Unicode MS" pitchFamily="34" charset="-128"/>
              </a:rPr>
              <a:t> मतदान के स्‍थगन की सूचना क्रमांक</a:t>
            </a:r>
            <a:r>
              <a:rPr lang="en-US" sz="2800">
                <a:latin typeface="Arial Unicode MS" pitchFamily="34" charset="-128"/>
                <a:ea typeface="Arial Unicode MS" pitchFamily="34" charset="-128"/>
                <a:cs typeface="Arial Unicode MS" pitchFamily="34" charset="-128"/>
              </a:rPr>
              <a:t>-24</a:t>
            </a:r>
            <a:r>
              <a:rPr lang="hi-IN" sz="2800">
                <a:latin typeface="Arial Unicode MS" pitchFamily="34" charset="-128"/>
                <a:ea typeface="Arial Unicode MS" pitchFamily="34" charset="-128"/>
                <a:cs typeface="Arial Unicode MS" pitchFamily="34" charset="-128"/>
              </a:rPr>
              <a:t> प्रभारी पुलिस को भेजे जाने वाली शिकायत क्रमांक</a:t>
            </a:r>
            <a:r>
              <a:rPr lang="en-US" sz="2800">
                <a:latin typeface="Arial Unicode MS" pitchFamily="34" charset="-128"/>
                <a:ea typeface="Arial Unicode MS" pitchFamily="34" charset="-128"/>
                <a:cs typeface="Arial Unicode MS" pitchFamily="34" charset="-128"/>
              </a:rPr>
              <a:t>-25</a:t>
            </a:r>
            <a:r>
              <a:rPr lang="hi-IN" sz="2800">
                <a:latin typeface="Arial Unicode MS" pitchFamily="34" charset="-128"/>
                <a:ea typeface="Arial Unicode MS" pitchFamily="34" charset="-128"/>
                <a:cs typeface="Arial Unicode MS" pitchFamily="34" charset="-128"/>
              </a:rPr>
              <a:t> के लिए मूल प्रति को बुकलेट से स्‍केल की सहयाता से सावधारी पूर्वक काट कर अलग करें. यह ध्‍यान रखें कि कार्बन पेपर की सहायता से कार्यालयीन प्रति तैयार कर ली जाये. यदि कार्बन पेपर उपलब्‍ध नहीं हो तो मूल प्रति की सहायता से हूबहू कार्यालयीन प्रति तैयार करना सुनिश्चित करें. </a:t>
            </a:r>
            <a:endParaRPr lang="en-US" sz="4800">
              <a:latin typeface="Arial Unicode MS" pitchFamily="34" charset="-128"/>
              <a:ea typeface="Arial Unicode MS" pitchFamily="34" charset="-128"/>
              <a:cs typeface="Arial Unicode MS" pitchFamily="34" charset="-128"/>
            </a:endParaRPr>
          </a:p>
        </p:txBody>
      </p:sp>
      <p:sp>
        <p:nvSpPr>
          <p:cNvPr id="5" name="Title 4"/>
          <p:cNvSpPr>
            <a:spLocks noGrp="1"/>
          </p:cNvSpPr>
          <p:nvPr>
            <p:ph type="ctrTitle"/>
          </p:nvPr>
        </p:nvSpPr>
        <p:spPr>
          <a:xfrm>
            <a:off x="0" y="381000"/>
            <a:ext cx="9144000" cy="1055688"/>
          </a:xfrm>
        </p:spPr>
        <p:txBody>
          <a:bodyPr>
            <a:normAutofit fontScale="90000"/>
          </a:bodyPr>
          <a:lstStyle/>
          <a:p>
            <a:pPr algn="ctr">
              <a:defRPr/>
            </a:pPr>
            <a:r>
              <a:rPr lang="hi-IN" dirty="0" smtClean="0"/>
              <a:t>अभ्‍याक्षेप की रसीद, मतदान का स्‍थगन की सूचना, पुलिस को शिकायती पत्र</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868362"/>
          </a:xfrm>
        </p:spPr>
        <p:txBody>
          <a:bodyPr>
            <a:noAutofit/>
          </a:bodyPr>
          <a:lstStyle/>
          <a:p>
            <a:pPr algn="ctr">
              <a:defRPr/>
            </a:pPr>
            <a:r>
              <a:rPr lang="hi-IN" sz="2800" dirty="0" smtClean="0">
                <a:latin typeface="Arial Unicode MS" pitchFamily="34" charset="-128"/>
                <a:ea typeface="Arial Unicode MS" pitchFamily="34" charset="-128"/>
                <a:cs typeface="Arial Unicode MS" pitchFamily="34" charset="-128"/>
              </a:rPr>
              <a:t>मॉकपोल, मशीन को मोहर बंद करना, अभिलिखित मतों के लेखे की पावती</a:t>
            </a:r>
            <a:endParaRPr lang="en-US" sz="2800" dirty="0">
              <a:latin typeface="Arial Unicode MS" pitchFamily="34" charset="-128"/>
              <a:ea typeface="Arial Unicode MS" pitchFamily="34" charset="-128"/>
              <a:cs typeface="Arial Unicode MS" pitchFamily="34" charset="-128"/>
            </a:endParaRPr>
          </a:p>
        </p:txBody>
      </p:sp>
      <p:sp>
        <p:nvSpPr>
          <p:cNvPr id="56323" name="Content Placeholder 2"/>
          <p:cNvSpPr>
            <a:spLocks noGrp="1"/>
          </p:cNvSpPr>
          <p:nvPr>
            <p:ph sz="quarter" idx="1"/>
          </p:nvPr>
        </p:nvSpPr>
        <p:spPr>
          <a:xfrm>
            <a:off x="457200" y="1600200"/>
            <a:ext cx="7467600" cy="4873625"/>
          </a:xfrm>
        </p:spPr>
        <p:txBody>
          <a:bodyPr>
            <a:normAutofit lnSpcReduction="10000"/>
          </a:bodyPr>
          <a:lstStyle/>
          <a:p>
            <a:pPr algn="just"/>
            <a:r>
              <a:rPr lang="hi-IN" sz="2800" smtClean="0">
                <a:latin typeface="Arial Unicode MS" pitchFamily="34" charset="-128"/>
                <a:ea typeface="Arial Unicode MS" pitchFamily="34" charset="-128"/>
                <a:cs typeface="Arial Unicode MS" pitchFamily="34" charset="-128"/>
              </a:rPr>
              <a:t>मॉकपोल क्रमांक </a:t>
            </a:r>
            <a:r>
              <a:rPr lang="en-US" sz="2800" smtClean="0">
                <a:latin typeface="Arial Unicode MS" pitchFamily="34" charset="-128"/>
                <a:ea typeface="Arial Unicode MS" pitchFamily="34" charset="-128"/>
                <a:cs typeface="Arial Unicode MS" pitchFamily="34" charset="-128"/>
              </a:rPr>
              <a:t>-11</a:t>
            </a:r>
            <a:r>
              <a:rPr lang="hi-IN" sz="2800" smtClean="0">
                <a:latin typeface="Arial Unicode MS" pitchFamily="34" charset="-128"/>
                <a:ea typeface="Arial Unicode MS" pitchFamily="34" charset="-128"/>
                <a:cs typeface="Arial Unicode MS" pitchFamily="34" charset="-128"/>
              </a:rPr>
              <a:t> मतदान मशीन को मोहरबंद करने के पश्‍चात की घोषणा क्रमांक</a:t>
            </a:r>
            <a:r>
              <a:rPr lang="en-US" sz="2800" smtClean="0">
                <a:latin typeface="Arial Unicode MS" pitchFamily="34" charset="-128"/>
                <a:ea typeface="Arial Unicode MS" pitchFamily="34" charset="-128"/>
                <a:cs typeface="Arial Unicode MS" pitchFamily="34" charset="-128"/>
              </a:rPr>
              <a:t>-20</a:t>
            </a:r>
            <a:r>
              <a:rPr lang="hi-IN" sz="2800" smtClean="0">
                <a:latin typeface="Arial Unicode MS" pitchFamily="34" charset="-128"/>
                <a:ea typeface="Arial Unicode MS" pitchFamily="34" charset="-128"/>
                <a:cs typeface="Arial Unicode MS" pitchFamily="34" charset="-128"/>
              </a:rPr>
              <a:t> और अभिलिखित मतों के लेखा की पावती क्रमांक- </a:t>
            </a:r>
            <a:r>
              <a:rPr lang="en-US" sz="2800" smtClean="0">
                <a:latin typeface="Arial Unicode MS" pitchFamily="34" charset="-128"/>
                <a:ea typeface="Arial Unicode MS" pitchFamily="34" charset="-128"/>
                <a:cs typeface="Arial Unicode MS" pitchFamily="34" charset="-128"/>
              </a:rPr>
              <a:t>21</a:t>
            </a:r>
            <a:r>
              <a:rPr lang="hi-IN" sz="2800" smtClean="0">
                <a:latin typeface="Arial Unicode MS" pitchFamily="34" charset="-128"/>
                <a:ea typeface="Arial Unicode MS" pitchFamily="34" charset="-128"/>
                <a:cs typeface="Arial Unicode MS" pitchFamily="34" charset="-128"/>
              </a:rPr>
              <a:t> में मतदान केन्‍द्र पर उप‍स्थित मतदान अभिकर्ताओं के हस्‍ताक्षर प्राप्‍त करना होंगे</a:t>
            </a:r>
            <a:r>
              <a:rPr lang="en-US" sz="2800" smtClean="0">
                <a:latin typeface="Arial Unicode MS" pitchFamily="34" charset="-128"/>
                <a:ea typeface="Arial Unicode MS" pitchFamily="34" charset="-128"/>
                <a:cs typeface="Arial Unicode MS" pitchFamily="34" charset="-128"/>
              </a:rPr>
              <a:t>. </a:t>
            </a:r>
            <a:r>
              <a:rPr lang="hi-IN" sz="2800" smtClean="0">
                <a:latin typeface="Arial Unicode MS" pitchFamily="34" charset="-128"/>
                <a:ea typeface="Arial Unicode MS" pitchFamily="34" charset="-128"/>
                <a:cs typeface="Arial Unicode MS" pitchFamily="34" charset="-128"/>
              </a:rPr>
              <a:t>बुकलेट की सुरक्षा की दृष्टि से बुकलेट हस्‍ताक्षर करने के लिए कभी भी मतदान अभिकर्ता के हाथों में नहीं सौंपे. यह उचित होगा कि एक एक मतदान अभिकर्ता को बारी बारी से बुलाकर समक्ष में हस्‍ताक्षर करा लिये जायें. यदि कोई मतदान अभिकर्ता उपस्थित होने के बावजुद हस्‍ताक्षर नहीं करता है तो </a:t>
            </a:r>
            <a:r>
              <a:rPr lang="en-US" sz="2800" smtClean="0">
                <a:latin typeface="Arial Unicode MS" pitchFamily="34" charset="-128"/>
                <a:ea typeface="Arial Unicode MS" pitchFamily="34" charset="-128"/>
                <a:cs typeface="Arial Unicode MS" pitchFamily="34" charset="-128"/>
              </a:rPr>
              <a:t>‘</a:t>
            </a:r>
            <a:r>
              <a:rPr lang="hi-IN" sz="2800" smtClean="0">
                <a:latin typeface="Arial Unicode MS" pitchFamily="34" charset="-128"/>
                <a:ea typeface="Arial Unicode MS" pitchFamily="34" charset="-128"/>
                <a:cs typeface="Arial Unicode MS" pitchFamily="34" charset="-128"/>
              </a:rPr>
              <a:t>हस्‍ताक्षर करने से इंकार लिखकर अपने हस्‍ताक्षर कर दें. </a:t>
            </a:r>
            <a:endParaRPr lang="en-US" sz="2800" smtClean="0">
              <a:latin typeface="Arial Unicode MS" pitchFamily="34" charset="-128"/>
              <a:ea typeface="Arial Unicode MS" pitchFamily="34" charset="-128"/>
              <a:cs typeface="Arial Unicode MS" pitchFamily="34" charset="-128"/>
            </a:endParaRPr>
          </a:p>
          <a:p>
            <a:endParaRPr lang="en-US" smtClean="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hi-IN" sz="2800" dirty="0" smtClean="0"/>
              <a:t>सुभिन्‍नक चिन्‍ह रबर स्‍टेम्‍प एवं पीठासीन अधिकारी के हस्‍ताक्षर </a:t>
            </a:r>
            <a:endParaRPr lang="en-US" sz="2800" dirty="0"/>
          </a:p>
        </p:txBody>
      </p:sp>
      <p:sp>
        <p:nvSpPr>
          <p:cNvPr id="57347" name="Content Placeholder 2"/>
          <p:cNvSpPr>
            <a:spLocks noGrp="1"/>
          </p:cNvSpPr>
          <p:nvPr>
            <p:ph sz="quarter" idx="1"/>
          </p:nvPr>
        </p:nvSpPr>
        <p:spPr>
          <a:xfrm>
            <a:off x="457200" y="1600200"/>
            <a:ext cx="7467600" cy="4873625"/>
          </a:xfrm>
        </p:spPr>
        <p:txBody>
          <a:bodyPr/>
          <a:lstStyle/>
          <a:p>
            <a:pPr algn="just"/>
            <a:r>
              <a:rPr lang="hi-IN" sz="3200" smtClean="0">
                <a:latin typeface="Arial Unicode MS" pitchFamily="34" charset="-128"/>
                <a:ea typeface="Arial Unicode MS" pitchFamily="34" charset="-128"/>
                <a:cs typeface="Arial Unicode MS" pitchFamily="34" charset="-128"/>
              </a:rPr>
              <a:t>बुकलेट के प्रत्‍येक पृष्‍ठ पर</a:t>
            </a:r>
            <a:r>
              <a:rPr lang="en-US" sz="3200" smtClean="0">
                <a:latin typeface="Arial Unicode MS" pitchFamily="34" charset="-128"/>
                <a:ea typeface="Arial Unicode MS" pitchFamily="34" charset="-128"/>
                <a:cs typeface="Arial Unicode MS" pitchFamily="34" charset="-128"/>
              </a:rPr>
              <a:t>	</a:t>
            </a:r>
            <a:r>
              <a:rPr lang="hi-IN" sz="3200" smtClean="0">
                <a:latin typeface="Arial Unicode MS" pitchFamily="34" charset="-128"/>
                <a:ea typeface="Arial Unicode MS" pitchFamily="34" charset="-128"/>
                <a:cs typeface="Arial Unicode MS" pitchFamily="34" charset="-128"/>
              </a:rPr>
              <a:t> निर्धारित स्‍थान पर मतदान केन्‍द्र क्रमांक दर्शाने वाली सुभिन्‍नक चिन्‍ह की रबर स्‍टेंप लगाना सुनिश्चित करें. इसी प्रकार प्रत्‍येक पृष्‍ठ पर निर्धारित स्‍थान पर पीठासीन अधिकारी के हस्‍ताक्षर भी सुनिश्चित किये जायें. </a:t>
            </a:r>
            <a:endParaRPr lang="en-US" sz="3200" smtClean="0">
              <a:latin typeface="Arial Unicode MS" pitchFamily="34" charset="-128"/>
              <a:ea typeface="Arial Unicode MS" pitchFamily="34" charset="-128"/>
              <a:cs typeface="Arial Unicode MS" pitchFamily="34" charset="-128"/>
            </a:endParaRPr>
          </a:p>
          <a:p>
            <a:endParaRPr lang="en-US" smtClean="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52400"/>
            <a:ext cx="7924800" cy="609600"/>
          </a:xfrm>
        </p:spPr>
        <p:txBody>
          <a:bodyPr/>
          <a:lstStyle/>
          <a:p>
            <a:pPr algn="ctr">
              <a:defRPr/>
            </a:pPr>
            <a:r>
              <a:rPr lang="hi-IN" sz="2800" dirty="0" smtClean="0">
                <a:latin typeface="Arial Unicode MS" pitchFamily="34" charset="-128"/>
                <a:ea typeface="Arial Unicode MS" pitchFamily="34" charset="-128"/>
                <a:cs typeface="Arial Unicode MS" pitchFamily="34" charset="-128"/>
              </a:rPr>
              <a:t>मतदान पश्‍चात फाईल तैयार करना </a:t>
            </a:r>
            <a:endParaRPr lang="en-US" sz="2800" dirty="0">
              <a:latin typeface="Arial Unicode MS" pitchFamily="34" charset="-128"/>
              <a:ea typeface="Arial Unicode MS" pitchFamily="34" charset="-128"/>
              <a:cs typeface="Arial Unicode MS" pitchFamily="34" charset="-128"/>
            </a:endParaRPr>
          </a:p>
        </p:txBody>
      </p:sp>
      <p:sp>
        <p:nvSpPr>
          <p:cNvPr id="58371" name="Rectangle 1"/>
          <p:cNvSpPr>
            <a:spLocks noChangeArrowheads="1"/>
          </p:cNvSpPr>
          <p:nvPr/>
        </p:nvSpPr>
        <p:spPr bwMode="auto">
          <a:xfrm>
            <a:off x="395288" y="609600"/>
            <a:ext cx="8443912" cy="1077913"/>
          </a:xfrm>
          <a:prstGeom prst="rect">
            <a:avLst/>
          </a:prstGeom>
          <a:noFill/>
          <a:ln w="9525">
            <a:noFill/>
            <a:miter lim="800000"/>
            <a:headEnd/>
            <a:tailEnd/>
          </a:ln>
        </p:spPr>
        <p:txBody>
          <a:bodyPr anchor="ctr">
            <a:spAutoFit/>
          </a:bodyPr>
          <a:lstStyle/>
          <a:p>
            <a:pPr eaLnBrk="0" hangingPunct="0"/>
            <a:endParaRPr lang="en-US" sz="1600">
              <a:latin typeface="Arial Unicode MS" pitchFamily="34" charset="-128"/>
              <a:ea typeface="Arial Unicode MS" pitchFamily="34" charset="-128"/>
              <a:cs typeface="Arial Unicode MS" pitchFamily="34" charset="-128"/>
            </a:endParaRPr>
          </a:p>
          <a:p>
            <a:pPr eaLnBrk="0" hangingPunct="0"/>
            <a:r>
              <a:rPr lang="hi-IN" sz="2400">
                <a:latin typeface="Arial Unicode MS" pitchFamily="34" charset="-128"/>
                <a:ea typeface="Arial Unicode MS" pitchFamily="34" charset="-128"/>
                <a:cs typeface="Arial Unicode MS" pitchFamily="34" charset="-128"/>
              </a:rPr>
              <a:t>निम्‍नलिखित प्ररूप</a:t>
            </a:r>
            <a:r>
              <a:rPr lang="en-US" sz="2400">
                <a:latin typeface="Arial Unicode MS" pitchFamily="34" charset="-128"/>
                <a:ea typeface="Arial Unicode MS" pitchFamily="34" charset="-128"/>
                <a:cs typeface="Arial Unicode MS" pitchFamily="34" charset="-128"/>
              </a:rPr>
              <a:t>, </a:t>
            </a:r>
            <a:r>
              <a:rPr lang="hi-IN" sz="2400">
                <a:latin typeface="Arial Unicode MS" pitchFamily="34" charset="-128"/>
                <a:ea typeface="Arial Unicode MS" pitchFamily="34" charset="-128"/>
                <a:cs typeface="Arial Unicode MS" pitchFamily="34" charset="-128"/>
              </a:rPr>
              <a:t>परिशिष्‍ट एवं दस्‍तावेज निम्‍नानुसार क्रम में एक के बाद एक फाईल में लगाये जायें </a:t>
            </a:r>
            <a:endParaRPr lang="en-US" sz="6000">
              <a:latin typeface="Arial Unicode MS" pitchFamily="34" charset="-128"/>
              <a:ea typeface="Arial Unicode MS" pitchFamily="34" charset="-128"/>
              <a:cs typeface="Arial Unicode MS" pitchFamily="34" charset="-128"/>
            </a:endParaRPr>
          </a:p>
        </p:txBody>
      </p:sp>
      <p:graphicFrame>
        <p:nvGraphicFramePr>
          <p:cNvPr id="7" name="Table 6"/>
          <p:cNvGraphicFramePr>
            <a:graphicFrameLocks noGrp="1"/>
          </p:cNvGraphicFramePr>
          <p:nvPr/>
        </p:nvGraphicFramePr>
        <p:xfrm>
          <a:off x="304800" y="1878013"/>
          <a:ext cx="8686799" cy="3243505"/>
        </p:xfrm>
        <a:graphic>
          <a:graphicData uri="http://schemas.openxmlformats.org/drawingml/2006/table">
            <a:tbl>
              <a:tblPr/>
              <a:tblGrid>
                <a:gridCol w="1549219"/>
                <a:gridCol w="2489923"/>
                <a:gridCol w="1549219"/>
                <a:gridCol w="1549219"/>
                <a:gridCol w="1549219"/>
              </a:tblGrid>
              <a:tr h="435428">
                <a:tc rowSpan="2">
                  <a:txBody>
                    <a:bodyPr/>
                    <a:lstStyle/>
                    <a:p>
                      <a:pPr>
                        <a:lnSpc>
                          <a:spcPct val="115000"/>
                        </a:lnSpc>
                        <a:spcAft>
                          <a:spcPts val="0"/>
                        </a:spcAft>
                      </a:pPr>
                      <a:r>
                        <a:rPr lang="hi-IN" sz="1800" dirty="0">
                          <a:latin typeface="Kruti Dev 010"/>
                          <a:ea typeface="Calibri"/>
                          <a:cs typeface="Arial Unicode MS"/>
                        </a:rPr>
                        <a:t>क्र</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hi-IN" sz="1800">
                          <a:latin typeface="Kruti Dev 010"/>
                          <a:ea typeface="Calibri"/>
                          <a:cs typeface="Arial Unicode MS"/>
                        </a:rPr>
                        <a:t>दस्‍तावेज का विवरण</a:t>
                      </a:r>
                      <a:endParaRPr lang="en-US" sz="18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hi-IN" sz="1800">
                          <a:latin typeface="Kruti Dev 010"/>
                          <a:ea typeface="Calibri"/>
                          <a:cs typeface="Arial Unicode MS"/>
                        </a:rPr>
                        <a:t>क्रमांक </a:t>
                      </a:r>
                      <a:endParaRPr lang="en-US" sz="18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15000"/>
                        </a:lnSpc>
                        <a:spcAft>
                          <a:spcPts val="0"/>
                        </a:spcAft>
                      </a:pPr>
                      <a:r>
                        <a:rPr lang="hi-IN" sz="1800">
                          <a:latin typeface="Kruti Dev 010"/>
                          <a:ea typeface="Calibri"/>
                          <a:cs typeface="Arial Unicode MS"/>
                        </a:rPr>
                        <a:t>संलग्‍न </a:t>
                      </a:r>
                      <a:endParaRPr lang="en-US" sz="18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43542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nSpc>
                          <a:spcPct val="115000"/>
                        </a:lnSpc>
                        <a:spcAft>
                          <a:spcPts val="0"/>
                        </a:spcAft>
                      </a:pPr>
                      <a:r>
                        <a:rPr lang="hi-IN" sz="1800">
                          <a:latin typeface="Kruti Dev 010"/>
                          <a:ea typeface="Calibri"/>
                          <a:cs typeface="Arial Unicode MS"/>
                        </a:rPr>
                        <a:t>हाँ </a:t>
                      </a:r>
                      <a:endParaRPr lang="en-US" sz="18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नहीं </a:t>
                      </a:r>
                      <a:endParaRPr lang="en-US" sz="18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5428">
                <a:tc>
                  <a:txBody>
                    <a:bodyPr/>
                    <a:lstStyle/>
                    <a:p>
                      <a:pPr>
                        <a:lnSpc>
                          <a:spcPct val="115000"/>
                        </a:lnSpc>
                        <a:spcAft>
                          <a:spcPts val="0"/>
                        </a:spcAft>
                      </a:pPr>
                      <a:r>
                        <a:rPr lang="hi-IN" sz="1800" dirty="0">
                          <a:latin typeface="Kruti Dev 010"/>
                          <a:ea typeface="Calibri"/>
                          <a:cs typeface="Arial Unicode MS"/>
                        </a:rPr>
                        <a:t>1.</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Kruti Dev 010"/>
                          <a:ea typeface="Calibri"/>
                          <a:cs typeface="Arial Unicode MS"/>
                        </a:rPr>
                        <a:t>मतदान अभिकर्ता की नियुक्ति </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प्रारूप – 12</a:t>
                      </a:r>
                      <a:endParaRPr lang="en-US" sz="18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80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1800">
                        <a:latin typeface="Arial Unicode MS"/>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5428">
                <a:tc>
                  <a:txBody>
                    <a:bodyPr/>
                    <a:lstStyle/>
                    <a:p>
                      <a:pPr>
                        <a:lnSpc>
                          <a:spcPct val="115000"/>
                        </a:lnSpc>
                        <a:spcAft>
                          <a:spcPts val="0"/>
                        </a:spcAft>
                      </a:pPr>
                      <a:r>
                        <a:rPr lang="hi-IN" sz="1800" dirty="0">
                          <a:latin typeface="Kruti Dev 010"/>
                          <a:ea typeface="Calibri"/>
                          <a:cs typeface="Arial Unicode MS"/>
                        </a:rPr>
                        <a:t>2.</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मतदान सूची की चिन्हित प्रतियाँ </a:t>
                      </a:r>
                      <a:endParaRPr lang="en-US" sz="18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80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80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1800">
                        <a:latin typeface="Arial Unicode MS"/>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5428">
                <a:tc>
                  <a:txBody>
                    <a:bodyPr/>
                    <a:lstStyle/>
                    <a:p>
                      <a:pPr>
                        <a:lnSpc>
                          <a:spcPct val="115000"/>
                        </a:lnSpc>
                        <a:spcAft>
                          <a:spcPts val="0"/>
                        </a:spcAft>
                      </a:pPr>
                      <a:r>
                        <a:rPr lang="hi-IN" sz="1800" dirty="0">
                          <a:latin typeface="Kruti Dev 010"/>
                          <a:ea typeface="Calibri"/>
                          <a:cs typeface="Arial Unicode MS"/>
                        </a:rPr>
                        <a:t>3.</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मतदाता रजिस्‍टर</a:t>
                      </a:r>
                      <a:r>
                        <a:rPr lang="en-US" sz="1800">
                          <a:latin typeface="Arial Unicode MS"/>
                          <a:ea typeface="Calibri"/>
                          <a:cs typeface="Mangal"/>
                        </a:rPr>
                        <a:t>, </a:t>
                      </a:r>
                      <a:endParaRPr lang="en-US" sz="18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प्रारूप – 17 (क) </a:t>
                      </a:r>
                      <a:endParaRPr lang="en-US" sz="18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80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1800">
                        <a:latin typeface="Arial Unicode MS"/>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70857">
                <a:tc>
                  <a:txBody>
                    <a:bodyPr/>
                    <a:lstStyle/>
                    <a:p>
                      <a:pPr>
                        <a:lnSpc>
                          <a:spcPct val="115000"/>
                        </a:lnSpc>
                        <a:spcAft>
                          <a:spcPts val="0"/>
                        </a:spcAft>
                      </a:pPr>
                      <a:r>
                        <a:rPr lang="hi-IN" sz="1800" dirty="0">
                          <a:latin typeface="Kruti Dev 010"/>
                          <a:ea typeface="Calibri"/>
                          <a:cs typeface="Arial Unicode MS"/>
                        </a:rPr>
                        <a:t>4.</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Kruti Dev 010"/>
                          <a:ea typeface="Calibri"/>
                          <a:cs typeface="Arial Unicode MS"/>
                        </a:rPr>
                        <a:t>पीठा‍सीन अधिकारी बुकलेट ( PO Booklet.)</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800" dirty="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800" dirty="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1800" dirty="0">
                        <a:latin typeface="Arial Unicode MS"/>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
          <p:cNvSpPr>
            <a:spLocks noChangeArrowheads="1"/>
          </p:cNvSpPr>
          <p:nvPr/>
        </p:nvSpPr>
        <p:spPr bwMode="auto">
          <a:xfrm>
            <a:off x="76200" y="358775"/>
            <a:ext cx="8991600" cy="708025"/>
          </a:xfrm>
          <a:prstGeom prst="rect">
            <a:avLst/>
          </a:prstGeom>
          <a:noFill/>
          <a:ln w="9525">
            <a:noFill/>
            <a:miter lim="800000"/>
            <a:headEnd/>
            <a:tailEnd/>
          </a:ln>
        </p:spPr>
        <p:txBody>
          <a:bodyPr anchor="ctr">
            <a:spAutoFit/>
          </a:bodyPr>
          <a:lstStyle/>
          <a:p>
            <a:pPr eaLnBrk="0" hangingPunct="0"/>
            <a:r>
              <a:rPr lang="hi-IN" sz="2000" b="1">
                <a:latin typeface="Arial Unicode MS" pitchFamily="34" charset="-128"/>
                <a:ea typeface="Arial Unicode MS" pitchFamily="34" charset="-128"/>
                <a:cs typeface="Arial Unicode MS" pitchFamily="34" charset="-128"/>
              </a:rPr>
              <a:t>निम्‍नलिखित प्रारूप</a:t>
            </a:r>
            <a:r>
              <a:rPr lang="en-US" sz="2000" b="1">
                <a:latin typeface="Arial Unicode MS" pitchFamily="34" charset="-128"/>
                <a:ea typeface="Arial Unicode MS" pitchFamily="34" charset="-128"/>
                <a:cs typeface="Arial Unicode MS" pitchFamily="34" charset="-128"/>
              </a:rPr>
              <a:t>, </a:t>
            </a:r>
            <a:r>
              <a:rPr lang="hi-IN" sz="2000" b="1">
                <a:latin typeface="Arial Unicode MS" pitchFamily="34" charset="-128"/>
                <a:ea typeface="Arial Unicode MS" pitchFamily="34" charset="-128"/>
                <a:cs typeface="Arial Unicode MS" pitchFamily="34" charset="-128"/>
              </a:rPr>
              <a:t>परिशिष्‍ट एवं दस्‍तावेज निर्धारित लिफाफे में सीलबंद कर फाईल के फ्लेप कवर में रखे जायें</a:t>
            </a:r>
            <a:endParaRPr lang="en-US" sz="5400" b="1">
              <a:latin typeface="Arial Unicode MS" pitchFamily="34" charset="-128"/>
              <a:ea typeface="Arial Unicode MS" pitchFamily="34" charset="-128"/>
              <a:cs typeface="Arial Unicode MS" pitchFamily="34" charset="-128"/>
            </a:endParaRPr>
          </a:p>
        </p:txBody>
      </p:sp>
      <p:graphicFrame>
        <p:nvGraphicFramePr>
          <p:cNvPr id="5" name="Table 4"/>
          <p:cNvGraphicFramePr>
            <a:graphicFrameLocks noGrp="1"/>
          </p:cNvGraphicFramePr>
          <p:nvPr/>
        </p:nvGraphicFramePr>
        <p:xfrm>
          <a:off x="381000" y="1371600"/>
          <a:ext cx="8382002" cy="4572001"/>
        </p:xfrm>
        <a:graphic>
          <a:graphicData uri="http://schemas.openxmlformats.org/drawingml/2006/table">
            <a:tbl>
              <a:tblPr/>
              <a:tblGrid>
                <a:gridCol w="1494861"/>
                <a:gridCol w="3305742"/>
                <a:gridCol w="1219200"/>
                <a:gridCol w="867338"/>
                <a:gridCol w="1494861"/>
              </a:tblGrid>
              <a:tr h="415636">
                <a:tc rowSpan="2">
                  <a:txBody>
                    <a:bodyPr/>
                    <a:lstStyle/>
                    <a:p>
                      <a:pPr>
                        <a:lnSpc>
                          <a:spcPct val="115000"/>
                        </a:lnSpc>
                        <a:spcAft>
                          <a:spcPts val="0"/>
                        </a:spcAft>
                      </a:pPr>
                      <a:r>
                        <a:rPr lang="hi-IN" sz="1800" dirty="0">
                          <a:latin typeface="Kruti Dev 010"/>
                          <a:ea typeface="Calibri"/>
                          <a:cs typeface="Arial Unicode MS"/>
                        </a:rPr>
                        <a:t>क्र</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hi-IN" sz="1800" dirty="0">
                          <a:latin typeface="Kruti Dev 010"/>
                          <a:ea typeface="Calibri"/>
                          <a:cs typeface="Arial Unicode MS"/>
                        </a:rPr>
                        <a:t>दस्‍तावेज का विवरण</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hi-IN" sz="1800" dirty="0">
                          <a:latin typeface="Kruti Dev 010"/>
                          <a:ea typeface="Calibri"/>
                          <a:cs typeface="Arial Unicode MS"/>
                        </a:rPr>
                        <a:t>क्रमांक </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15000"/>
                        </a:lnSpc>
                        <a:spcAft>
                          <a:spcPts val="0"/>
                        </a:spcAft>
                      </a:pPr>
                      <a:r>
                        <a:rPr lang="hi-IN" sz="1800" dirty="0">
                          <a:latin typeface="Kruti Dev 010"/>
                          <a:ea typeface="Calibri"/>
                          <a:cs typeface="Arial Unicode MS"/>
                        </a:rPr>
                        <a:t>संलग्‍न </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41563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nSpc>
                          <a:spcPct val="115000"/>
                        </a:lnSpc>
                        <a:spcAft>
                          <a:spcPts val="0"/>
                        </a:spcAft>
                      </a:pPr>
                      <a:r>
                        <a:rPr lang="hi-IN" sz="1800" dirty="0">
                          <a:latin typeface="Kruti Dev 010"/>
                          <a:ea typeface="Calibri"/>
                          <a:cs typeface="Arial Unicode MS"/>
                        </a:rPr>
                        <a:t>हाँ </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नहीं </a:t>
                      </a:r>
                      <a:endParaRPr lang="en-US" sz="18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09456">
                <a:tc>
                  <a:txBody>
                    <a:bodyPr/>
                    <a:lstStyle/>
                    <a:p>
                      <a:pPr>
                        <a:lnSpc>
                          <a:spcPct val="115000"/>
                        </a:lnSpc>
                        <a:spcAft>
                          <a:spcPts val="0"/>
                        </a:spcAft>
                      </a:pPr>
                      <a:r>
                        <a:rPr lang="hi-IN" sz="1800" dirty="0">
                          <a:latin typeface="Kruti Dev 010"/>
                          <a:ea typeface="Calibri"/>
                          <a:cs typeface="Arial Unicode MS"/>
                        </a:rPr>
                        <a:t>5.</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hi-IN" sz="1800" dirty="0">
                          <a:latin typeface="Kruti Dev 010"/>
                          <a:ea typeface="Calibri"/>
                          <a:cs typeface="Arial Unicode MS"/>
                        </a:rPr>
                        <a:t>निविदत्‍त (टेन्‍डर्ड ) मतों की सूचीं एवं निविदत्‍त मतपत्र (पदवार पृथक-पृथक)</a:t>
                      </a:r>
                      <a:endParaRPr lang="en-US" sz="1800" dirty="0">
                        <a:latin typeface="Kruti Dev 010"/>
                        <a:ea typeface="Calibri"/>
                        <a:cs typeface="Mangal"/>
                      </a:endParaRPr>
                    </a:p>
                    <a:p>
                      <a:pPr algn="just">
                        <a:lnSpc>
                          <a:spcPct val="115000"/>
                        </a:lnSpc>
                        <a:spcAft>
                          <a:spcPts val="0"/>
                        </a:spcAft>
                      </a:pPr>
                      <a:r>
                        <a:rPr lang="hi-IN" sz="1800" dirty="0">
                          <a:latin typeface="Kruti Dev 010"/>
                          <a:ea typeface="Calibri"/>
                          <a:cs typeface="Arial Unicode MS"/>
                        </a:rPr>
                        <a:t>नोट – यदि निविदत्‍त मतपत्रों की संख्‍या निरंक है तो निरंक सूची लिफाफे मे रखने की आवश्‍यकता नहीं है । उक्‍त सूची पीठासीन अधिकारी बुकलेट में ही संलग्‍न रहने दी जाये. </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01 </a:t>
                      </a:r>
                      <a:endParaRPr lang="en-US" sz="18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800" dirty="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80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31273">
                <a:tc>
                  <a:txBody>
                    <a:bodyPr/>
                    <a:lstStyle/>
                    <a:p>
                      <a:pPr>
                        <a:lnSpc>
                          <a:spcPct val="115000"/>
                        </a:lnSpc>
                        <a:spcAft>
                          <a:spcPts val="0"/>
                        </a:spcAft>
                      </a:pPr>
                      <a:r>
                        <a:rPr lang="hi-IN" sz="1800">
                          <a:latin typeface="Kruti Dev 010"/>
                          <a:ea typeface="Calibri"/>
                          <a:cs typeface="Arial Unicode MS"/>
                        </a:rPr>
                        <a:t>6.</a:t>
                      </a:r>
                      <a:endParaRPr lang="en-US" sz="18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अप्रयुक्‍त निविदत्‍त मतपत्रों का मुहरबंद लिफाफा. </a:t>
                      </a:r>
                      <a:endParaRPr lang="en-US" sz="18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02</a:t>
                      </a:r>
                      <a:endParaRPr lang="en-US" sz="18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800" dirty="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800" dirty="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
          <p:cNvSpPr>
            <a:spLocks noChangeArrowheads="1"/>
          </p:cNvSpPr>
          <p:nvPr/>
        </p:nvSpPr>
        <p:spPr bwMode="auto">
          <a:xfrm>
            <a:off x="0" y="171450"/>
            <a:ext cx="8972550" cy="1200150"/>
          </a:xfrm>
          <a:prstGeom prst="rect">
            <a:avLst/>
          </a:prstGeom>
          <a:noFill/>
          <a:ln w="9525">
            <a:noFill/>
            <a:miter lim="800000"/>
            <a:headEnd/>
            <a:tailEnd/>
          </a:ln>
        </p:spPr>
        <p:txBody>
          <a:bodyPr wrap="none" anchor="ctr">
            <a:spAutoFit/>
          </a:bodyPr>
          <a:lstStyle/>
          <a:p>
            <a:pPr eaLnBrk="0" hangingPunct="0"/>
            <a:r>
              <a:rPr lang="hi-IN" sz="2400" b="1">
                <a:latin typeface="Arial Unicode MS" pitchFamily="34" charset="-128"/>
                <a:ea typeface="Arial Unicode MS" pitchFamily="34" charset="-128"/>
                <a:cs typeface="Arial Unicode MS" pitchFamily="34" charset="-128"/>
              </a:rPr>
              <a:t>कृपया ध्‍यान दें ............</a:t>
            </a:r>
            <a:endParaRPr lang="en-US" sz="2400" b="1">
              <a:latin typeface="Arial Unicode MS" pitchFamily="34" charset="-128"/>
              <a:ea typeface="Arial Unicode MS" pitchFamily="34" charset="-128"/>
              <a:cs typeface="Arial Unicode MS" pitchFamily="34" charset="-128"/>
            </a:endParaRPr>
          </a:p>
          <a:p>
            <a:pPr eaLnBrk="0" hangingPunct="0"/>
            <a:endParaRPr lang="en-US" sz="2400">
              <a:latin typeface="Arial Unicode MS" pitchFamily="34" charset="-128"/>
              <a:ea typeface="Arial Unicode MS" pitchFamily="34" charset="-128"/>
              <a:cs typeface="Arial Unicode MS" pitchFamily="34" charset="-128"/>
            </a:endParaRPr>
          </a:p>
          <a:p>
            <a:pPr eaLnBrk="0" hangingPunct="0"/>
            <a:r>
              <a:rPr lang="hi-IN" sz="2400">
                <a:latin typeface="Arial Unicode MS" pitchFamily="34" charset="-128"/>
                <a:ea typeface="Arial Unicode MS" pitchFamily="34" charset="-128"/>
                <a:cs typeface="Arial Unicode MS" pitchFamily="34" charset="-128"/>
              </a:rPr>
              <a:t>निम्‍नलिखित दस्‍तावेज निर्धारित लिफाफे में सीलबंद कर पृथक से जमा किये जाए</a:t>
            </a:r>
            <a:endParaRPr lang="en-US" sz="2400">
              <a:latin typeface="Arial Unicode MS" pitchFamily="34" charset="-128"/>
              <a:ea typeface="Arial Unicode MS" pitchFamily="34" charset="-128"/>
              <a:cs typeface="Arial Unicode MS" pitchFamily="34" charset="-128"/>
            </a:endParaRPr>
          </a:p>
        </p:txBody>
      </p:sp>
      <p:graphicFrame>
        <p:nvGraphicFramePr>
          <p:cNvPr id="6" name="Table 5"/>
          <p:cNvGraphicFramePr>
            <a:graphicFrameLocks noGrp="1"/>
          </p:cNvGraphicFramePr>
          <p:nvPr/>
        </p:nvGraphicFramePr>
        <p:xfrm>
          <a:off x="304800" y="1676400"/>
          <a:ext cx="8381999" cy="2209799"/>
        </p:xfrm>
        <a:graphic>
          <a:graphicData uri="http://schemas.openxmlformats.org/drawingml/2006/table">
            <a:tbl>
              <a:tblPr/>
              <a:tblGrid>
                <a:gridCol w="658471"/>
                <a:gridCol w="4929260"/>
                <a:gridCol w="2794268"/>
              </a:tblGrid>
              <a:tr h="736599">
                <a:tc>
                  <a:txBody>
                    <a:bodyPr/>
                    <a:lstStyle/>
                    <a:p>
                      <a:pPr>
                        <a:lnSpc>
                          <a:spcPct val="115000"/>
                        </a:lnSpc>
                        <a:spcAft>
                          <a:spcPts val="0"/>
                        </a:spcAft>
                      </a:pPr>
                      <a:r>
                        <a:rPr lang="hi-IN" sz="2000" dirty="0">
                          <a:latin typeface="Kruti Dev 010"/>
                          <a:ea typeface="Calibri"/>
                          <a:cs typeface="Arial Unicode MS"/>
                        </a:rPr>
                        <a:t>क्र</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दस्‍तावेज का विवरण </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क्रमांक </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73200">
                <a:tc>
                  <a:txBody>
                    <a:bodyPr/>
                    <a:lstStyle/>
                    <a:p>
                      <a:pPr>
                        <a:lnSpc>
                          <a:spcPct val="115000"/>
                        </a:lnSpc>
                        <a:spcAft>
                          <a:spcPts val="0"/>
                        </a:spcAft>
                      </a:pPr>
                      <a:r>
                        <a:rPr lang="hi-IN" sz="2000" dirty="0">
                          <a:latin typeface="Kruti Dev 010"/>
                          <a:ea typeface="Calibri"/>
                          <a:cs typeface="Arial Unicode MS"/>
                        </a:rPr>
                        <a:t>7.</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dirty="0">
                          <a:latin typeface="Kruti Dev 010"/>
                          <a:ea typeface="Calibri"/>
                          <a:cs typeface="Arial Unicode MS"/>
                        </a:rPr>
                        <a:t>अभिलिखित मतों के लेखा प्रारूप – 18 (क) का लि‍फाफा (प्रत्‍येक पद के लिए पृथक-पृथक) </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dirty="0">
                          <a:latin typeface="Kruti Dev 010"/>
                          <a:ea typeface="Calibri"/>
                          <a:cs typeface="Arial Unicode MS"/>
                        </a:rPr>
                        <a:t>03</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304800"/>
            <a:ext cx="8153400" cy="487363"/>
          </a:xfrm>
        </p:spPr>
        <p:txBody>
          <a:bodyPr>
            <a:noAutofit/>
          </a:bodyPr>
          <a:lstStyle/>
          <a:p>
            <a:pPr>
              <a:defRPr/>
            </a:pPr>
            <a:r>
              <a:rPr lang="hi-IN" sz="3200" b="1" u="sng" dirty="0" smtClean="0">
                <a:latin typeface="Arial Unicode MS" pitchFamily="34" charset="-128"/>
                <a:ea typeface="Arial Unicode MS" pitchFamily="34" charset="-128"/>
                <a:cs typeface="Arial Unicode MS" pitchFamily="34" charset="-128"/>
              </a:rPr>
              <a:t>मतदान उपरांत सामग्री जमा करने के सम्‍बंध में</a:t>
            </a:r>
            <a:r>
              <a:rPr lang="hi-IN" sz="3200" b="1" u="sng" dirty="0" smtClean="0"/>
              <a:t> </a:t>
            </a:r>
            <a:endParaRPr lang="en-US" sz="3200" dirty="0"/>
          </a:p>
        </p:txBody>
      </p:sp>
      <p:sp>
        <p:nvSpPr>
          <p:cNvPr id="61443" name="Rectangle 1"/>
          <p:cNvSpPr>
            <a:spLocks noChangeArrowheads="1"/>
          </p:cNvSpPr>
          <p:nvPr/>
        </p:nvSpPr>
        <p:spPr bwMode="auto">
          <a:xfrm>
            <a:off x="304800" y="1066800"/>
            <a:ext cx="6858000" cy="5386388"/>
          </a:xfrm>
          <a:prstGeom prst="rect">
            <a:avLst/>
          </a:prstGeom>
          <a:noFill/>
          <a:ln w="9525">
            <a:noFill/>
            <a:miter lim="800000"/>
            <a:headEnd/>
            <a:tailEnd/>
          </a:ln>
        </p:spPr>
        <p:txBody>
          <a:bodyPr anchor="ctr">
            <a:spAutoFit/>
          </a:bodyPr>
          <a:lstStyle/>
          <a:p>
            <a:pPr algn="l" eaLnBrk="0" hangingPunct="0"/>
            <a:r>
              <a:rPr lang="hi-IN">
                <a:latin typeface="Arial Unicode MS" pitchFamily="34" charset="-128"/>
                <a:ea typeface="Arial Unicode MS" pitchFamily="34" charset="-128"/>
                <a:cs typeface="Arial Unicode MS" pitchFamily="34" charset="-128"/>
              </a:rPr>
              <a:t>निर्देश</a:t>
            </a:r>
          </a:p>
          <a:p>
            <a:pPr algn="just" eaLnBrk="0" hangingPunct="0">
              <a:buFontTx/>
              <a:buChar char="•"/>
            </a:pPr>
            <a:r>
              <a:rPr lang="hi-IN" sz="2400">
                <a:latin typeface="Arial Unicode MS" pitchFamily="34" charset="-128"/>
                <a:ea typeface="Arial Unicode MS" pitchFamily="34" charset="-128"/>
                <a:cs typeface="Arial Unicode MS" pitchFamily="34" charset="-128"/>
              </a:rPr>
              <a:t>मतदान सामग्री जमा करते समय आपको चेक लिस्ट के क्रमांक 01 से 03 तक की सामग्री एवं दस्तावेज फाइल के क्रमानुसार मूलतः लगाना है ।</a:t>
            </a:r>
            <a:endParaRPr lang="en-US" sz="1400">
              <a:latin typeface="Arial Unicode MS" pitchFamily="34" charset="-128"/>
              <a:ea typeface="Arial Unicode MS" pitchFamily="34" charset="-128"/>
              <a:cs typeface="Arial Unicode MS" pitchFamily="34" charset="-128"/>
            </a:endParaRPr>
          </a:p>
          <a:p>
            <a:pPr algn="just" eaLnBrk="0" hangingPunct="0">
              <a:buFontTx/>
              <a:buChar char="•"/>
            </a:pPr>
            <a:r>
              <a:rPr lang="hi-IN" sz="2400">
                <a:latin typeface="Arial Unicode MS" pitchFamily="34" charset="-128"/>
                <a:ea typeface="Arial Unicode MS" pitchFamily="34" charset="-128"/>
                <a:cs typeface="Arial Unicode MS" pitchFamily="34" charset="-128"/>
              </a:rPr>
              <a:t>कृपया अध्याक्षेप के लिए प्राप्त की गई राशि प्रथक से जमा कराएं ।</a:t>
            </a:r>
            <a:endParaRPr lang="en-US" sz="1400">
              <a:latin typeface="Arial Unicode MS" pitchFamily="34" charset="-128"/>
              <a:ea typeface="Arial Unicode MS" pitchFamily="34" charset="-128"/>
              <a:cs typeface="Arial Unicode MS" pitchFamily="34" charset="-128"/>
            </a:endParaRPr>
          </a:p>
          <a:p>
            <a:pPr algn="just" eaLnBrk="0" hangingPunct="0">
              <a:buFontTx/>
              <a:buChar char="•"/>
            </a:pPr>
            <a:r>
              <a:rPr lang="hi-IN" sz="2400">
                <a:latin typeface="Arial Unicode MS" pitchFamily="34" charset="-128"/>
                <a:ea typeface="Arial Unicode MS" pitchFamily="34" charset="-128"/>
                <a:cs typeface="Arial Unicode MS" pitchFamily="34" charset="-128"/>
              </a:rPr>
              <a:t>चेक लिस्ट के क्रमांक 5 एवं 6 पर अंकित दस्तावेज निर्धारित लिफाफे में रखकर सील बंद करें और उन्हें फाइल में निर्धारित फ्लैप कवर में रखें ।</a:t>
            </a:r>
            <a:endParaRPr lang="en-US" sz="1400">
              <a:latin typeface="Arial Unicode MS" pitchFamily="34" charset="-128"/>
              <a:ea typeface="Arial Unicode MS" pitchFamily="34" charset="-128"/>
              <a:cs typeface="Arial Unicode MS" pitchFamily="34" charset="-128"/>
            </a:endParaRPr>
          </a:p>
          <a:p>
            <a:pPr algn="just" eaLnBrk="0" hangingPunct="0">
              <a:buFontTx/>
              <a:buChar char="•"/>
            </a:pPr>
            <a:r>
              <a:rPr lang="hi-IN" sz="2400">
                <a:latin typeface="Arial Unicode MS" pitchFamily="34" charset="-128"/>
                <a:ea typeface="Arial Unicode MS" pitchFamily="34" charset="-128"/>
                <a:cs typeface="Arial Unicode MS" pitchFamily="34" charset="-128"/>
              </a:rPr>
              <a:t>इस प्रकार चेक लिस्ट के क्रमांक 01 से 06 तक के दस्तावेज फाइल में लगाकर फाइल को प्रथम पैकेट में रखकर पैकेट को सील बंद करें ।</a:t>
            </a:r>
            <a:endParaRPr lang="en-US" sz="1400">
              <a:latin typeface="Arial Unicode MS" pitchFamily="34" charset="-128"/>
              <a:ea typeface="Arial Unicode MS" pitchFamily="34" charset="-128"/>
              <a:cs typeface="Arial Unicode MS" pitchFamily="34" charset="-128"/>
            </a:endParaRPr>
          </a:p>
          <a:p>
            <a:pPr algn="just" eaLnBrk="0" hangingPunct="0">
              <a:buFontTx/>
              <a:buChar char="•"/>
            </a:pPr>
            <a:r>
              <a:rPr lang="hi-IN" sz="2400">
                <a:latin typeface="Arial Unicode MS" pitchFamily="34" charset="-128"/>
                <a:ea typeface="Arial Unicode MS" pitchFamily="34" charset="-128"/>
                <a:cs typeface="Arial Unicode MS" pitchFamily="34" charset="-128"/>
              </a:rPr>
              <a:t>इसके क्रमांक 7 अनुसार अभिलिखित मतों का लेखा निर्धारित लिफाफे में रखकर पृथक से जमा कराया जाए ।</a:t>
            </a:r>
            <a:endParaRPr lang="hi-IN" sz="600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Content Placeholder 2"/>
          <p:cNvSpPr>
            <a:spLocks noGrp="1"/>
          </p:cNvSpPr>
          <p:nvPr>
            <p:ph sz="quarter" idx="1"/>
          </p:nvPr>
        </p:nvSpPr>
        <p:spPr>
          <a:xfrm>
            <a:off x="457200" y="685800"/>
            <a:ext cx="7924800" cy="5334000"/>
          </a:xfrm>
        </p:spPr>
        <p:txBody>
          <a:bodyPr/>
          <a:lstStyle/>
          <a:p>
            <a:r>
              <a:rPr lang="hi-IN" sz="2000" smtClean="0"/>
              <a:t>निम्नलिखित 9 महत्वपूर्ण सामग्री एवं बची हुई अन्य सामग्री आपको प्रदाय की गई कपड़े की थैली में रखकर जमा कराएं ।</a:t>
            </a:r>
            <a:endParaRPr lang="en-US" sz="2000" smtClean="0"/>
          </a:p>
          <a:p>
            <a:r>
              <a:rPr lang="hi-IN" sz="2000" smtClean="0"/>
              <a:t>पीठासीन अधिकारी की मार्गदर्शिका ।</a:t>
            </a:r>
            <a:endParaRPr lang="en-US" sz="2000" smtClean="0"/>
          </a:p>
          <a:p>
            <a:r>
              <a:rPr lang="hi-IN" sz="2000" smtClean="0"/>
              <a:t>इलेक्ट्रॉनिक वोटिंग मशीन मैनुअल ।</a:t>
            </a:r>
            <a:endParaRPr lang="en-US" sz="2000" smtClean="0"/>
          </a:p>
          <a:p>
            <a:r>
              <a:rPr lang="hi-IN" sz="2000" smtClean="0"/>
              <a:t>अमिट स्‍याही ढक्कन सहित ।</a:t>
            </a:r>
            <a:endParaRPr lang="en-US" sz="2000" smtClean="0"/>
          </a:p>
          <a:p>
            <a:r>
              <a:rPr lang="hi-IN" sz="2000" smtClean="0"/>
              <a:t>बैंगनी रंग का स्टांप पैड ।</a:t>
            </a:r>
            <a:endParaRPr lang="en-US" sz="2000" smtClean="0"/>
          </a:p>
          <a:p>
            <a:r>
              <a:rPr lang="hi-IN" sz="2000" smtClean="0"/>
              <a:t>पीठासीन अधिकारी की धातु की मोहर ।</a:t>
            </a:r>
            <a:endParaRPr lang="en-US" sz="2000" smtClean="0"/>
          </a:p>
          <a:p>
            <a:r>
              <a:rPr lang="hi-IN" sz="2000" smtClean="0"/>
              <a:t>एरोक्रॉस रबर की मोहर ।</a:t>
            </a:r>
            <a:endParaRPr lang="en-US" sz="2000" smtClean="0"/>
          </a:p>
          <a:p>
            <a:r>
              <a:rPr lang="hi-IN" sz="2000" smtClean="0"/>
              <a:t>सुभेदक मोहर ।</a:t>
            </a:r>
            <a:endParaRPr lang="en-US" sz="2000" smtClean="0"/>
          </a:p>
          <a:p>
            <a:r>
              <a:rPr lang="hi-IN" sz="2000" smtClean="0"/>
              <a:t>अप्रयुक्त और क्षतिग्रस्त ( ग्रीन पेपर</a:t>
            </a:r>
            <a:r>
              <a:rPr lang="en-US" sz="2000" smtClean="0"/>
              <a:t>, </a:t>
            </a:r>
            <a:r>
              <a:rPr lang="hi-IN" sz="2000" smtClean="0"/>
              <a:t>स्पेशल स्ट्री ) सील एवं एड्रेस टैग ।</a:t>
            </a:r>
            <a:endParaRPr lang="en-US" sz="2000" smtClean="0"/>
          </a:p>
          <a:p>
            <a:r>
              <a:rPr lang="hi-IN" sz="2000" smtClean="0"/>
              <a:t>बची हुई सामग्री के साथ पीठासीन अधिकारी लीफलेट (</a:t>
            </a:r>
            <a:r>
              <a:rPr lang="en-US" sz="2000" smtClean="0"/>
              <a:t>PO Leaflet) </a:t>
            </a:r>
            <a:r>
              <a:rPr lang="hi-IN" sz="2000" smtClean="0"/>
              <a:t>।</a:t>
            </a:r>
            <a:endParaRPr lang="en-US" sz="2000" smtClean="0"/>
          </a:p>
          <a:p>
            <a:endParaRPr lang="en-US" smtClean="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ChangeArrowheads="1"/>
          </p:cNvSpPr>
          <p:nvPr/>
        </p:nvSpPr>
        <p:spPr bwMode="auto">
          <a:xfrm>
            <a:off x="609600" y="250825"/>
            <a:ext cx="7848600" cy="1323439"/>
          </a:xfrm>
          <a:prstGeom prst="rect">
            <a:avLst/>
          </a:prstGeom>
          <a:noFill/>
          <a:ln w="9525">
            <a:noFill/>
            <a:miter lim="800000"/>
            <a:headEnd/>
            <a:tailEnd/>
          </a:ln>
        </p:spPr>
        <p:txBody>
          <a:bodyPr anchor="ctr">
            <a:spAutoFit/>
          </a:bodyPr>
          <a:lstStyle/>
          <a:p>
            <a:pPr algn="ctr" eaLnBrk="0" hangingPunct="0"/>
            <a:r>
              <a:rPr lang="hi-IN" sz="2800" b="1" dirty="0" smtClean="0">
                <a:latin typeface="Arial Unicode MS" pitchFamily="34" charset="-128"/>
                <a:ea typeface="Arial Unicode MS" pitchFamily="34" charset="-128"/>
                <a:cs typeface="Arial Unicode MS" pitchFamily="34" charset="-128"/>
              </a:rPr>
              <a:t>पंचायत निर्वाचन </a:t>
            </a:r>
            <a:endParaRPr lang="en-GB" sz="2800" b="1" dirty="0" smtClean="0">
              <a:latin typeface="Arial Unicode MS" pitchFamily="34" charset="-128"/>
              <a:ea typeface="Arial Unicode MS" pitchFamily="34" charset="-128"/>
              <a:cs typeface="Arial Unicode MS" pitchFamily="34" charset="-128"/>
            </a:endParaRPr>
          </a:p>
          <a:p>
            <a:pPr eaLnBrk="0" hangingPunct="0"/>
            <a:r>
              <a:rPr lang="hi-IN" sz="2400" dirty="0" smtClean="0">
                <a:latin typeface="Arial Unicode MS" pitchFamily="34" charset="-128"/>
                <a:ea typeface="Arial Unicode MS" pitchFamily="34" charset="-128"/>
                <a:cs typeface="Arial Unicode MS" pitchFamily="34" charset="-128"/>
              </a:rPr>
              <a:t>विभिन्‍न </a:t>
            </a:r>
            <a:r>
              <a:rPr lang="hi-IN" sz="2400" dirty="0">
                <a:latin typeface="Arial Unicode MS" pitchFamily="34" charset="-128"/>
                <a:ea typeface="Arial Unicode MS" pitchFamily="34" charset="-128"/>
                <a:cs typeface="Arial Unicode MS" pitchFamily="34" charset="-128"/>
              </a:rPr>
              <a:t>प्रपत्रों को भरा जाना विभिन्‍न प्रपत्रों को भरने के लिए एक बुकलेट दी जाएगी जिससे निम्‍नलिखित सम्मिलित है </a:t>
            </a:r>
            <a:r>
              <a:rPr lang="en-US" sz="2800" dirty="0">
                <a:latin typeface="Arial Unicode MS" pitchFamily="34" charset="-128"/>
                <a:ea typeface="Arial Unicode MS" pitchFamily="34" charset="-128"/>
                <a:cs typeface="Arial Unicode MS" pitchFamily="34" charset="-128"/>
              </a:rPr>
              <a:t>	</a:t>
            </a:r>
            <a:endParaRPr lang="en-US" sz="5400" dirty="0">
              <a:latin typeface="Arial Unicode MS" pitchFamily="34" charset="-128"/>
              <a:ea typeface="Arial Unicode MS" pitchFamily="34" charset="-128"/>
              <a:cs typeface="Arial Unicode MS" pitchFamily="34" charset="-128"/>
            </a:endParaRPr>
          </a:p>
        </p:txBody>
      </p:sp>
      <p:graphicFrame>
        <p:nvGraphicFramePr>
          <p:cNvPr id="6" name="Table 5"/>
          <p:cNvGraphicFramePr>
            <a:graphicFrameLocks noGrp="1"/>
          </p:cNvGraphicFramePr>
          <p:nvPr/>
        </p:nvGraphicFramePr>
        <p:xfrm>
          <a:off x="762000" y="1600200"/>
          <a:ext cx="7467600" cy="4858520"/>
        </p:xfrm>
        <a:graphic>
          <a:graphicData uri="http://schemas.openxmlformats.org/drawingml/2006/table">
            <a:tbl>
              <a:tblPr/>
              <a:tblGrid>
                <a:gridCol w="911704"/>
                <a:gridCol w="5098786"/>
                <a:gridCol w="1457110"/>
              </a:tblGrid>
              <a:tr h="449581">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क्र</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विषय</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पृष्‍ठ क्रमांक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9581">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1.</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प्रमाणपत्र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4</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9581">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2.</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मतदान से सम्‍बंधित महत्‍वपूर्ण जानकारी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5</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9581">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3.</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विशिष्‍ट नम्‍बर वाली सामग्री की जानकारी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7</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9581">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4.</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मतदान दल की जानकारी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8</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9581">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5.</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अभ्‍यर्थी और उनके अभिकर्ताओं की जानकारी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8</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9581">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6.</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मतदान के स्‍थगत अथवा मतदान में बाधा से सम्‍बंधित घटना की विस्‍तृत जानकारी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9</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9581">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7.</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निर्वाचन अपराध से सम्‍बंधित मामलों की विस्‍तृत जानकारी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10</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9581">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8.</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शिकायत एवं त्रुटियों के सम्‍बंध में जानकारी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11</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9581">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9.</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अन्‍य कोई महत्‍वपूर्ण घटना</a:t>
                      </a:r>
                      <a:r>
                        <a:rPr lang="en-US" sz="1800" dirty="0">
                          <a:latin typeface="Arial Unicode MS" pitchFamily="34" charset="-128"/>
                          <a:ea typeface="Arial Unicode MS" pitchFamily="34" charset="-128"/>
                          <a:cs typeface="Arial Unicode MS" pitchFamily="34" charset="-128"/>
                        </a:rPr>
                        <a:t>, </a:t>
                      </a:r>
                      <a:r>
                        <a:rPr lang="hi-IN" sz="1800" dirty="0">
                          <a:latin typeface="Arial Unicode MS" pitchFamily="34" charset="-128"/>
                          <a:ea typeface="Arial Unicode MS" pitchFamily="34" charset="-128"/>
                          <a:cs typeface="Arial Unicode MS" pitchFamily="34" charset="-128"/>
                        </a:rPr>
                        <a:t>जिसका विवरण दिया जाना आवश्‍यक हो </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11</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838200" y="609600"/>
          <a:ext cx="7543800" cy="5733292"/>
        </p:xfrm>
        <a:graphic>
          <a:graphicData uri="http://schemas.openxmlformats.org/drawingml/2006/table">
            <a:tbl>
              <a:tblPr/>
              <a:tblGrid>
                <a:gridCol w="921007"/>
                <a:gridCol w="5150814"/>
                <a:gridCol w="1471979"/>
              </a:tblGrid>
              <a:tr h="548641">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10.</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विजिट शीट </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12</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8641">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11.</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दिखावटी मतदान ( मॉकपोल ) प्रमाणपत्र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14</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8641">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12.</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पीठा‍सीन अधिकारी द्वारा मतदान आरम्‍भ होने के पूर्व की घोषणा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16</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8641">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13.</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अभ्‍याक्षेपित मतों की सूची</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17</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8641">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14.</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अंधे / शिथिलांग मतदाता के साथी द्वारा घोषणापत्र</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19</a:t>
                      </a:r>
                      <a:r>
                        <a:rPr lang="en-US" sz="1800" dirty="0">
                          <a:latin typeface="Arial Unicode MS" pitchFamily="34" charset="-128"/>
                          <a:ea typeface="Arial Unicode MS" pitchFamily="34" charset="-128"/>
                          <a:cs typeface="Arial Unicode MS" pitchFamily="34" charset="-128"/>
                        </a:rPr>
                        <a:t>, </a:t>
                      </a:r>
                      <a:r>
                        <a:rPr lang="hi-IN" sz="1800" dirty="0">
                          <a:latin typeface="Arial Unicode MS" pitchFamily="34" charset="-128"/>
                          <a:ea typeface="Arial Unicode MS" pitchFamily="34" charset="-128"/>
                          <a:cs typeface="Arial Unicode MS" pitchFamily="34" charset="-128"/>
                        </a:rPr>
                        <a:t>20</a:t>
                      </a:r>
                      <a:r>
                        <a:rPr lang="en-US" sz="1800" dirty="0">
                          <a:latin typeface="Arial Unicode MS" pitchFamily="34" charset="-128"/>
                          <a:ea typeface="Arial Unicode MS" pitchFamily="34" charset="-128"/>
                          <a:cs typeface="Arial Unicode MS" pitchFamily="34" charset="-128"/>
                        </a:rPr>
                        <a:t>, 21</a:t>
                      </a: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8641">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15</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अंधे / शिथिलांग मतदाताओं की सूची</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22</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8641">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16.</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पश्‍यातवर्ती ई.व्‍ही.एम.के लिए दिखावटी मतदान (मॉकपोल) प्रमाण</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23</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97279">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17.</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पीठासीन अधिकारी द्वारा पश्‍चातवर्ती मतदान मशीन के उपयोग</a:t>
                      </a:r>
                      <a:r>
                        <a:rPr lang="en-US" sz="1800">
                          <a:latin typeface="Arial Unicode MS" pitchFamily="34" charset="-128"/>
                          <a:ea typeface="Arial Unicode MS" pitchFamily="34" charset="-128"/>
                          <a:cs typeface="Arial Unicode MS" pitchFamily="34" charset="-128"/>
                        </a:rPr>
                        <a:t>, </a:t>
                      </a:r>
                      <a:r>
                        <a:rPr lang="hi-IN" sz="1800">
                          <a:latin typeface="Arial Unicode MS" pitchFamily="34" charset="-128"/>
                          <a:ea typeface="Arial Unicode MS" pitchFamily="34" charset="-128"/>
                          <a:cs typeface="Arial Unicode MS" pitchFamily="34" charset="-128"/>
                        </a:rPr>
                        <a:t>यदि कोई हो</a:t>
                      </a:r>
                      <a:r>
                        <a:rPr lang="en-US" sz="1800">
                          <a:latin typeface="Arial Unicode MS" pitchFamily="34" charset="-128"/>
                          <a:ea typeface="Arial Unicode MS" pitchFamily="34" charset="-128"/>
                          <a:cs typeface="Arial Unicode MS" pitchFamily="34" charset="-128"/>
                        </a:rPr>
                        <a:t>, </a:t>
                      </a:r>
                      <a:r>
                        <a:rPr lang="hi-IN" sz="1800">
                          <a:latin typeface="Arial Unicode MS" pitchFamily="34" charset="-128"/>
                          <a:ea typeface="Arial Unicode MS" pitchFamily="34" charset="-128"/>
                          <a:cs typeface="Arial Unicode MS" pitchFamily="34" charset="-128"/>
                        </a:rPr>
                        <a:t>के समय घोषणा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25</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8641">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18.</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मतदान मशीन (ई.व्‍ही.एम.) को मोहरबंद करने के पश्‍चात की घोषणा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26</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990600" y="685800"/>
          <a:ext cx="7239000" cy="5486408"/>
        </p:xfrm>
        <a:graphic>
          <a:graphicData uri="http://schemas.openxmlformats.org/drawingml/2006/table">
            <a:tbl>
              <a:tblPr/>
              <a:tblGrid>
                <a:gridCol w="883795"/>
                <a:gridCol w="4942700"/>
                <a:gridCol w="1412505"/>
              </a:tblGrid>
              <a:tr h="685801">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19.</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अभिलिखित मतों के लेखा की पावती </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27</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5801">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20.</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मतपत्र लेखा की पावती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30</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5801">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21</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अभ्‍याक्षेप के लिए जमा की गई राशि की रसीद</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31</a:t>
                      </a:r>
                      <a:r>
                        <a:rPr lang="en-US" sz="1800" dirty="0">
                          <a:latin typeface="Arial Unicode MS" pitchFamily="34" charset="-128"/>
                          <a:ea typeface="Arial Unicode MS" pitchFamily="34" charset="-128"/>
                          <a:cs typeface="Arial Unicode MS" pitchFamily="34" charset="-128"/>
                        </a:rPr>
                        <a:t>, 33</a:t>
                      </a: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5801">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22.</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आवश्‍यकतानुसार उपयोग के लिए खाली पेज</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32</a:t>
                      </a:r>
                      <a:r>
                        <a:rPr lang="en-US" sz="1800" dirty="0">
                          <a:latin typeface="Arial Unicode MS" pitchFamily="34" charset="-128"/>
                          <a:ea typeface="Arial Unicode MS" pitchFamily="34" charset="-128"/>
                          <a:cs typeface="Arial Unicode MS" pitchFamily="34" charset="-128"/>
                        </a:rPr>
                        <a:t>, </a:t>
                      </a:r>
                      <a:r>
                        <a:rPr lang="hi-IN" sz="1800" dirty="0">
                          <a:latin typeface="Arial Unicode MS" pitchFamily="34" charset="-128"/>
                          <a:ea typeface="Arial Unicode MS" pitchFamily="34" charset="-128"/>
                          <a:cs typeface="Arial Unicode MS" pitchFamily="34" charset="-128"/>
                        </a:rPr>
                        <a:t>34</a:t>
                      </a:r>
                      <a:r>
                        <a:rPr lang="en-US" sz="1800" dirty="0">
                          <a:latin typeface="Arial Unicode MS" pitchFamily="34" charset="-128"/>
                          <a:ea typeface="Arial Unicode MS" pitchFamily="34" charset="-128"/>
                          <a:cs typeface="Arial Unicode MS" pitchFamily="34" charset="-128"/>
                        </a:rPr>
                        <a:t>, 36, 38</a:t>
                      </a: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5801">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24.</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मतदान / मतगणना के स्‍थगन की सूचना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35</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5801">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25.</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थाना प्रभारी</a:t>
                      </a:r>
                      <a:r>
                        <a:rPr lang="en-US" sz="1800">
                          <a:latin typeface="Arial Unicode MS" pitchFamily="34" charset="-128"/>
                          <a:ea typeface="Arial Unicode MS" pitchFamily="34" charset="-128"/>
                          <a:cs typeface="Arial Unicode MS" pitchFamily="34" charset="-128"/>
                        </a:rPr>
                        <a:t>, </a:t>
                      </a:r>
                      <a:r>
                        <a:rPr lang="hi-IN" sz="1800">
                          <a:latin typeface="Arial Unicode MS" pitchFamily="34" charset="-128"/>
                          <a:ea typeface="Arial Unicode MS" pitchFamily="34" charset="-128"/>
                          <a:cs typeface="Arial Unicode MS" pitchFamily="34" charset="-128"/>
                        </a:rPr>
                        <a:t>पुलिस को भेजी जाने वाली शिकायत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37</a:t>
                      </a:r>
                      <a:r>
                        <a:rPr lang="en-US" sz="1800" dirty="0">
                          <a:latin typeface="Arial Unicode MS" pitchFamily="34" charset="-128"/>
                          <a:ea typeface="Arial Unicode MS" pitchFamily="34" charset="-128"/>
                          <a:cs typeface="Arial Unicode MS" pitchFamily="34" charset="-128"/>
                        </a:rPr>
                        <a:t>, </a:t>
                      </a:r>
                      <a:r>
                        <a:rPr lang="hi-IN" sz="1800" dirty="0">
                          <a:latin typeface="Arial Unicode MS" pitchFamily="34" charset="-128"/>
                          <a:ea typeface="Arial Unicode MS" pitchFamily="34" charset="-128"/>
                          <a:cs typeface="Arial Unicode MS" pitchFamily="34" charset="-128"/>
                        </a:rPr>
                        <a:t>39</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5801">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26.</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निर्देश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40</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85801">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27</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Arial Unicode MS" pitchFamily="34" charset="-128"/>
                          <a:ea typeface="Arial Unicode MS" pitchFamily="34" charset="-128"/>
                          <a:cs typeface="Arial Unicode MS" pitchFamily="34" charset="-128"/>
                        </a:rPr>
                        <a:t>निविदत्‍त मतपत्रों की सूची </a:t>
                      </a:r>
                      <a:endParaRPr lang="en-US" sz="180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dirty="0">
                          <a:latin typeface="Arial Unicode MS" pitchFamily="34" charset="-128"/>
                          <a:ea typeface="Arial Unicode MS" pitchFamily="34" charset="-128"/>
                          <a:cs typeface="Arial Unicode MS" pitchFamily="34" charset="-128"/>
                        </a:rPr>
                        <a:t>41</a:t>
                      </a:r>
                      <a:endParaRPr lang="en-US" sz="1800" dirty="0">
                        <a:latin typeface="Arial Unicode MS" pitchFamily="34" charset="-128"/>
                        <a:ea typeface="Arial Unicode MS" pitchFamily="34" charset="-128"/>
                        <a:cs typeface="Arial Unicode MS" pitchFamily="34" charset="-128"/>
                      </a:endParaRPr>
                    </a:p>
                  </a:txBody>
                  <a:tcPr marL="64717" marR="647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04800"/>
            <a:ext cx="7010400" cy="685800"/>
          </a:xfrm>
        </p:spPr>
        <p:txBody>
          <a:bodyPr>
            <a:normAutofit fontScale="90000"/>
          </a:bodyPr>
          <a:lstStyle/>
          <a:p>
            <a:pPr algn="ctr">
              <a:defRPr/>
            </a:pPr>
            <a:r>
              <a:rPr lang="hi-IN" dirty="0" smtClean="0"/>
              <a:t>निविदत्‍त मतपत्र निरंक होने पर </a:t>
            </a:r>
            <a:endParaRPr lang="en-US" dirty="0"/>
          </a:p>
        </p:txBody>
      </p:sp>
      <p:sp>
        <p:nvSpPr>
          <p:cNvPr id="60419" name="Rectangle 1"/>
          <p:cNvSpPr>
            <a:spLocks noChangeArrowheads="1"/>
          </p:cNvSpPr>
          <p:nvPr/>
        </p:nvSpPr>
        <p:spPr bwMode="auto">
          <a:xfrm>
            <a:off x="609600" y="1384300"/>
            <a:ext cx="8001000" cy="3970338"/>
          </a:xfrm>
          <a:prstGeom prst="rect">
            <a:avLst/>
          </a:prstGeom>
          <a:noFill/>
          <a:ln w="9525">
            <a:noFill/>
            <a:miter lim="800000"/>
            <a:headEnd/>
            <a:tailEnd/>
          </a:ln>
        </p:spPr>
        <p:txBody>
          <a:bodyPr anchor="ctr">
            <a:spAutoFit/>
          </a:bodyPr>
          <a:lstStyle/>
          <a:p>
            <a:pPr marL="457200" indent="-457200" algn="just" eaLnBrk="0" hangingPunct="0"/>
            <a:r>
              <a:rPr lang="en-US" sz="2800">
                <a:latin typeface="Arial Unicode MS" pitchFamily="34" charset="-128"/>
                <a:ea typeface="Arial Unicode MS" pitchFamily="34" charset="-128"/>
                <a:cs typeface="Arial Unicode MS" pitchFamily="34" charset="-128"/>
              </a:rPr>
              <a:t>	</a:t>
            </a:r>
            <a:r>
              <a:rPr lang="hi-IN" sz="2800">
                <a:latin typeface="Arial Unicode MS" pitchFamily="34" charset="-128"/>
                <a:ea typeface="Arial Unicode MS" pitchFamily="34" charset="-128"/>
                <a:cs typeface="Arial Unicode MS" pitchFamily="34" charset="-128"/>
              </a:rPr>
              <a:t>निविदत्‍त मतपत्र की स्थिति में यदि जानकारी निरंक है</a:t>
            </a:r>
            <a:r>
              <a:rPr lang="en-US" sz="2800">
                <a:latin typeface="Arial Unicode MS" pitchFamily="34" charset="-128"/>
                <a:ea typeface="Arial Unicode MS" pitchFamily="34" charset="-128"/>
                <a:cs typeface="Arial Unicode MS" pitchFamily="34" charset="-128"/>
              </a:rPr>
              <a:t>, </a:t>
            </a:r>
            <a:r>
              <a:rPr lang="hi-IN" sz="2800">
                <a:latin typeface="Arial Unicode MS" pitchFamily="34" charset="-128"/>
                <a:ea typeface="Arial Unicode MS" pitchFamily="34" charset="-128"/>
                <a:cs typeface="Arial Unicode MS" pitchFamily="34" charset="-128"/>
              </a:rPr>
              <a:t>तो पत्रक क्रमांक – 24 में निरंक जानकारी दर्ज कर</a:t>
            </a:r>
            <a:r>
              <a:rPr lang="en-US" sz="2800">
                <a:latin typeface="Arial Unicode MS" pitchFamily="34" charset="-128"/>
                <a:ea typeface="Arial Unicode MS" pitchFamily="34" charset="-128"/>
                <a:cs typeface="Arial Unicode MS" pitchFamily="34" charset="-128"/>
              </a:rPr>
              <a:t>, </a:t>
            </a:r>
            <a:r>
              <a:rPr lang="hi-IN" sz="2800">
                <a:latin typeface="Arial Unicode MS" pitchFamily="34" charset="-128"/>
                <a:ea typeface="Arial Unicode MS" pitchFamily="34" charset="-128"/>
                <a:cs typeface="Arial Unicode MS" pitchFamily="34" charset="-128"/>
              </a:rPr>
              <a:t>उसे बुकलेट में ही लगा रहने दें. यदि निविदत्‍त मतपत्रों की जरकारी </a:t>
            </a:r>
            <a:r>
              <a:rPr lang="en-US" sz="2800">
                <a:latin typeface="Arial Unicode MS" pitchFamily="34" charset="-128"/>
                <a:ea typeface="Arial Unicode MS" pitchFamily="34" charset="-128"/>
                <a:cs typeface="Arial Unicode MS" pitchFamily="34" charset="-128"/>
              </a:rPr>
              <a:t>‘1’ </a:t>
            </a:r>
            <a:r>
              <a:rPr lang="hi-IN" sz="2800">
                <a:latin typeface="Arial Unicode MS" pitchFamily="34" charset="-128"/>
                <a:ea typeface="Arial Unicode MS" pitchFamily="34" charset="-128"/>
                <a:cs typeface="Arial Unicode MS" pitchFamily="34" charset="-128"/>
              </a:rPr>
              <a:t>या अधिक है तो पत्रक को स्‍केल की सहायता से सावधानी पूर्वक काटें और निविदत्‍त मतपत्रों के लिफाफे के साथ रखकर सीलबंद कर दें. यहाँ पर बुकलेट की पृष्‍ठ संख्‍या में परिवर्तन सम्‍भावित है. अत: स्थिति का ध्‍यान रखकर प्रमाणपत्र क्रमांक</a:t>
            </a:r>
            <a:r>
              <a:rPr lang="en-US" sz="2800">
                <a:latin typeface="Arial Unicode MS" pitchFamily="34" charset="-128"/>
                <a:ea typeface="Arial Unicode MS" pitchFamily="34" charset="-128"/>
                <a:cs typeface="Arial Unicode MS" pitchFamily="34" charset="-128"/>
              </a:rPr>
              <a:t>-1</a:t>
            </a:r>
            <a:r>
              <a:rPr lang="hi-IN" sz="2800">
                <a:latin typeface="Arial Unicode MS" pitchFamily="34" charset="-128"/>
                <a:ea typeface="Arial Unicode MS" pitchFamily="34" charset="-128"/>
                <a:cs typeface="Arial Unicode MS" pitchFamily="34" charset="-128"/>
              </a:rPr>
              <a:t> पृष्‍ठ संख्‍या सावधानी से दर्ज की जाये.</a:t>
            </a:r>
            <a:endParaRPr lang="en-US" sz="480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
          <p:cNvSpPr>
            <a:spLocks noChangeArrowheads="1"/>
          </p:cNvSpPr>
          <p:nvPr/>
        </p:nvSpPr>
        <p:spPr bwMode="auto">
          <a:xfrm>
            <a:off x="609600" y="1905000"/>
            <a:ext cx="7848600" cy="3540125"/>
          </a:xfrm>
          <a:prstGeom prst="rect">
            <a:avLst/>
          </a:prstGeom>
          <a:noFill/>
          <a:ln w="9525">
            <a:noFill/>
            <a:miter lim="800000"/>
            <a:headEnd/>
            <a:tailEnd/>
          </a:ln>
        </p:spPr>
        <p:txBody>
          <a:bodyPr anchor="ctr">
            <a:spAutoFit/>
          </a:bodyPr>
          <a:lstStyle/>
          <a:p>
            <a:pPr algn="just" eaLnBrk="0" hangingPunct="0">
              <a:buFontTx/>
              <a:buChar char="•"/>
            </a:pPr>
            <a:r>
              <a:rPr lang="hi-IN" sz="2800">
                <a:latin typeface="Arial Unicode MS" pitchFamily="34" charset="-128"/>
                <a:ea typeface="Arial Unicode MS" pitchFamily="34" charset="-128"/>
                <a:cs typeface="Arial Unicode MS" pitchFamily="34" charset="-128"/>
              </a:rPr>
              <a:t>उपयोग की स्थिति में</a:t>
            </a:r>
            <a:r>
              <a:rPr lang="en-US" sz="2800">
                <a:latin typeface="Arial Unicode MS" pitchFamily="34" charset="-128"/>
                <a:ea typeface="Arial Unicode MS" pitchFamily="34" charset="-128"/>
                <a:cs typeface="Arial Unicode MS" pitchFamily="34" charset="-128"/>
              </a:rPr>
              <a:t>, </a:t>
            </a:r>
            <a:r>
              <a:rPr lang="hi-IN" sz="2800">
                <a:latin typeface="Arial Unicode MS" pitchFamily="34" charset="-128"/>
                <a:ea typeface="Arial Unicode MS" pitchFamily="34" charset="-128"/>
                <a:cs typeface="Arial Unicode MS" pitchFamily="34" charset="-128"/>
              </a:rPr>
              <a:t>अभ्‍याक्षेप के लिए जमा की गई राशि की रसीद क्रमांक </a:t>
            </a:r>
            <a:r>
              <a:rPr lang="en-US" sz="2800">
                <a:latin typeface="Arial Unicode MS" pitchFamily="34" charset="-128"/>
                <a:ea typeface="Arial Unicode MS" pitchFamily="34" charset="-128"/>
                <a:cs typeface="Arial Unicode MS" pitchFamily="34" charset="-128"/>
              </a:rPr>
              <a:t>– 21</a:t>
            </a:r>
            <a:r>
              <a:rPr lang="hi-IN" sz="2800">
                <a:latin typeface="Arial Unicode MS" pitchFamily="34" charset="-128"/>
                <a:ea typeface="Arial Unicode MS" pitchFamily="34" charset="-128"/>
                <a:cs typeface="Arial Unicode MS" pitchFamily="34" charset="-128"/>
              </a:rPr>
              <a:t> मतदान के स्‍थगन की सूचना क्रमांक</a:t>
            </a:r>
            <a:r>
              <a:rPr lang="en-US" sz="2800">
                <a:latin typeface="Arial Unicode MS" pitchFamily="34" charset="-128"/>
                <a:ea typeface="Arial Unicode MS" pitchFamily="34" charset="-128"/>
                <a:cs typeface="Arial Unicode MS" pitchFamily="34" charset="-128"/>
              </a:rPr>
              <a:t>-2</a:t>
            </a:r>
            <a:r>
              <a:rPr lang="hi-IN" sz="2800">
                <a:latin typeface="Arial Unicode MS" pitchFamily="34" charset="-128"/>
                <a:ea typeface="Arial Unicode MS" pitchFamily="34" charset="-128"/>
                <a:cs typeface="Arial Unicode MS" pitchFamily="34" charset="-128"/>
              </a:rPr>
              <a:t>3 प्रभारी पुलिस को भेजे जाने वाली शिकायत क्रमांक </a:t>
            </a:r>
            <a:r>
              <a:rPr lang="en-US" sz="2800">
                <a:latin typeface="Arial Unicode MS" pitchFamily="34" charset="-128"/>
                <a:ea typeface="Arial Unicode MS" pitchFamily="34" charset="-128"/>
                <a:cs typeface="Arial Unicode MS" pitchFamily="34" charset="-128"/>
              </a:rPr>
              <a:t>-</a:t>
            </a:r>
            <a:r>
              <a:rPr lang="hi-IN" sz="2800">
                <a:latin typeface="Arial Unicode MS" pitchFamily="34" charset="-128"/>
                <a:ea typeface="Arial Unicode MS" pitchFamily="34" charset="-128"/>
                <a:cs typeface="Arial Unicode MS" pitchFamily="34" charset="-128"/>
              </a:rPr>
              <a:t> </a:t>
            </a:r>
            <a:r>
              <a:rPr lang="en-US" sz="2800">
                <a:latin typeface="Arial Unicode MS" pitchFamily="34" charset="-128"/>
                <a:ea typeface="Arial Unicode MS" pitchFamily="34" charset="-128"/>
                <a:cs typeface="Arial Unicode MS" pitchFamily="34" charset="-128"/>
              </a:rPr>
              <a:t>24</a:t>
            </a:r>
            <a:r>
              <a:rPr lang="hi-IN" sz="2800">
                <a:latin typeface="Arial Unicode MS" pitchFamily="34" charset="-128"/>
                <a:ea typeface="Arial Unicode MS" pitchFamily="34" charset="-128"/>
                <a:cs typeface="Arial Unicode MS" pitchFamily="34" charset="-128"/>
              </a:rPr>
              <a:t> के लिए मूल प्रति को बुकलेट से स्‍केल की सहयाता से सावधारी पूर्वक काट कर अलग करें. यह ध्‍यान रखें कि कार्बन पेपर की सहायता से कार्यालयीन प्रति तैयार कर ली जाये. यदि कार्बन पेपर उपलब्‍ध नहीं हो तो मूल प्रति की सहायता से हूबहू कार्यालयीन प्रति तैयार करना सुनिश्चित करें. </a:t>
            </a:r>
            <a:endParaRPr lang="en-US" sz="4800">
              <a:latin typeface="Arial Unicode MS" pitchFamily="34" charset="-128"/>
              <a:ea typeface="Arial Unicode MS" pitchFamily="34" charset="-128"/>
              <a:cs typeface="Arial Unicode MS" pitchFamily="34" charset="-128"/>
            </a:endParaRPr>
          </a:p>
        </p:txBody>
      </p:sp>
      <p:sp>
        <p:nvSpPr>
          <p:cNvPr id="5" name="Title 4"/>
          <p:cNvSpPr>
            <a:spLocks noGrp="1"/>
          </p:cNvSpPr>
          <p:nvPr>
            <p:ph type="ctrTitle"/>
          </p:nvPr>
        </p:nvSpPr>
        <p:spPr>
          <a:xfrm>
            <a:off x="0" y="381000"/>
            <a:ext cx="9144000" cy="1055688"/>
          </a:xfrm>
        </p:spPr>
        <p:txBody>
          <a:bodyPr>
            <a:normAutofit fontScale="90000"/>
          </a:bodyPr>
          <a:lstStyle/>
          <a:p>
            <a:pPr algn="ctr">
              <a:defRPr/>
            </a:pPr>
            <a:r>
              <a:rPr lang="hi-IN" dirty="0" smtClean="0"/>
              <a:t>अभ्‍याक्षेप की रसीद, मतदान का स्‍थगन की सूचना, पुलिस को शिकायती पत्र</a:t>
            </a: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868362"/>
          </a:xfrm>
        </p:spPr>
        <p:txBody>
          <a:bodyPr>
            <a:noAutofit/>
          </a:bodyPr>
          <a:lstStyle/>
          <a:p>
            <a:pPr algn="ctr">
              <a:defRPr/>
            </a:pPr>
            <a:r>
              <a:rPr lang="hi-IN" sz="2800" dirty="0" smtClean="0">
                <a:latin typeface="Arial Unicode MS" pitchFamily="34" charset="-128"/>
                <a:ea typeface="Arial Unicode MS" pitchFamily="34" charset="-128"/>
                <a:cs typeface="Arial Unicode MS" pitchFamily="34" charset="-128"/>
              </a:rPr>
              <a:t>मॉकपोल, मशीन को मोहर बंद करना, अभिलिखित मतों के लेखे की पावती</a:t>
            </a:r>
            <a:endParaRPr lang="en-US" sz="2800" dirty="0">
              <a:latin typeface="Arial Unicode MS" pitchFamily="34" charset="-128"/>
              <a:ea typeface="Arial Unicode MS" pitchFamily="34" charset="-128"/>
              <a:cs typeface="Arial Unicode MS" pitchFamily="34" charset="-128"/>
            </a:endParaRPr>
          </a:p>
        </p:txBody>
      </p:sp>
      <p:sp>
        <p:nvSpPr>
          <p:cNvPr id="62467" name="Content Placeholder 2"/>
          <p:cNvSpPr>
            <a:spLocks noGrp="1"/>
          </p:cNvSpPr>
          <p:nvPr>
            <p:ph sz="quarter" idx="1"/>
          </p:nvPr>
        </p:nvSpPr>
        <p:spPr>
          <a:xfrm>
            <a:off x="457200" y="1600200"/>
            <a:ext cx="7467600" cy="4873625"/>
          </a:xfrm>
        </p:spPr>
        <p:txBody>
          <a:bodyPr>
            <a:normAutofit lnSpcReduction="10000"/>
          </a:bodyPr>
          <a:lstStyle/>
          <a:p>
            <a:pPr algn="just"/>
            <a:r>
              <a:rPr lang="hi-IN" sz="2800" smtClean="0">
                <a:latin typeface="Arial Unicode MS" pitchFamily="34" charset="-128"/>
                <a:ea typeface="Arial Unicode MS" pitchFamily="34" charset="-128"/>
                <a:cs typeface="Arial Unicode MS" pitchFamily="34" charset="-128"/>
              </a:rPr>
              <a:t>मॉकपोल क्रमांक </a:t>
            </a:r>
            <a:r>
              <a:rPr lang="en-US" sz="2800" smtClean="0">
                <a:latin typeface="Arial Unicode MS" pitchFamily="34" charset="-128"/>
                <a:ea typeface="Arial Unicode MS" pitchFamily="34" charset="-128"/>
                <a:cs typeface="Arial Unicode MS" pitchFamily="34" charset="-128"/>
              </a:rPr>
              <a:t>-11</a:t>
            </a:r>
            <a:r>
              <a:rPr lang="hi-IN" sz="2800" smtClean="0">
                <a:latin typeface="Arial Unicode MS" pitchFamily="34" charset="-128"/>
                <a:ea typeface="Arial Unicode MS" pitchFamily="34" charset="-128"/>
                <a:cs typeface="Arial Unicode MS" pitchFamily="34" charset="-128"/>
              </a:rPr>
              <a:t> मतदान मशीन को मोहरबंद करने के पश्‍चात की घोषणा क्रमांक </a:t>
            </a:r>
            <a:r>
              <a:rPr lang="en-US" sz="2800" smtClean="0">
                <a:latin typeface="Arial Unicode MS" pitchFamily="34" charset="-128"/>
                <a:ea typeface="Arial Unicode MS" pitchFamily="34" charset="-128"/>
                <a:cs typeface="Arial Unicode MS" pitchFamily="34" charset="-128"/>
              </a:rPr>
              <a:t>-</a:t>
            </a:r>
            <a:r>
              <a:rPr lang="hi-IN" sz="2800" smtClean="0">
                <a:latin typeface="Arial Unicode MS" pitchFamily="34" charset="-128"/>
                <a:ea typeface="Arial Unicode MS" pitchFamily="34" charset="-128"/>
                <a:cs typeface="Arial Unicode MS" pitchFamily="34" charset="-128"/>
              </a:rPr>
              <a:t> </a:t>
            </a:r>
            <a:r>
              <a:rPr lang="en-US" sz="2800" smtClean="0">
                <a:latin typeface="Arial Unicode MS" pitchFamily="34" charset="-128"/>
                <a:ea typeface="Arial Unicode MS" pitchFamily="34" charset="-128"/>
                <a:cs typeface="Arial Unicode MS" pitchFamily="34" charset="-128"/>
              </a:rPr>
              <a:t>18</a:t>
            </a:r>
            <a:r>
              <a:rPr lang="hi-IN" sz="2800" smtClean="0">
                <a:latin typeface="Arial Unicode MS" pitchFamily="34" charset="-128"/>
                <a:ea typeface="Arial Unicode MS" pitchFamily="34" charset="-128"/>
                <a:cs typeface="Arial Unicode MS" pitchFamily="34" charset="-128"/>
              </a:rPr>
              <a:t> और अभिलिखित मतों के लेखा की पावती क्रमांक- </a:t>
            </a:r>
            <a:r>
              <a:rPr lang="en-US" sz="2800" smtClean="0">
                <a:latin typeface="Arial Unicode MS" pitchFamily="34" charset="-128"/>
                <a:ea typeface="Arial Unicode MS" pitchFamily="34" charset="-128"/>
                <a:cs typeface="Arial Unicode MS" pitchFamily="34" charset="-128"/>
              </a:rPr>
              <a:t>19</a:t>
            </a:r>
            <a:r>
              <a:rPr lang="hi-IN" sz="2800" smtClean="0">
                <a:latin typeface="Arial Unicode MS" pitchFamily="34" charset="-128"/>
                <a:ea typeface="Arial Unicode MS" pitchFamily="34" charset="-128"/>
                <a:cs typeface="Arial Unicode MS" pitchFamily="34" charset="-128"/>
              </a:rPr>
              <a:t> में मतदान केन्‍द्र पर उप‍स्थित मतदान अभिकर्ताओं के हस्‍ताक्षर प्राप्‍त करना होंगे</a:t>
            </a:r>
            <a:r>
              <a:rPr lang="en-US" sz="2800" smtClean="0">
                <a:latin typeface="Arial Unicode MS" pitchFamily="34" charset="-128"/>
                <a:ea typeface="Arial Unicode MS" pitchFamily="34" charset="-128"/>
                <a:cs typeface="Arial Unicode MS" pitchFamily="34" charset="-128"/>
              </a:rPr>
              <a:t>. </a:t>
            </a:r>
            <a:r>
              <a:rPr lang="hi-IN" sz="2800" smtClean="0">
                <a:latin typeface="Arial Unicode MS" pitchFamily="34" charset="-128"/>
                <a:ea typeface="Arial Unicode MS" pitchFamily="34" charset="-128"/>
                <a:cs typeface="Arial Unicode MS" pitchFamily="34" charset="-128"/>
              </a:rPr>
              <a:t>बुकलेट की सुरक्षा की दृष्टि से बुकलेट हस्‍ताक्षर करने के लिए कभी भी मतदान अभिकर्ता के हाथों में नहीं सौंपे. यह उचित होगा कि एक एक मतदान अभिकर्ता को बारी बारी से बुलाकर समक्ष में हस्‍ताक्षर करा लिये जायें. यदि कोई मतदान अभिकर्ता उपस्थित होने के बावजुद हस्‍ताक्षर नहीं करता है तो </a:t>
            </a:r>
            <a:r>
              <a:rPr lang="en-US" sz="2800" smtClean="0">
                <a:latin typeface="Arial Unicode MS" pitchFamily="34" charset="-128"/>
                <a:ea typeface="Arial Unicode MS" pitchFamily="34" charset="-128"/>
                <a:cs typeface="Arial Unicode MS" pitchFamily="34" charset="-128"/>
              </a:rPr>
              <a:t>‘</a:t>
            </a:r>
            <a:r>
              <a:rPr lang="hi-IN" sz="2800" smtClean="0">
                <a:latin typeface="Arial Unicode MS" pitchFamily="34" charset="-128"/>
                <a:ea typeface="Arial Unicode MS" pitchFamily="34" charset="-128"/>
                <a:cs typeface="Arial Unicode MS" pitchFamily="34" charset="-128"/>
              </a:rPr>
              <a:t>हस्‍ताक्षर करने से इंकार लिखकर अपने हस्‍ताक्षर कर दें. </a:t>
            </a:r>
            <a:endParaRPr lang="en-US" sz="2800" smtClean="0">
              <a:latin typeface="Arial Unicode MS" pitchFamily="34" charset="-128"/>
              <a:ea typeface="Arial Unicode MS" pitchFamily="34" charset="-128"/>
              <a:cs typeface="Arial Unicode MS" pitchFamily="34" charset="-128"/>
            </a:endParaRPr>
          </a:p>
          <a:p>
            <a:endParaRPr lang="en-US" smtClean="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hi-IN" sz="2800" dirty="0" smtClean="0"/>
              <a:t>सुभिन्‍नक चिन्‍ह रबर स्‍टेम्‍प एवं पीठासीन अधिकारी के हस्‍ताक्षर </a:t>
            </a:r>
            <a:endParaRPr lang="en-US" sz="2800" dirty="0"/>
          </a:p>
        </p:txBody>
      </p:sp>
      <p:sp>
        <p:nvSpPr>
          <p:cNvPr id="63491" name="Content Placeholder 2"/>
          <p:cNvSpPr>
            <a:spLocks noGrp="1"/>
          </p:cNvSpPr>
          <p:nvPr>
            <p:ph sz="quarter" idx="1"/>
          </p:nvPr>
        </p:nvSpPr>
        <p:spPr>
          <a:xfrm>
            <a:off x="457200" y="1600200"/>
            <a:ext cx="7467600" cy="4873625"/>
          </a:xfrm>
        </p:spPr>
        <p:txBody>
          <a:bodyPr/>
          <a:lstStyle/>
          <a:p>
            <a:pPr algn="just"/>
            <a:r>
              <a:rPr lang="hi-IN" sz="3200" smtClean="0">
                <a:latin typeface="Arial Unicode MS" pitchFamily="34" charset="-128"/>
                <a:ea typeface="Arial Unicode MS" pitchFamily="34" charset="-128"/>
                <a:cs typeface="Arial Unicode MS" pitchFamily="34" charset="-128"/>
              </a:rPr>
              <a:t>बुकलेट के प्रत्‍येक पृष्‍ठ पर निर्धारित स्‍थान पर मतदान केन्‍द्र क्रमांक दर्शाने वाली सुभिन्‍नक चिन्‍ह की रबर स्‍टेंप लगाना सुनिश्चित करें. इसी प्रकार प्रत्‍येक पृष्‍ठ पर निर्धारित स्‍थान पर पीठासीन अधिकारी के हस्‍ताक्षर भी सुनिश्चित किये जायें. </a:t>
            </a:r>
            <a:endParaRPr lang="en-US" sz="3200" smtClean="0">
              <a:latin typeface="Arial Unicode MS" pitchFamily="34" charset="-128"/>
              <a:ea typeface="Arial Unicode MS" pitchFamily="34" charset="-128"/>
              <a:cs typeface="Arial Unicode MS" pitchFamily="34" charset="-128"/>
            </a:endParaRPr>
          </a:p>
          <a:p>
            <a:endParaRPr lang="en-US" smtClean="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
          <p:cNvSpPr>
            <a:spLocks noChangeArrowheads="1"/>
          </p:cNvSpPr>
          <p:nvPr/>
        </p:nvSpPr>
        <p:spPr bwMode="auto">
          <a:xfrm>
            <a:off x="0" y="0"/>
            <a:ext cx="8686800" cy="954088"/>
          </a:xfrm>
          <a:prstGeom prst="rect">
            <a:avLst/>
          </a:prstGeom>
          <a:noFill/>
          <a:ln w="9525">
            <a:noFill/>
            <a:miter lim="800000"/>
            <a:headEnd/>
            <a:tailEnd/>
          </a:ln>
        </p:spPr>
        <p:txBody>
          <a:bodyPr anchor="ctr">
            <a:spAutoFit/>
          </a:bodyPr>
          <a:lstStyle/>
          <a:p>
            <a:pPr algn="ctr" eaLnBrk="0" hangingPunct="0"/>
            <a:r>
              <a:rPr lang="hi-IN" sz="2800" b="1" u="sng">
                <a:latin typeface="Arial Unicode MS" pitchFamily="34" charset="-128"/>
                <a:ea typeface="Arial Unicode MS" pitchFamily="34" charset="-128"/>
                <a:cs typeface="Arial Unicode MS" pitchFamily="34" charset="-128"/>
              </a:rPr>
              <a:t>मध्‍यप्रदेश राज्‍य निर्वाचन आयोग </a:t>
            </a:r>
            <a:endParaRPr lang="en-US" sz="1100" b="1" u="sng">
              <a:latin typeface="Arial Unicode MS" pitchFamily="34" charset="-128"/>
              <a:ea typeface="Arial Unicode MS" pitchFamily="34" charset="-128"/>
              <a:cs typeface="Arial Unicode MS" pitchFamily="34" charset="-128"/>
            </a:endParaRPr>
          </a:p>
          <a:p>
            <a:pPr algn="ctr" eaLnBrk="0" hangingPunct="0"/>
            <a:r>
              <a:rPr lang="hi-IN" sz="2800" b="1" u="sng">
                <a:latin typeface="Arial Unicode MS" pitchFamily="34" charset="-128"/>
                <a:ea typeface="Arial Unicode MS" pitchFamily="34" charset="-128"/>
                <a:cs typeface="Arial Unicode MS" pitchFamily="34" charset="-128"/>
              </a:rPr>
              <a:t>चैकलिस्‍ट </a:t>
            </a:r>
            <a:endParaRPr lang="en-US" sz="4800" b="1" u="sng">
              <a:latin typeface="Arial Unicode MS" pitchFamily="34" charset="-128"/>
              <a:ea typeface="Arial Unicode MS" pitchFamily="34" charset="-128"/>
              <a:cs typeface="Arial Unicode MS" pitchFamily="34" charset="-128"/>
            </a:endParaRPr>
          </a:p>
        </p:txBody>
      </p:sp>
      <p:sp>
        <p:nvSpPr>
          <p:cNvPr id="64515" name="Rectangle 2"/>
          <p:cNvSpPr>
            <a:spLocks noChangeArrowheads="1"/>
          </p:cNvSpPr>
          <p:nvPr/>
        </p:nvSpPr>
        <p:spPr bwMode="auto">
          <a:xfrm>
            <a:off x="228600" y="914400"/>
            <a:ext cx="8915400" cy="892175"/>
          </a:xfrm>
          <a:prstGeom prst="rect">
            <a:avLst/>
          </a:prstGeom>
          <a:noFill/>
          <a:ln w="9525">
            <a:noFill/>
            <a:miter lim="800000"/>
            <a:headEnd/>
            <a:tailEnd/>
          </a:ln>
        </p:spPr>
        <p:txBody>
          <a:bodyPr>
            <a:spAutoFit/>
          </a:bodyPr>
          <a:lstStyle/>
          <a:p>
            <a:r>
              <a:rPr lang="hi-IN" sz="2600">
                <a:latin typeface="Arial Unicode MS" pitchFamily="34" charset="-128"/>
                <a:ea typeface="Arial Unicode MS" pitchFamily="34" charset="-128"/>
                <a:cs typeface="Arial Unicode MS" pitchFamily="34" charset="-128"/>
              </a:rPr>
              <a:t>निम्‍नलिखित प्रारूप</a:t>
            </a:r>
            <a:r>
              <a:rPr lang="en-US" sz="2600">
                <a:latin typeface="Arial Unicode MS" pitchFamily="34" charset="-128"/>
                <a:ea typeface="Arial Unicode MS" pitchFamily="34" charset="-128"/>
                <a:cs typeface="Arial Unicode MS" pitchFamily="34" charset="-128"/>
              </a:rPr>
              <a:t>, </a:t>
            </a:r>
            <a:r>
              <a:rPr lang="hi-IN" sz="2600">
                <a:latin typeface="Arial Unicode MS" pitchFamily="34" charset="-128"/>
                <a:ea typeface="Arial Unicode MS" pitchFamily="34" charset="-128"/>
                <a:cs typeface="Arial Unicode MS" pitchFamily="34" charset="-128"/>
              </a:rPr>
              <a:t>परिशिष्‍ट एवं दस्‍तावेज निम्‍नानुसार क्रम में एक के बाद एक फाईल में लगाए जायें </a:t>
            </a:r>
            <a:endParaRPr lang="en-US" sz="2600">
              <a:latin typeface="Arial Unicode MS" pitchFamily="34" charset="-128"/>
              <a:ea typeface="Arial Unicode MS" pitchFamily="34" charset="-128"/>
              <a:cs typeface="Arial Unicode MS" pitchFamily="34" charset="-128"/>
            </a:endParaRPr>
          </a:p>
        </p:txBody>
      </p:sp>
      <p:graphicFrame>
        <p:nvGraphicFramePr>
          <p:cNvPr id="4" name="Table 3"/>
          <p:cNvGraphicFramePr>
            <a:graphicFrameLocks noGrp="1"/>
          </p:cNvGraphicFramePr>
          <p:nvPr/>
        </p:nvGraphicFramePr>
        <p:xfrm>
          <a:off x="381000" y="1981200"/>
          <a:ext cx="8229603" cy="4596383"/>
        </p:xfrm>
        <a:graphic>
          <a:graphicData uri="http://schemas.openxmlformats.org/drawingml/2006/table">
            <a:tbl>
              <a:tblPr/>
              <a:tblGrid>
                <a:gridCol w="1467682"/>
                <a:gridCol w="2358875"/>
                <a:gridCol w="1467682"/>
                <a:gridCol w="1467682"/>
                <a:gridCol w="1467682"/>
              </a:tblGrid>
              <a:tr h="434339">
                <a:tc rowSpan="2">
                  <a:txBody>
                    <a:bodyPr/>
                    <a:lstStyle/>
                    <a:p>
                      <a:pPr>
                        <a:lnSpc>
                          <a:spcPct val="115000"/>
                        </a:lnSpc>
                        <a:spcAft>
                          <a:spcPts val="0"/>
                        </a:spcAft>
                      </a:pPr>
                      <a:r>
                        <a:rPr lang="hi-IN" sz="1600" dirty="0">
                          <a:latin typeface="Kruti Dev 010"/>
                          <a:ea typeface="Calibri"/>
                          <a:cs typeface="Arial Unicode MS"/>
                        </a:rPr>
                        <a:t>क्र</a:t>
                      </a:r>
                      <a:endParaRPr lang="en-US" sz="16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hi-IN" sz="1600" dirty="0">
                          <a:latin typeface="Kruti Dev 010"/>
                          <a:ea typeface="Calibri"/>
                          <a:cs typeface="Arial Unicode MS"/>
                        </a:rPr>
                        <a:t>दस्‍तावेज का विवरण</a:t>
                      </a:r>
                      <a:endParaRPr lang="en-US" sz="16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hi-IN" sz="1600" dirty="0">
                          <a:latin typeface="Kruti Dev 010"/>
                          <a:ea typeface="Calibri"/>
                          <a:cs typeface="Arial Unicode MS"/>
                        </a:rPr>
                        <a:t>क्रमांक </a:t>
                      </a:r>
                      <a:endParaRPr lang="en-US" sz="16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15000"/>
                        </a:lnSpc>
                        <a:spcAft>
                          <a:spcPts val="0"/>
                        </a:spcAft>
                      </a:pPr>
                      <a:r>
                        <a:rPr lang="hi-IN" sz="1600" dirty="0">
                          <a:latin typeface="Kruti Dev 010"/>
                          <a:ea typeface="Calibri"/>
                          <a:cs typeface="Arial Unicode MS"/>
                        </a:rPr>
                        <a:t>संलग्‍न </a:t>
                      </a:r>
                      <a:endParaRPr lang="en-US" sz="16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434339">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nSpc>
                          <a:spcPct val="115000"/>
                        </a:lnSpc>
                        <a:spcAft>
                          <a:spcPts val="0"/>
                        </a:spcAft>
                      </a:pPr>
                      <a:r>
                        <a:rPr lang="hi-IN" sz="1600" dirty="0">
                          <a:latin typeface="Kruti Dev 010"/>
                          <a:ea typeface="Calibri"/>
                          <a:cs typeface="Arial Unicode MS"/>
                        </a:rPr>
                        <a:t>हाँ </a:t>
                      </a:r>
                      <a:endParaRPr lang="en-US" sz="16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600" dirty="0">
                          <a:latin typeface="Kruti Dev 010"/>
                          <a:ea typeface="Calibri"/>
                          <a:cs typeface="Arial Unicode MS"/>
                        </a:rPr>
                        <a:t>नहीं </a:t>
                      </a:r>
                      <a:endParaRPr lang="en-US" sz="16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4339">
                <a:tc>
                  <a:txBody>
                    <a:bodyPr/>
                    <a:lstStyle/>
                    <a:p>
                      <a:pPr>
                        <a:lnSpc>
                          <a:spcPct val="115000"/>
                        </a:lnSpc>
                        <a:spcAft>
                          <a:spcPts val="0"/>
                        </a:spcAft>
                      </a:pPr>
                      <a:r>
                        <a:rPr lang="hi-IN" sz="1600">
                          <a:latin typeface="Kruti Dev 010"/>
                          <a:ea typeface="Calibri"/>
                          <a:cs typeface="Arial Unicode MS"/>
                        </a:rPr>
                        <a:t>1</a:t>
                      </a:r>
                      <a:endParaRPr lang="en-US" sz="16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600" dirty="0">
                          <a:latin typeface="Kruti Dev 010"/>
                          <a:ea typeface="Calibri"/>
                          <a:cs typeface="Arial Unicode MS"/>
                        </a:rPr>
                        <a:t>मतदान अभिकर्ता की नियुक्ति पत्र</a:t>
                      </a:r>
                      <a:endParaRPr lang="en-US" sz="16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600" dirty="0">
                          <a:latin typeface="Kruti Dev 010"/>
                          <a:ea typeface="Calibri"/>
                          <a:cs typeface="Arial Unicode MS"/>
                        </a:rPr>
                        <a:t>प्रारूप </a:t>
                      </a:r>
                      <a:r>
                        <a:rPr lang="hi-IN" sz="1600" dirty="0" smtClean="0">
                          <a:latin typeface="Kruti Dev 010"/>
                          <a:ea typeface="Calibri"/>
                          <a:cs typeface="Arial Unicode MS"/>
                        </a:rPr>
                        <a:t>- </a:t>
                      </a:r>
                      <a:r>
                        <a:rPr lang="hi-IN" sz="1600" dirty="0">
                          <a:latin typeface="Kruti Dev 010"/>
                          <a:ea typeface="Calibri"/>
                          <a:cs typeface="Arial Unicode MS"/>
                        </a:rPr>
                        <a:t>10 </a:t>
                      </a:r>
                      <a:endParaRPr lang="en-US" sz="16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60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600" dirty="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03022">
                <a:tc>
                  <a:txBody>
                    <a:bodyPr/>
                    <a:lstStyle/>
                    <a:p>
                      <a:pPr>
                        <a:lnSpc>
                          <a:spcPct val="115000"/>
                        </a:lnSpc>
                        <a:spcAft>
                          <a:spcPts val="0"/>
                        </a:spcAft>
                      </a:pPr>
                      <a:r>
                        <a:rPr lang="hi-IN" sz="1600">
                          <a:latin typeface="Kruti Dev 010"/>
                          <a:ea typeface="Calibri"/>
                          <a:cs typeface="Arial Unicode MS"/>
                        </a:rPr>
                        <a:t>2</a:t>
                      </a:r>
                      <a:endParaRPr lang="en-US" sz="16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600">
                          <a:latin typeface="Kruti Dev 010"/>
                          <a:ea typeface="Calibri"/>
                          <a:cs typeface="Arial Unicode MS"/>
                        </a:rPr>
                        <a:t>मतगणना अभिकर्ता की नियुक्ति पत्र ( मतदान केन्‍द्र पर मतगणना होने की स्थिति में ) </a:t>
                      </a:r>
                      <a:endParaRPr lang="en-US" sz="16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600" dirty="0">
                          <a:latin typeface="Kruti Dev 010"/>
                          <a:ea typeface="Calibri"/>
                          <a:cs typeface="Arial Unicode MS"/>
                        </a:rPr>
                        <a:t>प्रारूप </a:t>
                      </a:r>
                      <a:r>
                        <a:rPr lang="hi-IN" sz="1600" dirty="0" smtClean="0">
                          <a:latin typeface="Kruti Dev 010"/>
                          <a:ea typeface="Calibri"/>
                          <a:cs typeface="Arial Unicode MS"/>
                        </a:rPr>
                        <a:t>-11 </a:t>
                      </a:r>
                      <a:endParaRPr lang="en-US" sz="16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60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600" dirty="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4339">
                <a:tc>
                  <a:txBody>
                    <a:bodyPr/>
                    <a:lstStyle/>
                    <a:p>
                      <a:pPr>
                        <a:lnSpc>
                          <a:spcPct val="115000"/>
                        </a:lnSpc>
                        <a:spcAft>
                          <a:spcPts val="0"/>
                        </a:spcAft>
                      </a:pPr>
                      <a:r>
                        <a:rPr lang="hi-IN" sz="1600">
                          <a:latin typeface="Kruti Dev 010"/>
                          <a:ea typeface="Calibri"/>
                          <a:cs typeface="Arial Unicode MS"/>
                        </a:rPr>
                        <a:t>3</a:t>
                      </a:r>
                      <a:endParaRPr lang="en-US" sz="16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600">
                          <a:latin typeface="Kruti Dev 010"/>
                          <a:ea typeface="Calibri"/>
                          <a:cs typeface="Arial Unicode MS"/>
                        </a:rPr>
                        <a:t>मतदाता सूची की चिन्हित प्रतियाँ </a:t>
                      </a:r>
                      <a:endParaRPr lang="en-US" sz="16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600" dirty="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60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600" dirty="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34339">
                <a:tc>
                  <a:txBody>
                    <a:bodyPr/>
                    <a:lstStyle/>
                    <a:p>
                      <a:pPr>
                        <a:lnSpc>
                          <a:spcPct val="115000"/>
                        </a:lnSpc>
                        <a:spcAft>
                          <a:spcPts val="0"/>
                        </a:spcAft>
                      </a:pPr>
                      <a:r>
                        <a:rPr lang="hi-IN" sz="1600">
                          <a:latin typeface="Kruti Dev 010"/>
                          <a:ea typeface="Calibri"/>
                          <a:cs typeface="Arial Unicode MS"/>
                        </a:rPr>
                        <a:t>4</a:t>
                      </a:r>
                      <a:endParaRPr lang="en-US" sz="16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600">
                          <a:latin typeface="Kruti Dev 010"/>
                          <a:ea typeface="Calibri"/>
                          <a:cs typeface="Arial Unicode MS"/>
                        </a:rPr>
                        <a:t>मतदाता रजिस्‍टर </a:t>
                      </a:r>
                      <a:endParaRPr lang="en-US" sz="16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600" dirty="0">
                          <a:latin typeface="Kruti Dev 010"/>
                          <a:ea typeface="Calibri"/>
                          <a:cs typeface="Arial Unicode MS"/>
                        </a:rPr>
                        <a:t>प्रारूप </a:t>
                      </a:r>
                      <a:r>
                        <a:rPr lang="hi-IN" sz="1600" dirty="0" smtClean="0">
                          <a:latin typeface="Kruti Dev 010"/>
                          <a:ea typeface="Calibri"/>
                          <a:cs typeface="Arial Unicode MS"/>
                        </a:rPr>
                        <a:t>- </a:t>
                      </a:r>
                      <a:r>
                        <a:rPr lang="hi-IN" sz="1600" dirty="0">
                          <a:latin typeface="Kruti Dev 010"/>
                          <a:ea typeface="Calibri"/>
                          <a:cs typeface="Arial Unicode MS"/>
                        </a:rPr>
                        <a:t>14 (क) </a:t>
                      </a:r>
                      <a:endParaRPr lang="en-US" sz="16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60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600" dirty="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8680">
                <a:tc>
                  <a:txBody>
                    <a:bodyPr/>
                    <a:lstStyle/>
                    <a:p>
                      <a:pPr>
                        <a:lnSpc>
                          <a:spcPct val="115000"/>
                        </a:lnSpc>
                        <a:spcAft>
                          <a:spcPts val="0"/>
                        </a:spcAft>
                      </a:pPr>
                      <a:r>
                        <a:rPr lang="hi-IN" sz="1600">
                          <a:latin typeface="Kruti Dev 010"/>
                          <a:ea typeface="Calibri"/>
                          <a:cs typeface="Arial Unicode MS"/>
                        </a:rPr>
                        <a:t>5 </a:t>
                      </a:r>
                      <a:endParaRPr lang="en-US" sz="16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600" dirty="0">
                          <a:latin typeface="Kruti Dev 010"/>
                          <a:ea typeface="Calibri"/>
                          <a:cs typeface="Arial Unicode MS"/>
                        </a:rPr>
                        <a:t>पीठासीन अधिकारी बुकलेट</a:t>
                      </a:r>
                      <a:r>
                        <a:rPr lang="hi-IN" sz="1600" dirty="0">
                          <a:latin typeface="Arial Unicode MS" pitchFamily="34" charset="-128"/>
                          <a:ea typeface="Arial Unicode MS" pitchFamily="34" charset="-128"/>
                          <a:cs typeface="Arial Unicode MS" pitchFamily="34" charset="-128"/>
                        </a:rPr>
                        <a:t> (PO Booklet ) </a:t>
                      </a:r>
                      <a:endParaRPr lang="en-US" sz="1600" dirty="0">
                        <a:latin typeface="Arial Unicode MS" pitchFamily="34" charset="-128"/>
                        <a:ea typeface="Arial Unicode MS" pitchFamily="34" charset="-128"/>
                        <a:cs typeface="Arial Unicode MS" pitchFamily="34" charset="-128"/>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600" dirty="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60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600" dirty="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1"/>
          <p:cNvSpPr>
            <a:spLocks noChangeArrowheads="1"/>
          </p:cNvSpPr>
          <p:nvPr/>
        </p:nvSpPr>
        <p:spPr bwMode="auto">
          <a:xfrm>
            <a:off x="381000" y="174625"/>
            <a:ext cx="7924800" cy="892175"/>
          </a:xfrm>
          <a:prstGeom prst="rect">
            <a:avLst/>
          </a:prstGeom>
          <a:noFill/>
          <a:ln w="9525">
            <a:noFill/>
            <a:miter lim="800000"/>
            <a:headEnd/>
            <a:tailEnd/>
          </a:ln>
        </p:spPr>
        <p:txBody>
          <a:bodyPr anchor="ctr">
            <a:spAutoFit/>
          </a:bodyPr>
          <a:lstStyle/>
          <a:p>
            <a:pPr eaLnBrk="0" hangingPunct="0"/>
            <a:r>
              <a:rPr lang="hi-IN" sz="2600" b="1" u="sng">
                <a:latin typeface="Arial Unicode MS" pitchFamily="34" charset="-128"/>
                <a:ea typeface="Arial Unicode MS" pitchFamily="34" charset="-128"/>
                <a:cs typeface="Arial Unicode MS" pitchFamily="34" charset="-128"/>
              </a:rPr>
              <a:t>निम्‍नलिखित प्रारूप</a:t>
            </a:r>
            <a:r>
              <a:rPr lang="en-US" sz="2600" b="1" u="sng">
                <a:latin typeface="Arial Unicode MS" pitchFamily="34" charset="-128"/>
                <a:ea typeface="Arial Unicode MS" pitchFamily="34" charset="-128"/>
                <a:cs typeface="Arial Unicode MS" pitchFamily="34" charset="-128"/>
              </a:rPr>
              <a:t>, </a:t>
            </a:r>
            <a:r>
              <a:rPr lang="hi-IN" sz="2600" b="1" u="sng">
                <a:latin typeface="Arial Unicode MS" pitchFamily="34" charset="-128"/>
                <a:ea typeface="Arial Unicode MS" pitchFamily="34" charset="-128"/>
                <a:cs typeface="Arial Unicode MS" pitchFamily="34" charset="-128"/>
              </a:rPr>
              <a:t>परिशिष्‍ट एवं दस्‍तावेज निर्धारित लिफाफे में सीलबंद कर फाईल के फ्लैप कवर में</a:t>
            </a:r>
            <a:r>
              <a:rPr lang="hi-IN" sz="2600">
                <a:latin typeface="Arial Unicode MS" pitchFamily="34" charset="-128"/>
                <a:ea typeface="Arial Unicode MS" pitchFamily="34" charset="-128"/>
                <a:cs typeface="Arial Unicode MS" pitchFamily="34" charset="-128"/>
              </a:rPr>
              <a:t> </a:t>
            </a:r>
            <a:endParaRPr lang="en-US" sz="2600">
              <a:latin typeface="Arial Unicode MS" pitchFamily="34" charset="-128"/>
              <a:ea typeface="Arial Unicode MS" pitchFamily="34" charset="-128"/>
              <a:cs typeface="Arial Unicode MS" pitchFamily="34" charset="-128"/>
            </a:endParaRPr>
          </a:p>
        </p:txBody>
      </p:sp>
      <p:graphicFrame>
        <p:nvGraphicFramePr>
          <p:cNvPr id="3" name="Table 2"/>
          <p:cNvGraphicFramePr>
            <a:graphicFrameLocks noGrp="1"/>
          </p:cNvGraphicFramePr>
          <p:nvPr/>
        </p:nvGraphicFramePr>
        <p:xfrm>
          <a:off x="304800" y="1371600"/>
          <a:ext cx="8305800" cy="4968746"/>
        </p:xfrm>
        <a:graphic>
          <a:graphicData uri="http://schemas.openxmlformats.org/drawingml/2006/table">
            <a:tbl>
              <a:tblPr/>
              <a:tblGrid>
                <a:gridCol w="1481271"/>
                <a:gridCol w="2380716"/>
                <a:gridCol w="1481271"/>
                <a:gridCol w="1481271"/>
                <a:gridCol w="1481271"/>
              </a:tblGrid>
              <a:tr h="374649">
                <a:tc rowSpan="2">
                  <a:txBody>
                    <a:bodyPr/>
                    <a:lstStyle/>
                    <a:p>
                      <a:pPr>
                        <a:lnSpc>
                          <a:spcPct val="115000"/>
                        </a:lnSpc>
                        <a:spcAft>
                          <a:spcPts val="0"/>
                        </a:spcAft>
                      </a:pPr>
                      <a:r>
                        <a:rPr lang="hi-IN" sz="1800" dirty="0">
                          <a:latin typeface="Kruti Dev 010"/>
                          <a:ea typeface="Calibri"/>
                          <a:cs typeface="Arial Unicode MS"/>
                        </a:rPr>
                        <a:t>क्र</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hi-IN" sz="1800" dirty="0">
                          <a:latin typeface="Kruti Dev 010"/>
                          <a:ea typeface="Calibri"/>
                          <a:cs typeface="Arial Unicode MS"/>
                        </a:rPr>
                        <a:t>दस्‍तावेज का विवरण</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nSpc>
                          <a:spcPct val="115000"/>
                        </a:lnSpc>
                        <a:spcAft>
                          <a:spcPts val="0"/>
                        </a:spcAft>
                      </a:pPr>
                      <a:r>
                        <a:rPr lang="hi-IN" sz="1800" dirty="0">
                          <a:latin typeface="Kruti Dev 010"/>
                          <a:ea typeface="Calibri"/>
                          <a:cs typeface="Arial Unicode MS"/>
                        </a:rPr>
                        <a:t>क्रमांक </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15000"/>
                        </a:lnSpc>
                        <a:spcAft>
                          <a:spcPts val="0"/>
                        </a:spcAft>
                      </a:pPr>
                      <a:r>
                        <a:rPr lang="hi-IN" sz="1800" dirty="0">
                          <a:latin typeface="Kruti Dev 010"/>
                          <a:ea typeface="Calibri"/>
                          <a:cs typeface="Arial Unicode MS"/>
                        </a:rPr>
                        <a:t>संलग्‍न </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74649">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nSpc>
                          <a:spcPct val="115000"/>
                        </a:lnSpc>
                        <a:spcAft>
                          <a:spcPts val="0"/>
                        </a:spcAft>
                      </a:pPr>
                      <a:r>
                        <a:rPr lang="hi-IN" sz="1800" dirty="0">
                          <a:latin typeface="Kruti Dev 010"/>
                          <a:ea typeface="Calibri"/>
                          <a:cs typeface="Arial Unicode MS"/>
                        </a:rPr>
                        <a:t>हाँ </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1800">
                          <a:latin typeface="Kruti Dev 010"/>
                          <a:ea typeface="Calibri"/>
                          <a:cs typeface="Arial Unicode MS"/>
                        </a:rPr>
                        <a:t>नहीं </a:t>
                      </a:r>
                      <a:endParaRPr lang="en-US" sz="18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97202">
                <a:tc>
                  <a:txBody>
                    <a:bodyPr/>
                    <a:lstStyle/>
                    <a:p>
                      <a:pPr>
                        <a:lnSpc>
                          <a:spcPct val="115000"/>
                        </a:lnSpc>
                        <a:spcAft>
                          <a:spcPts val="0"/>
                        </a:spcAft>
                      </a:pPr>
                      <a:endParaRPr lang="en-US" sz="1800" dirty="0">
                        <a:latin typeface="Arial Unicode MS"/>
                        <a:ea typeface="Calibri"/>
                        <a:cs typeface="Mangal"/>
                      </a:endParaRPr>
                    </a:p>
                    <a:p>
                      <a:pPr>
                        <a:lnSpc>
                          <a:spcPct val="115000"/>
                        </a:lnSpc>
                        <a:spcAft>
                          <a:spcPts val="0"/>
                        </a:spcAft>
                      </a:pPr>
                      <a:r>
                        <a:rPr lang="hi-IN" sz="1800" dirty="0">
                          <a:latin typeface="Kruti Dev 010"/>
                          <a:ea typeface="Calibri"/>
                          <a:cs typeface="Arial Unicode MS"/>
                        </a:rPr>
                        <a:t>6</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hi-IN" sz="1800" dirty="0">
                          <a:latin typeface="Kruti Dev 010"/>
                          <a:ea typeface="Calibri"/>
                          <a:cs typeface="Arial Unicode MS"/>
                        </a:rPr>
                        <a:t>निविदत्‍त (टेन्‍डर्ड ) मतों की सूची </a:t>
                      </a:r>
                      <a:r>
                        <a:rPr lang="hi-IN" sz="1800" dirty="0" smtClean="0">
                          <a:latin typeface="Kruti Dev 010"/>
                          <a:ea typeface="Calibri"/>
                          <a:cs typeface="Arial Unicode MS"/>
                        </a:rPr>
                        <a:t>( प्रारूप</a:t>
                      </a:r>
                      <a:r>
                        <a:rPr lang="en-US" sz="1800" dirty="0" smtClean="0">
                          <a:latin typeface="Kruti Dev 010"/>
                          <a:ea typeface="Calibri"/>
                          <a:cs typeface="Arial Unicode MS"/>
                        </a:rPr>
                        <a:t>&amp;</a:t>
                      </a:r>
                      <a:r>
                        <a:rPr lang="hi-IN" sz="1800" dirty="0" smtClean="0">
                          <a:latin typeface="Kruti Dev 010"/>
                          <a:ea typeface="Calibri"/>
                          <a:cs typeface="Arial Unicode MS"/>
                        </a:rPr>
                        <a:t>14 </a:t>
                      </a:r>
                      <a:r>
                        <a:rPr lang="hi-IN" sz="1800" dirty="0">
                          <a:latin typeface="Kruti Dev 010"/>
                          <a:ea typeface="Calibri"/>
                          <a:cs typeface="Arial Unicode MS"/>
                        </a:rPr>
                        <a:t>) एवं निविदत्‍त मतपत्र (पदवार पृथक-पृथक) </a:t>
                      </a:r>
                      <a:endParaRPr lang="en-US" sz="1800" dirty="0" smtClean="0">
                        <a:latin typeface="Kruti Dev 010"/>
                        <a:ea typeface="Calibri"/>
                        <a:cs typeface="Arial Unicode MS"/>
                      </a:endParaRPr>
                    </a:p>
                    <a:p>
                      <a:pPr algn="just">
                        <a:lnSpc>
                          <a:spcPct val="115000"/>
                        </a:lnSpc>
                        <a:spcAft>
                          <a:spcPts val="0"/>
                        </a:spcAft>
                      </a:pPr>
                      <a:r>
                        <a:rPr lang="hi-IN" sz="1800" dirty="0" smtClean="0">
                          <a:latin typeface="Kruti Dev 010"/>
                          <a:ea typeface="Calibri"/>
                          <a:cs typeface="Arial Unicode MS"/>
                        </a:rPr>
                        <a:t>नोट</a:t>
                      </a:r>
                      <a:r>
                        <a:rPr lang="en-US" sz="1800" baseline="0" dirty="0" smtClean="0">
                          <a:latin typeface="Kruti Dev 010"/>
                          <a:ea typeface="Calibri"/>
                          <a:cs typeface="Arial Unicode MS"/>
                        </a:rPr>
                        <a:t> </a:t>
                      </a:r>
                      <a:r>
                        <a:rPr lang="hi-IN" sz="1800" dirty="0" smtClean="0">
                          <a:latin typeface="Kruti Dev 010"/>
                          <a:ea typeface="Calibri"/>
                          <a:cs typeface="Arial Unicode MS"/>
                        </a:rPr>
                        <a:t>यदि </a:t>
                      </a:r>
                      <a:r>
                        <a:rPr lang="hi-IN" sz="1800" dirty="0">
                          <a:latin typeface="Kruti Dev 010"/>
                          <a:ea typeface="Calibri"/>
                          <a:cs typeface="Arial Unicode MS"/>
                        </a:rPr>
                        <a:t>निविदत्‍त मतपत्रों की संख्‍या निरंक है तो निरंक सूची लिफाफे में रखने की आवश्‍यकता नहीं है । उक्‍त सूची पीठासीन अधिकारी बुकलेट में ही संलग्‍न रहने दी जाये ।   </a:t>
                      </a:r>
                      <a:endParaRPr lang="en-US" sz="1800" dirty="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1800">
                        <a:latin typeface="Arial Unicode MS"/>
                        <a:ea typeface="Calibri"/>
                        <a:cs typeface="Mangal"/>
                      </a:endParaRPr>
                    </a:p>
                    <a:p>
                      <a:pPr>
                        <a:lnSpc>
                          <a:spcPct val="115000"/>
                        </a:lnSpc>
                        <a:spcAft>
                          <a:spcPts val="0"/>
                        </a:spcAft>
                      </a:pPr>
                      <a:r>
                        <a:rPr lang="hi-IN" sz="1800">
                          <a:latin typeface="Kruti Dev 010"/>
                          <a:ea typeface="Calibri"/>
                          <a:cs typeface="Arial Unicode MS"/>
                        </a:rPr>
                        <a:t>01</a:t>
                      </a:r>
                      <a:endParaRPr lang="en-US" sz="18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800" dirty="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80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9300">
                <a:tc>
                  <a:txBody>
                    <a:bodyPr/>
                    <a:lstStyle/>
                    <a:p>
                      <a:pPr>
                        <a:lnSpc>
                          <a:spcPct val="115000"/>
                        </a:lnSpc>
                        <a:spcAft>
                          <a:spcPts val="0"/>
                        </a:spcAft>
                      </a:pPr>
                      <a:endParaRPr lang="en-US" sz="1800">
                        <a:latin typeface="Arial Unicode MS"/>
                        <a:ea typeface="Calibri"/>
                        <a:cs typeface="Mangal"/>
                      </a:endParaRPr>
                    </a:p>
                    <a:p>
                      <a:pPr>
                        <a:lnSpc>
                          <a:spcPct val="115000"/>
                        </a:lnSpc>
                        <a:spcAft>
                          <a:spcPts val="0"/>
                        </a:spcAft>
                      </a:pPr>
                      <a:r>
                        <a:rPr lang="hi-IN" sz="1800">
                          <a:latin typeface="Kruti Dev 010"/>
                          <a:ea typeface="Calibri"/>
                          <a:cs typeface="Arial Unicode MS"/>
                        </a:rPr>
                        <a:t>7</a:t>
                      </a:r>
                      <a:endParaRPr lang="en-US" sz="18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hi-IN" sz="1800">
                          <a:latin typeface="Kruti Dev 010"/>
                          <a:ea typeface="Calibri"/>
                          <a:cs typeface="Arial Unicode MS"/>
                        </a:rPr>
                        <a:t>अप्रयुक्‍त निविदत्‍त मतपत्रों का मुहरबंद लिफाफा </a:t>
                      </a:r>
                      <a:endParaRPr lang="en-US" sz="18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1800">
                        <a:latin typeface="Arial Unicode MS"/>
                        <a:ea typeface="Calibri"/>
                        <a:cs typeface="Mangal"/>
                      </a:endParaRPr>
                    </a:p>
                    <a:p>
                      <a:pPr>
                        <a:lnSpc>
                          <a:spcPct val="115000"/>
                        </a:lnSpc>
                        <a:spcAft>
                          <a:spcPts val="0"/>
                        </a:spcAft>
                      </a:pPr>
                      <a:r>
                        <a:rPr lang="hi-IN" sz="1800">
                          <a:latin typeface="Kruti Dev 010"/>
                          <a:ea typeface="Calibri"/>
                          <a:cs typeface="Arial Unicode MS"/>
                        </a:rPr>
                        <a:t>02 </a:t>
                      </a:r>
                      <a:endParaRPr lang="en-US" sz="1800">
                        <a:latin typeface="Kruti Dev 010"/>
                        <a:ea typeface="Calibri"/>
                        <a:cs typeface="Mangal"/>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800" dirty="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hi-IN" sz="1800" dirty="0">
                        <a:latin typeface="Kruti Dev 010"/>
                        <a:ea typeface="Calibri"/>
                        <a:cs typeface="Arial Unicode MS"/>
                      </a:endParaRPr>
                    </a:p>
                  </a:txBody>
                  <a:tcPr marL="56449" marR="564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1"/>
          <p:cNvSpPr>
            <a:spLocks noChangeArrowheads="1"/>
          </p:cNvSpPr>
          <p:nvPr/>
        </p:nvSpPr>
        <p:spPr bwMode="auto">
          <a:xfrm>
            <a:off x="304800" y="406400"/>
            <a:ext cx="8229600" cy="2108200"/>
          </a:xfrm>
          <a:prstGeom prst="rect">
            <a:avLst/>
          </a:prstGeom>
          <a:noFill/>
          <a:ln w="9525">
            <a:noFill/>
            <a:miter lim="800000"/>
            <a:headEnd/>
            <a:tailEnd/>
          </a:ln>
          <a:effectLst/>
        </p:spPr>
        <p:txBody>
          <a:bodyPr anchor="ctr">
            <a:spAutoFit/>
          </a:bodyPr>
          <a:lstStyle/>
          <a:p>
            <a:pPr eaLnBrk="0" hangingPunct="0">
              <a:defRPr/>
            </a:pPr>
            <a:r>
              <a:rPr lang="hi-IN" sz="2600" b="1" u="sng" dirty="0">
                <a:latin typeface="Arial Unicode MS" pitchFamily="34" charset="-128"/>
                <a:ea typeface="Arial Unicode MS" pitchFamily="34" charset="-128"/>
                <a:cs typeface="Arial Unicode MS" pitchFamily="34" charset="-128"/>
              </a:rPr>
              <a:t>कृपया ध्‍यान दें ...........</a:t>
            </a:r>
          </a:p>
          <a:p>
            <a:pPr eaLnBrk="0" hangingPunct="0">
              <a:defRPr/>
            </a:pPr>
            <a:endParaRPr lang="en-US" sz="1050" dirty="0">
              <a:latin typeface="Arial Unicode MS" pitchFamily="34" charset="-128"/>
              <a:ea typeface="Arial Unicode MS" pitchFamily="34" charset="-128"/>
              <a:cs typeface="Arial Unicode MS" pitchFamily="34" charset="-128"/>
            </a:endParaRPr>
          </a:p>
          <a:p>
            <a:pPr eaLnBrk="0" hangingPunct="0">
              <a:defRPr/>
            </a:pPr>
            <a:r>
              <a:rPr lang="hi-IN" sz="2800" dirty="0">
                <a:latin typeface="Arial Unicode MS" pitchFamily="34" charset="-128"/>
                <a:ea typeface="Arial Unicode MS" pitchFamily="34" charset="-128"/>
                <a:cs typeface="Arial Unicode MS" pitchFamily="34" charset="-128"/>
              </a:rPr>
              <a:t>निम्‍नलिखित दस्‍तावेज निर्धारित लिफाफे में सीलबंद कर पृथक से जमा किये जायें </a:t>
            </a:r>
            <a:endParaRPr lang="en-US" sz="2800" dirty="0">
              <a:latin typeface="Arial Unicode MS" pitchFamily="34" charset="-128"/>
              <a:ea typeface="Arial Unicode MS" pitchFamily="34" charset="-128"/>
              <a:cs typeface="Arial Unicode MS" pitchFamily="34" charset="-128"/>
            </a:endParaRPr>
          </a:p>
          <a:p>
            <a:pPr eaLnBrk="0" hangingPunct="0">
              <a:defRPr/>
            </a:pPr>
            <a:endParaRPr lang="hi-IN" sz="1100" dirty="0">
              <a:latin typeface="Arial Unicode MS" pitchFamily="34" charset="-128"/>
              <a:ea typeface="Arial Unicode MS" pitchFamily="34" charset="-128"/>
              <a:cs typeface="Arial Unicode MS" pitchFamily="34" charset="-128"/>
            </a:endParaRPr>
          </a:p>
          <a:p>
            <a:pPr eaLnBrk="0" hangingPunct="0">
              <a:defRPr/>
            </a:pPr>
            <a:r>
              <a:rPr lang="hi-IN" sz="2600" b="1" u="sng" dirty="0">
                <a:latin typeface="Arial Unicode MS" pitchFamily="34" charset="-128"/>
                <a:ea typeface="Arial Unicode MS" pitchFamily="34" charset="-128"/>
                <a:cs typeface="Arial Unicode MS" pitchFamily="34" charset="-128"/>
              </a:rPr>
              <a:t>ई.व्‍ही.एम. से मतदान की स्थिति में </a:t>
            </a:r>
            <a:endParaRPr lang="en-US" sz="2600" b="1" u="sng" dirty="0">
              <a:latin typeface="Arial Unicode MS" pitchFamily="34" charset="-128"/>
              <a:ea typeface="Arial Unicode MS" pitchFamily="34" charset="-128"/>
              <a:cs typeface="Arial Unicode MS" pitchFamily="34" charset="-128"/>
            </a:endParaRPr>
          </a:p>
        </p:txBody>
      </p:sp>
      <p:graphicFrame>
        <p:nvGraphicFramePr>
          <p:cNvPr id="3" name="Table 2"/>
          <p:cNvGraphicFramePr>
            <a:graphicFrameLocks noGrp="1"/>
          </p:cNvGraphicFramePr>
          <p:nvPr/>
        </p:nvGraphicFramePr>
        <p:xfrm>
          <a:off x="457200" y="3200400"/>
          <a:ext cx="8153401" cy="1981199"/>
        </p:xfrm>
        <a:graphic>
          <a:graphicData uri="http://schemas.openxmlformats.org/drawingml/2006/table">
            <a:tbl>
              <a:tblPr/>
              <a:tblGrid>
                <a:gridCol w="640513"/>
                <a:gridCol w="4794827"/>
                <a:gridCol w="2718061"/>
              </a:tblGrid>
              <a:tr h="660400">
                <a:tc>
                  <a:txBody>
                    <a:bodyPr/>
                    <a:lstStyle/>
                    <a:p>
                      <a:pPr>
                        <a:lnSpc>
                          <a:spcPct val="115000"/>
                        </a:lnSpc>
                        <a:spcAft>
                          <a:spcPts val="0"/>
                        </a:spcAft>
                      </a:pPr>
                      <a:r>
                        <a:rPr lang="hi-IN" sz="2000" dirty="0">
                          <a:latin typeface="Kruti Dev 010"/>
                          <a:ea typeface="Calibri"/>
                          <a:cs typeface="Arial Unicode MS"/>
                        </a:rPr>
                        <a:t>क्र </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दस्‍तावेज का विवरण </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क्र.</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20799">
                <a:tc>
                  <a:txBody>
                    <a:bodyPr/>
                    <a:lstStyle/>
                    <a:p>
                      <a:pPr>
                        <a:lnSpc>
                          <a:spcPct val="115000"/>
                        </a:lnSpc>
                        <a:spcAft>
                          <a:spcPts val="0"/>
                        </a:spcAft>
                      </a:pPr>
                      <a:endParaRPr lang="en-US" sz="2000" dirty="0">
                        <a:latin typeface="Arial Unicode MS"/>
                        <a:ea typeface="Calibri"/>
                        <a:cs typeface="Mangal"/>
                      </a:endParaRPr>
                    </a:p>
                    <a:p>
                      <a:pPr>
                        <a:lnSpc>
                          <a:spcPct val="115000"/>
                        </a:lnSpc>
                        <a:spcAft>
                          <a:spcPts val="0"/>
                        </a:spcAft>
                      </a:pPr>
                      <a:r>
                        <a:rPr lang="hi-IN" sz="2000" dirty="0">
                          <a:latin typeface="Kruti Dev 010"/>
                          <a:ea typeface="Calibri"/>
                          <a:cs typeface="Arial Unicode MS"/>
                        </a:rPr>
                        <a:t>8</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dirty="0">
                          <a:latin typeface="Kruti Dev 010"/>
                          <a:ea typeface="Calibri"/>
                          <a:cs typeface="Arial Unicode MS"/>
                        </a:rPr>
                        <a:t>अभिलिखित मतों के लेखा </a:t>
                      </a:r>
                      <a:r>
                        <a:rPr lang="hi-IN" sz="2000" dirty="0" smtClean="0">
                          <a:latin typeface="Kruti Dev 010"/>
                          <a:ea typeface="Calibri"/>
                          <a:cs typeface="Arial Unicode MS"/>
                        </a:rPr>
                        <a:t>प्रारूप</a:t>
                      </a:r>
                      <a:r>
                        <a:rPr lang="en-US" sz="2000" baseline="0" dirty="0" smtClean="0">
                          <a:latin typeface="Kruti Dev 010"/>
                          <a:ea typeface="Calibri"/>
                          <a:cs typeface="Arial Unicode MS"/>
                        </a:rPr>
                        <a:t> &amp;</a:t>
                      </a:r>
                      <a:r>
                        <a:rPr lang="hi-IN" sz="2000" dirty="0" smtClean="0">
                          <a:latin typeface="Kruti Dev 010"/>
                          <a:ea typeface="Calibri"/>
                          <a:cs typeface="Arial Unicode MS"/>
                        </a:rPr>
                        <a:t>15 </a:t>
                      </a:r>
                      <a:r>
                        <a:rPr lang="hi-IN" sz="2000" dirty="0">
                          <a:latin typeface="Kruti Dev 010"/>
                          <a:ea typeface="Calibri"/>
                          <a:cs typeface="Arial Unicode MS"/>
                        </a:rPr>
                        <a:t>(क) का लिफाफा  (प्रत्‍येक पद के लिए </a:t>
                      </a:r>
                      <a:r>
                        <a:rPr lang="hi-IN" sz="2000" dirty="0" smtClean="0">
                          <a:latin typeface="Kruti Dev 010"/>
                          <a:ea typeface="Calibri"/>
                          <a:cs typeface="Arial Unicode MS"/>
                        </a:rPr>
                        <a:t>पृथक</a:t>
                      </a:r>
                      <a:r>
                        <a:rPr lang="en-US" sz="2000" dirty="0" smtClean="0">
                          <a:latin typeface="Kruti Dev 010"/>
                          <a:ea typeface="Calibri"/>
                          <a:cs typeface="Arial Unicode MS"/>
                        </a:rPr>
                        <a:t>&amp;</a:t>
                      </a:r>
                      <a:r>
                        <a:rPr lang="hi-IN" sz="2000" dirty="0" smtClean="0">
                          <a:latin typeface="Kruti Dev 010"/>
                          <a:ea typeface="Calibri"/>
                          <a:cs typeface="Arial Unicode MS"/>
                        </a:rPr>
                        <a:t>पृथक </a:t>
                      </a:r>
                      <a:r>
                        <a:rPr lang="hi-IN" sz="2000" dirty="0">
                          <a:latin typeface="Kruti Dev 010"/>
                          <a:ea typeface="Calibri"/>
                          <a:cs typeface="Arial Unicode MS"/>
                        </a:rPr>
                        <a:t>) </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endParaRPr lang="en-US" sz="2000" dirty="0">
                        <a:latin typeface="Arial Unicode MS"/>
                        <a:ea typeface="Calibri"/>
                        <a:cs typeface="Mangal"/>
                      </a:endParaRPr>
                    </a:p>
                    <a:p>
                      <a:pPr>
                        <a:lnSpc>
                          <a:spcPct val="115000"/>
                        </a:lnSpc>
                        <a:spcAft>
                          <a:spcPts val="0"/>
                        </a:spcAft>
                      </a:pPr>
                      <a:r>
                        <a:rPr lang="hi-IN" sz="2000" dirty="0">
                          <a:latin typeface="Kruti Dev 010"/>
                          <a:ea typeface="Calibri"/>
                          <a:cs typeface="Arial Unicode MS"/>
                        </a:rPr>
                        <a:t>03</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838200" y="1435100"/>
          <a:ext cx="7696200" cy="4556760"/>
        </p:xfrm>
        <a:graphic>
          <a:graphicData uri="http://schemas.openxmlformats.org/drawingml/2006/table">
            <a:tbl>
              <a:tblPr/>
              <a:tblGrid>
                <a:gridCol w="604596"/>
                <a:gridCol w="4525958"/>
                <a:gridCol w="2565646"/>
              </a:tblGrid>
              <a:tr h="336599">
                <a:tc>
                  <a:txBody>
                    <a:bodyPr/>
                    <a:lstStyle/>
                    <a:p>
                      <a:pPr>
                        <a:lnSpc>
                          <a:spcPct val="115000"/>
                        </a:lnSpc>
                        <a:spcAft>
                          <a:spcPts val="0"/>
                        </a:spcAft>
                      </a:pPr>
                      <a:r>
                        <a:rPr lang="hi-IN" sz="2000" dirty="0">
                          <a:latin typeface="Kruti Dev 010"/>
                          <a:ea typeface="Calibri"/>
                          <a:cs typeface="Arial Unicode MS"/>
                        </a:rPr>
                        <a:t>क्र </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दस्‍तावेज का विवरण </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dirty="0">
                          <a:latin typeface="Kruti Dev 010"/>
                          <a:ea typeface="Calibri"/>
                          <a:cs typeface="Arial Unicode MS"/>
                        </a:rPr>
                        <a:t>क्र.</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6599">
                <a:tc>
                  <a:txBody>
                    <a:bodyPr/>
                    <a:lstStyle/>
                    <a:p>
                      <a:pPr>
                        <a:lnSpc>
                          <a:spcPct val="115000"/>
                        </a:lnSpc>
                        <a:spcAft>
                          <a:spcPts val="0"/>
                        </a:spcAft>
                      </a:pPr>
                      <a:r>
                        <a:rPr lang="hi-IN" sz="2000" dirty="0">
                          <a:latin typeface="Kruti Dev 010"/>
                          <a:ea typeface="Calibri"/>
                          <a:cs typeface="Arial Unicode MS"/>
                        </a:rPr>
                        <a:t>9</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मतगणना के लिए प्राधिकृत अधिकारी की डायरी</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04</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3198">
                <a:tc>
                  <a:txBody>
                    <a:bodyPr/>
                    <a:lstStyle/>
                    <a:p>
                      <a:pPr>
                        <a:lnSpc>
                          <a:spcPct val="115000"/>
                        </a:lnSpc>
                        <a:spcAft>
                          <a:spcPts val="0"/>
                        </a:spcAft>
                      </a:pPr>
                      <a:r>
                        <a:rPr lang="hi-IN" sz="2000" dirty="0">
                          <a:latin typeface="Kruti Dev 010"/>
                          <a:ea typeface="Calibri"/>
                          <a:cs typeface="Arial Unicode MS"/>
                        </a:rPr>
                        <a:t>10</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dirty="0">
                          <a:latin typeface="Kruti Dev 010"/>
                          <a:ea typeface="Calibri"/>
                          <a:cs typeface="Arial Unicode MS"/>
                        </a:rPr>
                        <a:t>मतपत्र लेखा एवं प्रारंभिक गणना परिणाम ( प्रारूप </a:t>
                      </a:r>
                      <a:r>
                        <a:rPr lang="en-US" sz="2000" dirty="0" smtClean="0">
                          <a:latin typeface="Kruti Dev 010"/>
                          <a:ea typeface="Calibri"/>
                          <a:cs typeface="Arial Unicode MS"/>
                        </a:rPr>
                        <a:t>&amp;</a:t>
                      </a:r>
                      <a:r>
                        <a:rPr lang="hi-IN" sz="2000" dirty="0" smtClean="0">
                          <a:latin typeface="Kruti Dev 010"/>
                          <a:ea typeface="Calibri"/>
                          <a:cs typeface="Arial Unicode MS"/>
                        </a:rPr>
                        <a:t>15 </a:t>
                      </a:r>
                      <a:r>
                        <a:rPr lang="hi-IN" sz="2000" dirty="0">
                          <a:latin typeface="Kruti Dev 010"/>
                          <a:ea typeface="Calibri"/>
                          <a:cs typeface="Arial Unicode MS"/>
                        </a:rPr>
                        <a:t>) का लिफाफा </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05</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3198">
                <a:tc>
                  <a:txBody>
                    <a:bodyPr/>
                    <a:lstStyle/>
                    <a:p>
                      <a:pPr>
                        <a:lnSpc>
                          <a:spcPct val="115000"/>
                        </a:lnSpc>
                        <a:spcAft>
                          <a:spcPts val="0"/>
                        </a:spcAft>
                      </a:pPr>
                      <a:r>
                        <a:rPr lang="hi-IN" sz="2000" dirty="0">
                          <a:latin typeface="Kruti Dev 010"/>
                          <a:ea typeface="Calibri"/>
                          <a:cs typeface="Arial Unicode MS"/>
                        </a:rPr>
                        <a:t>11</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dirty="0">
                          <a:latin typeface="Kruti Dev 010"/>
                          <a:ea typeface="Calibri"/>
                          <a:cs typeface="Arial Unicode MS"/>
                        </a:rPr>
                        <a:t>मतों की गणना का परिणाम ( प्रारूप </a:t>
                      </a:r>
                      <a:r>
                        <a:rPr lang="en-US" sz="2000" dirty="0" smtClean="0">
                          <a:latin typeface="Kruti Dev 010"/>
                          <a:ea typeface="Calibri"/>
                          <a:cs typeface="Arial Unicode MS"/>
                        </a:rPr>
                        <a:t>&amp;</a:t>
                      </a:r>
                      <a:r>
                        <a:rPr lang="hi-IN" sz="2000" dirty="0" smtClean="0">
                          <a:latin typeface="Kruti Dev 010"/>
                          <a:ea typeface="Calibri"/>
                          <a:cs typeface="Arial Unicode MS"/>
                        </a:rPr>
                        <a:t>16 </a:t>
                      </a:r>
                      <a:r>
                        <a:rPr lang="hi-IN" sz="2000" dirty="0">
                          <a:latin typeface="Kruti Dev 010"/>
                          <a:ea typeface="Calibri"/>
                          <a:cs typeface="Arial Unicode MS"/>
                        </a:rPr>
                        <a:t>) </a:t>
                      </a:r>
                      <a:r>
                        <a:rPr lang="en-US" sz="2000" dirty="0">
                          <a:latin typeface="Arial Unicode MS"/>
                          <a:ea typeface="Calibri"/>
                          <a:cs typeface="Mangal"/>
                        </a:rPr>
                        <a:t>– </a:t>
                      </a:r>
                      <a:r>
                        <a:rPr lang="hi-IN" sz="2000" dirty="0">
                          <a:latin typeface="Arial Unicode MS"/>
                          <a:ea typeface="Calibri"/>
                          <a:cs typeface="Mangal"/>
                        </a:rPr>
                        <a:t>पंच पद के लिए</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dirty="0">
                          <a:latin typeface="Kruti Dev 010"/>
                          <a:ea typeface="Calibri"/>
                          <a:cs typeface="Arial Unicode MS"/>
                        </a:rPr>
                        <a:t>06</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6599">
                <a:tc>
                  <a:txBody>
                    <a:bodyPr/>
                    <a:lstStyle/>
                    <a:p>
                      <a:pPr>
                        <a:lnSpc>
                          <a:spcPct val="115000"/>
                        </a:lnSpc>
                        <a:spcAft>
                          <a:spcPts val="0"/>
                        </a:spcAft>
                      </a:pPr>
                      <a:r>
                        <a:rPr lang="hi-IN" sz="2000">
                          <a:latin typeface="Kruti Dev 010"/>
                          <a:ea typeface="Calibri"/>
                          <a:cs typeface="Arial Unicode MS"/>
                        </a:rPr>
                        <a:t>12</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पंच पद के रद्द किए गए मतपत्रों का लिफाफा </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dirty="0">
                          <a:latin typeface="Kruti Dev 010"/>
                          <a:ea typeface="Calibri"/>
                          <a:cs typeface="Arial Unicode MS"/>
                        </a:rPr>
                        <a:t>07</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3198">
                <a:tc>
                  <a:txBody>
                    <a:bodyPr/>
                    <a:lstStyle/>
                    <a:p>
                      <a:pPr>
                        <a:lnSpc>
                          <a:spcPct val="115000"/>
                        </a:lnSpc>
                        <a:spcAft>
                          <a:spcPts val="0"/>
                        </a:spcAft>
                      </a:pPr>
                      <a:r>
                        <a:rPr lang="hi-IN" sz="2000">
                          <a:latin typeface="Kruti Dev 010"/>
                          <a:ea typeface="Calibri"/>
                          <a:cs typeface="Arial Unicode MS"/>
                        </a:rPr>
                        <a:t>13</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पंच पद के उपयोग में लाए गए मतपत्रों के प्रतिपर्णों की लिफाफा</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dirty="0">
                          <a:latin typeface="Kruti Dev 010"/>
                          <a:ea typeface="Calibri"/>
                          <a:cs typeface="Arial Unicode MS"/>
                        </a:rPr>
                        <a:t>08</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3198">
                <a:tc>
                  <a:txBody>
                    <a:bodyPr/>
                    <a:lstStyle/>
                    <a:p>
                      <a:pPr>
                        <a:lnSpc>
                          <a:spcPct val="115000"/>
                        </a:lnSpc>
                        <a:spcAft>
                          <a:spcPts val="0"/>
                        </a:spcAft>
                      </a:pPr>
                      <a:r>
                        <a:rPr lang="hi-IN" sz="2000">
                          <a:latin typeface="Kruti Dev 010"/>
                          <a:ea typeface="Calibri"/>
                          <a:cs typeface="Arial Unicode MS"/>
                        </a:rPr>
                        <a:t>14</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मतदाता को जारी नहीं किए गए मतपत्रों की लिफाफा </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dirty="0">
                          <a:latin typeface="Kruti Dev 010"/>
                          <a:ea typeface="Calibri"/>
                          <a:cs typeface="Arial Unicode MS"/>
                        </a:rPr>
                        <a:t>09</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3198">
                <a:tc>
                  <a:txBody>
                    <a:bodyPr/>
                    <a:lstStyle/>
                    <a:p>
                      <a:pPr>
                        <a:lnSpc>
                          <a:spcPct val="115000"/>
                        </a:lnSpc>
                        <a:spcAft>
                          <a:spcPts val="0"/>
                        </a:spcAft>
                      </a:pPr>
                      <a:r>
                        <a:rPr lang="hi-IN" sz="2000">
                          <a:latin typeface="Kruti Dev 010"/>
                          <a:ea typeface="Calibri"/>
                          <a:cs typeface="Arial Unicode MS"/>
                        </a:rPr>
                        <a:t>15</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पंच पद के मतदान / मतगणना से सम्‍बधित विविध काग़जातों का लिफाफा</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dirty="0">
                          <a:latin typeface="Kruti Dev 010"/>
                          <a:ea typeface="Calibri"/>
                          <a:cs typeface="Arial Unicode MS"/>
                        </a:rPr>
                        <a:t>10</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7624" name="Rectangle 1"/>
          <p:cNvSpPr>
            <a:spLocks noChangeArrowheads="1"/>
          </p:cNvSpPr>
          <p:nvPr/>
        </p:nvSpPr>
        <p:spPr bwMode="auto">
          <a:xfrm>
            <a:off x="0" y="498475"/>
            <a:ext cx="8763000" cy="584200"/>
          </a:xfrm>
          <a:prstGeom prst="rect">
            <a:avLst/>
          </a:prstGeom>
          <a:noFill/>
          <a:ln w="9525">
            <a:noFill/>
            <a:miter lim="800000"/>
            <a:headEnd/>
            <a:tailEnd/>
          </a:ln>
        </p:spPr>
        <p:txBody>
          <a:bodyPr anchor="ctr">
            <a:spAutoFit/>
          </a:bodyPr>
          <a:lstStyle/>
          <a:p>
            <a:pPr algn="ctr" eaLnBrk="0" hangingPunct="0"/>
            <a:r>
              <a:rPr lang="hi-IN" b="1" u="sng">
                <a:latin typeface="Arial Unicode MS" pitchFamily="34" charset="-128"/>
                <a:ea typeface="Arial Unicode MS" pitchFamily="34" charset="-128"/>
                <a:cs typeface="Arial Unicode MS" pitchFamily="34" charset="-128"/>
              </a:rPr>
              <a:t>मतपेटी से मतदान की स्थिति में</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33400" y="1600200"/>
          <a:ext cx="8077199" cy="4495800"/>
        </p:xfrm>
        <a:graphic>
          <a:graphicData uri="http://schemas.openxmlformats.org/drawingml/2006/table">
            <a:tbl>
              <a:tblPr/>
              <a:tblGrid>
                <a:gridCol w="634526"/>
                <a:gridCol w="4750015"/>
                <a:gridCol w="2692658"/>
              </a:tblGrid>
              <a:tr h="449580">
                <a:tc>
                  <a:txBody>
                    <a:bodyPr/>
                    <a:lstStyle/>
                    <a:p>
                      <a:pPr>
                        <a:lnSpc>
                          <a:spcPct val="115000"/>
                        </a:lnSpc>
                        <a:spcAft>
                          <a:spcPts val="0"/>
                        </a:spcAft>
                      </a:pPr>
                      <a:r>
                        <a:rPr lang="hi-IN" sz="2000" dirty="0">
                          <a:latin typeface="Kruti Dev 010"/>
                          <a:ea typeface="Calibri"/>
                          <a:cs typeface="Arial Unicode MS"/>
                        </a:rPr>
                        <a:t>क्र </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दस्‍तावेज का विवरण </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क्र.</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9160">
                <a:tc>
                  <a:txBody>
                    <a:bodyPr/>
                    <a:lstStyle/>
                    <a:p>
                      <a:pPr>
                        <a:lnSpc>
                          <a:spcPct val="115000"/>
                        </a:lnSpc>
                        <a:spcAft>
                          <a:spcPts val="0"/>
                        </a:spcAft>
                      </a:pPr>
                      <a:r>
                        <a:rPr lang="hi-IN" sz="2000" dirty="0">
                          <a:latin typeface="Kruti Dev 010"/>
                          <a:ea typeface="Calibri"/>
                          <a:cs typeface="Arial Unicode MS"/>
                        </a:rPr>
                        <a:t>16</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मतों की गणना का परिणाम ( प्रारूप </a:t>
                      </a:r>
                      <a:r>
                        <a:rPr lang="en-US" sz="2000">
                          <a:latin typeface="Arial Unicode MS"/>
                          <a:ea typeface="Calibri"/>
                          <a:cs typeface="Mangal"/>
                        </a:rPr>
                        <a:t>– 17 ) – </a:t>
                      </a:r>
                      <a:r>
                        <a:rPr lang="hi-IN" sz="2000">
                          <a:latin typeface="Arial Unicode MS"/>
                          <a:ea typeface="Calibri"/>
                          <a:cs typeface="Mangal"/>
                        </a:rPr>
                        <a:t>सरपंच पद के लिए</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06</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49580">
                <a:tc>
                  <a:txBody>
                    <a:bodyPr/>
                    <a:lstStyle/>
                    <a:p>
                      <a:pPr>
                        <a:lnSpc>
                          <a:spcPct val="115000"/>
                        </a:lnSpc>
                        <a:spcAft>
                          <a:spcPts val="0"/>
                        </a:spcAft>
                      </a:pPr>
                      <a:r>
                        <a:rPr lang="hi-IN" sz="2000" dirty="0">
                          <a:latin typeface="Kruti Dev 010"/>
                          <a:ea typeface="Calibri"/>
                          <a:cs typeface="Arial Unicode MS"/>
                        </a:rPr>
                        <a:t>17</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सरपंच पद के रद्द किए गए मतपत्रों का लिफाफा</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07</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9160">
                <a:tc>
                  <a:txBody>
                    <a:bodyPr/>
                    <a:lstStyle/>
                    <a:p>
                      <a:pPr>
                        <a:lnSpc>
                          <a:spcPct val="115000"/>
                        </a:lnSpc>
                        <a:spcAft>
                          <a:spcPts val="0"/>
                        </a:spcAft>
                      </a:pPr>
                      <a:r>
                        <a:rPr lang="hi-IN" sz="2000" dirty="0">
                          <a:latin typeface="Kruti Dev 010"/>
                          <a:ea typeface="Calibri"/>
                          <a:cs typeface="Arial Unicode MS"/>
                        </a:rPr>
                        <a:t>18</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सरपंच पद के उपयोग में लाए गए मतपत्रों के प्रतिपर्णों का फिफाफा </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08</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9160">
                <a:tc>
                  <a:txBody>
                    <a:bodyPr/>
                    <a:lstStyle/>
                    <a:p>
                      <a:pPr>
                        <a:lnSpc>
                          <a:spcPct val="115000"/>
                        </a:lnSpc>
                        <a:spcAft>
                          <a:spcPts val="0"/>
                        </a:spcAft>
                      </a:pPr>
                      <a:r>
                        <a:rPr lang="hi-IN" sz="2000" dirty="0">
                          <a:latin typeface="Kruti Dev 010"/>
                          <a:ea typeface="Calibri"/>
                          <a:cs typeface="Arial Unicode MS"/>
                        </a:rPr>
                        <a:t>19</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मतदाता को जारी नहीं किए गए मतपत्रों का लिफाफा – सरपंच पद के लिए</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a:latin typeface="Kruti Dev 010"/>
                          <a:ea typeface="Calibri"/>
                          <a:cs typeface="Arial Unicode MS"/>
                        </a:rPr>
                        <a:t>09</a:t>
                      </a:r>
                      <a:endParaRPr lang="en-US" sz="200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9160">
                <a:tc>
                  <a:txBody>
                    <a:bodyPr/>
                    <a:lstStyle/>
                    <a:p>
                      <a:pPr>
                        <a:lnSpc>
                          <a:spcPct val="115000"/>
                        </a:lnSpc>
                        <a:spcAft>
                          <a:spcPts val="0"/>
                        </a:spcAft>
                      </a:pPr>
                      <a:r>
                        <a:rPr lang="hi-IN" sz="2000" dirty="0">
                          <a:latin typeface="Kruti Dev 010"/>
                          <a:ea typeface="Calibri"/>
                          <a:cs typeface="Arial Unicode MS"/>
                        </a:rPr>
                        <a:t>20</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dirty="0">
                          <a:latin typeface="Kruti Dev 010"/>
                          <a:ea typeface="Calibri"/>
                          <a:cs typeface="Arial Unicode MS"/>
                        </a:rPr>
                        <a:t>सरपंच पद के मतदान / मतगणना से संबंधित विविध काग़जातों का लिफाफा</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hi-IN" sz="2000" dirty="0">
                          <a:latin typeface="Kruti Dev 010"/>
                          <a:ea typeface="Calibri"/>
                          <a:cs typeface="Arial Unicode MS"/>
                        </a:rPr>
                        <a:t>10</a:t>
                      </a:r>
                      <a:endParaRPr lang="en-US" sz="2000" dirty="0">
                        <a:latin typeface="Kruti Dev 010"/>
                        <a:ea typeface="Calibri"/>
                        <a:cs typeface="Mangal"/>
                      </a:endParaRPr>
                    </a:p>
                  </a:txBody>
                  <a:tcPr marL="63305" marR="6330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8640" name="Rectangle 1"/>
          <p:cNvSpPr>
            <a:spLocks noChangeArrowheads="1"/>
          </p:cNvSpPr>
          <p:nvPr/>
        </p:nvSpPr>
        <p:spPr bwMode="auto">
          <a:xfrm>
            <a:off x="152400" y="265113"/>
            <a:ext cx="8382000" cy="954087"/>
          </a:xfrm>
          <a:prstGeom prst="rect">
            <a:avLst/>
          </a:prstGeom>
          <a:noFill/>
          <a:ln w="9525">
            <a:noFill/>
            <a:miter lim="800000"/>
            <a:headEnd/>
            <a:tailEnd/>
          </a:ln>
        </p:spPr>
        <p:txBody>
          <a:bodyPr anchor="ctr">
            <a:spAutoFit/>
          </a:bodyPr>
          <a:lstStyle/>
          <a:p>
            <a:pPr algn="ctr" eaLnBrk="0" hangingPunct="0"/>
            <a:r>
              <a:rPr lang="hi-IN" sz="2800" b="1" u="sng">
                <a:latin typeface="Arial Unicode MS" pitchFamily="34" charset="-128"/>
                <a:ea typeface="Arial Unicode MS" pitchFamily="34" charset="-128"/>
                <a:cs typeface="Arial Unicode MS" pitchFamily="34" charset="-128"/>
              </a:rPr>
              <a:t>सरपंच का पद का निर्वाचन मतपेटी से होने पर उपयोग में आने वाले लिफाफे</a:t>
            </a:r>
            <a:endParaRPr lang="hi-IN" sz="4800" b="1" u="sng">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1"/>
          <p:cNvSpPr>
            <a:spLocks noChangeArrowheads="1"/>
          </p:cNvSpPr>
          <p:nvPr/>
        </p:nvSpPr>
        <p:spPr bwMode="auto">
          <a:xfrm>
            <a:off x="457200" y="393700"/>
            <a:ext cx="8153400" cy="4524375"/>
          </a:xfrm>
          <a:prstGeom prst="rect">
            <a:avLst/>
          </a:prstGeom>
          <a:noFill/>
          <a:ln w="9525">
            <a:noFill/>
            <a:miter lim="800000"/>
            <a:headEnd/>
            <a:tailEnd/>
          </a:ln>
          <a:effectLst/>
        </p:spPr>
        <p:txBody>
          <a:bodyPr anchor="ctr">
            <a:spAutoFit/>
          </a:bodyPr>
          <a:lstStyle/>
          <a:p>
            <a:pPr eaLnBrk="0" hangingPunct="0">
              <a:defRPr/>
            </a:pPr>
            <a:r>
              <a:rPr lang="hi-IN" sz="2800" b="1" u="sng" dirty="0">
                <a:latin typeface="Arial Unicode MS" pitchFamily="34" charset="-128"/>
                <a:ea typeface="Arial Unicode MS" pitchFamily="34" charset="-128"/>
                <a:cs typeface="Arial Unicode MS" pitchFamily="34" charset="-128"/>
              </a:rPr>
              <a:t>मतदान के उपरांत सामग्री जमा करने के सम्‍बंध में निर्देश </a:t>
            </a:r>
          </a:p>
          <a:p>
            <a:pPr eaLnBrk="0" hangingPunct="0">
              <a:defRPr/>
            </a:pPr>
            <a:endParaRPr lang="hi-IN" sz="2600" dirty="0">
              <a:latin typeface="Arial Unicode MS" pitchFamily="34" charset="-128"/>
              <a:ea typeface="Arial Unicode MS" pitchFamily="34" charset="-128"/>
              <a:cs typeface="Arial Unicode MS" pitchFamily="34" charset="-128"/>
            </a:endParaRPr>
          </a:p>
          <a:p>
            <a:pPr eaLnBrk="0" hangingPunct="0">
              <a:defRPr/>
            </a:pPr>
            <a:endParaRPr lang="hi-IN" sz="2600" dirty="0">
              <a:latin typeface="Arial Unicode MS" pitchFamily="34" charset="-128"/>
              <a:ea typeface="Arial Unicode MS" pitchFamily="34" charset="-128"/>
              <a:cs typeface="Arial Unicode MS" pitchFamily="34" charset="-128"/>
            </a:endParaRPr>
          </a:p>
          <a:p>
            <a:pPr marL="514350" indent="-514350" eaLnBrk="0" hangingPunct="0">
              <a:buFont typeface="+mj-lt"/>
              <a:buAutoNum type="arabicPeriod"/>
              <a:defRPr/>
            </a:pPr>
            <a:r>
              <a:rPr lang="hi-IN" sz="2600" dirty="0">
                <a:latin typeface="Arial Unicode MS" pitchFamily="34" charset="-128"/>
                <a:ea typeface="Arial Unicode MS" pitchFamily="34" charset="-128"/>
                <a:cs typeface="Arial Unicode MS" pitchFamily="34" charset="-128"/>
              </a:rPr>
              <a:t>मतदान सामग्री जमा करते समय आपको चैकलिस्‍ट के क्रमांक </a:t>
            </a:r>
            <a:r>
              <a:rPr lang="en-US" sz="2600" dirty="0">
                <a:latin typeface="Arial Unicode MS" pitchFamily="34" charset="-128"/>
                <a:ea typeface="Arial Unicode MS" pitchFamily="34" charset="-128"/>
                <a:cs typeface="Arial Unicode MS" pitchFamily="34" charset="-128"/>
              </a:rPr>
              <a:t>– 01</a:t>
            </a:r>
            <a:r>
              <a:rPr lang="hi-IN" sz="2600" dirty="0">
                <a:latin typeface="Arial Unicode MS" pitchFamily="34" charset="-128"/>
                <a:ea typeface="Arial Unicode MS" pitchFamily="34" charset="-128"/>
                <a:cs typeface="Arial Unicode MS" pitchFamily="34" charset="-128"/>
              </a:rPr>
              <a:t> से </a:t>
            </a:r>
            <a:r>
              <a:rPr lang="en-US" sz="2600" dirty="0">
                <a:latin typeface="Arial Unicode MS" pitchFamily="34" charset="-128"/>
                <a:ea typeface="Arial Unicode MS" pitchFamily="34" charset="-128"/>
                <a:cs typeface="Arial Unicode MS" pitchFamily="34" charset="-128"/>
              </a:rPr>
              <a:t>05</a:t>
            </a:r>
            <a:r>
              <a:rPr lang="hi-IN" sz="2600" dirty="0">
                <a:latin typeface="Arial Unicode MS" pitchFamily="34" charset="-128"/>
                <a:ea typeface="Arial Unicode MS" pitchFamily="34" charset="-128"/>
                <a:cs typeface="Arial Unicode MS" pitchFamily="34" charset="-128"/>
              </a:rPr>
              <a:t> तक की सामग्री एवं दस्‍तावेज फाईल के क्रमानुसार मूलत: लगाना है । </a:t>
            </a:r>
            <a:endParaRPr lang="en-US" sz="2600" dirty="0">
              <a:latin typeface="Arial Unicode MS" pitchFamily="34" charset="-128"/>
              <a:ea typeface="Arial Unicode MS" pitchFamily="34" charset="-128"/>
              <a:cs typeface="Arial Unicode MS" pitchFamily="34" charset="-128"/>
            </a:endParaRPr>
          </a:p>
          <a:p>
            <a:pPr marL="514350" indent="-514350" eaLnBrk="0" hangingPunct="0">
              <a:buFont typeface="+mj-lt"/>
              <a:buAutoNum type="arabicPeriod"/>
              <a:defRPr/>
            </a:pPr>
            <a:r>
              <a:rPr lang="hi-IN" sz="2600" dirty="0">
                <a:latin typeface="Arial Unicode MS" pitchFamily="34" charset="-128"/>
                <a:ea typeface="Arial Unicode MS" pitchFamily="34" charset="-128"/>
                <a:cs typeface="Arial Unicode MS" pitchFamily="34" charset="-128"/>
              </a:rPr>
              <a:t>कृपया अभ्‍याक्षेप के लिए प्राप्‍त की गई राशि पृथक से जमा करायें । </a:t>
            </a:r>
            <a:endParaRPr lang="en-US" sz="2600" dirty="0">
              <a:latin typeface="Arial Unicode MS" pitchFamily="34" charset="-128"/>
              <a:ea typeface="Arial Unicode MS" pitchFamily="34" charset="-128"/>
              <a:cs typeface="Arial Unicode MS" pitchFamily="34" charset="-128"/>
            </a:endParaRPr>
          </a:p>
          <a:p>
            <a:pPr marL="514350" indent="-514350" eaLnBrk="0" hangingPunct="0">
              <a:buFont typeface="+mj-lt"/>
              <a:buAutoNum type="arabicPeriod"/>
              <a:defRPr/>
            </a:pPr>
            <a:r>
              <a:rPr lang="hi-IN" sz="2600" dirty="0">
                <a:latin typeface="Arial Unicode MS" pitchFamily="34" charset="-128"/>
                <a:ea typeface="Arial Unicode MS" pitchFamily="34" charset="-128"/>
                <a:cs typeface="Arial Unicode MS" pitchFamily="34" charset="-128"/>
              </a:rPr>
              <a:t>चैकलिस्‍ट के क्रमांक </a:t>
            </a:r>
            <a:r>
              <a:rPr lang="en-US" sz="2600" dirty="0">
                <a:latin typeface="Arial Unicode MS" pitchFamily="34" charset="-128"/>
                <a:ea typeface="Arial Unicode MS" pitchFamily="34" charset="-128"/>
                <a:cs typeface="Arial Unicode MS" pitchFamily="34" charset="-128"/>
              </a:rPr>
              <a:t>– 06 </a:t>
            </a:r>
            <a:r>
              <a:rPr lang="hi-IN" sz="2600" dirty="0">
                <a:latin typeface="Arial Unicode MS" pitchFamily="34" charset="-128"/>
                <a:ea typeface="Arial Unicode MS" pitchFamily="34" charset="-128"/>
                <a:cs typeface="Arial Unicode MS" pitchFamily="34" charset="-128"/>
              </a:rPr>
              <a:t>एवं </a:t>
            </a:r>
            <a:r>
              <a:rPr lang="en-US" sz="2600" dirty="0">
                <a:latin typeface="Arial Unicode MS" pitchFamily="34" charset="-128"/>
                <a:ea typeface="Arial Unicode MS" pitchFamily="34" charset="-128"/>
                <a:cs typeface="Arial Unicode MS" pitchFamily="34" charset="-128"/>
              </a:rPr>
              <a:t>07</a:t>
            </a:r>
            <a:r>
              <a:rPr lang="hi-IN" sz="2600" dirty="0">
                <a:latin typeface="Arial Unicode MS" pitchFamily="34" charset="-128"/>
                <a:ea typeface="Arial Unicode MS" pitchFamily="34" charset="-128"/>
                <a:cs typeface="Arial Unicode MS" pitchFamily="34" charset="-128"/>
              </a:rPr>
              <a:t> पर अंकित दस्‍तावेज निर्धारित लिफाफे में रखकर सीलबंद करें और उन्‍हें फाईल में निर्धारित फ्लैप कवर में रखें । </a:t>
            </a:r>
            <a:endParaRPr lang="en-US" sz="26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381000" y="604838"/>
            <a:ext cx="8153400" cy="5632450"/>
          </a:xfrm>
          <a:prstGeom prst="rect">
            <a:avLst/>
          </a:prstGeom>
          <a:noFill/>
          <a:ln w="9525">
            <a:noFill/>
            <a:miter lim="800000"/>
            <a:headEnd/>
            <a:tailEnd/>
          </a:ln>
        </p:spPr>
        <p:txBody>
          <a:bodyPr anchor="ctr">
            <a:spAutoFit/>
          </a:bodyPr>
          <a:lstStyle/>
          <a:p>
            <a:pPr marL="457200" indent="-457200" eaLnBrk="0" hangingPunct="0">
              <a:buFont typeface="Century Schoolbook" pitchFamily="18" charset="0"/>
              <a:buAutoNum type="arabicPeriod" startAt="4"/>
            </a:pPr>
            <a:r>
              <a:rPr lang="hi-IN" sz="2400">
                <a:latin typeface="Arial Unicode MS" pitchFamily="34" charset="-128"/>
                <a:ea typeface="Arial Unicode MS" pitchFamily="34" charset="-128"/>
                <a:cs typeface="Arial Unicode MS" pitchFamily="34" charset="-128"/>
              </a:rPr>
              <a:t>इस प्रकार चैकलिस्‍ट के क्रमांक </a:t>
            </a:r>
            <a:r>
              <a:rPr lang="en-US" sz="2400">
                <a:latin typeface="Arial Unicode MS" pitchFamily="34" charset="-128"/>
                <a:ea typeface="Arial Unicode MS" pitchFamily="34" charset="-128"/>
                <a:cs typeface="Arial Unicode MS" pitchFamily="34" charset="-128"/>
              </a:rPr>
              <a:t>01</a:t>
            </a:r>
            <a:r>
              <a:rPr lang="hi-IN" sz="2400">
                <a:latin typeface="Arial Unicode MS" pitchFamily="34" charset="-128"/>
                <a:ea typeface="Arial Unicode MS" pitchFamily="34" charset="-128"/>
                <a:cs typeface="Arial Unicode MS" pitchFamily="34" charset="-128"/>
              </a:rPr>
              <a:t> से </a:t>
            </a:r>
            <a:r>
              <a:rPr lang="en-US" sz="2400">
                <a:latin typeface="Arial Unicode MS" pitchFamily="34" charset="-128"/>
                <a:ea typeface="Arial Unicode MS" pitchFamily="34" charset="-128"/>
                <a:cs typeface="Arial Unicode MS" pitchFamily="34" charset="-128"/>
              </a:rPr>
              <a:t>07</a:t>
            </a:r>
            <a:r>
              <a:rPr lang="hi-IN" sz="2400">
                <a:latin typeface="Arial Unicode MS" pitchFamily="34" charset="-128"/>
                <a:ea typeface="Arial Unicode MS" pitchFamily="34" charset="-128"/>
                <a:cs typeface="Arial Unicode MS" pitchFamily="34" charset="-128"/>
              </a:rPr>
              <a:t> तक के दस्‍तावेज फाईल में लगाकर फाईल को प्रथम पैकेट में रखकर पैकेट को सीलबंद करें । </a:t>
            </a:r>
            <a:endParaRPr lang="en-US" sz="2400">
              <a:latin typeface="Arial Unicode MS" pitchFamily="34" charset="-128"/>
              <a:ea typeface="Arial Unicode MS" pitchFamily="34" charset="-128"/>
              <a:cs typeface="Arial Unicode MS" pitchFamily="34" charset="-128"/>
            </a:endParaRPr>
          </a:p>
          <a:p>
            <a:pPr marL="457200" indent="-457200" eaLnBrk="0" hangingPunct="0">
              <a:buFont typeface="Century Schoolbook" pitchFamily="18" charset="0"/>
              <a:buAutoNum type="arabicPeriod" startAt="4"/>
            </a:pPr>
            <a:r>
              <a:rPr lang="hi-IN" sz="2400">
                <a:latin typeface="Arial Unicode MS" pitchFamily="34" charset="-128"/>
                <a:ea typeface="Arial Unicode MS" pitchFamily="34" charset="-128"/>
                <a:cs typeface="Arial Unicode MS" pitchFamily="34" charset="-128"/>
              </a:rPr>
              <a:t>निम्‍नलिखित </a:t>
            </a:r>
            <a:r>
              <a:rPr lang="en-US" sz="2400">
                <a:latin typeface="Arial Unicode MS" pitchFamily="34" charset="-128"/>
                <a:ea typeface="Arial Unicode MS" pitchFamily="34" charset="-128"/>
                <a:cs typeface="Arial Unicode MS" pitchFamily="34" charset="-128"/>
              </a:rPr>
              <a:t>09</a:t>
            </a:r>
            <a:r>
              <a:rPr lang="hi-IN" sz="2400">
                <a:latin typeface="Arial Unicode MS" pitchFamily="34" charset="-128"/>
                <a:ea typeface="Arial Unicode MS" pitchFamily="34" charset="-128"/>
                <a:cs typeface="Arial Unicode MS" pitchFamily="34" charset="-128"/>
              </a:rPr>
              <a:t> महत्‍वपूर्ण सामग्री एवं बची हुई अन्‍य सामग्री आपको प्रदाय की गई कपड़े की थैली में र	खकर जमा कराये – </a:t>
            </a:r>
            <a:endParaRPr lang="en-US" sz="2400">
              <a:latin typeface="Arial Unicode MS" pitchFamily="34" charset="-128"/>
              <a:ea typeface="Arial Unicode MS" pitchFamily="34" charset="-128"/>
              <a:cs typeface="Arial Unicode MS" pitchFamily="34" charset="-128"/>
            </a:endParaRPr>
          </a:p>
          <a:p>
            <a:pPr marL="914400" lvl="1" indent="-457200" eaLnBrk="0" hangingPunct="0">
              <a:buFont typeface="Arial" charset="0"/>
              <a:buChar char="•"/>
            </a:pPr>
            <a:r>
              <a:rPr lang="hi-IN" sz="2400">
                <a:latin typeface="Arial Unicode MS" pitchFamily="34" charset="-128"/>
                <a:ea typeface="Arial Unicode MS" pitchFamily="34" charset="-128"/>
                <a:cs typeface="Arial Unicode MS" pitchFamily="34" charset="-128"/>
              </a:rPr>
              <a:t>पीठासीन अधिकारी की मार्गदर्शिका </a:t>
            </a:r>
            <a:endParaRPr lang="en-US" sz="2400">
              <a:latin typeface="Arial Unicode MS" pitchFamily="34" charset="-128"/>
              <a:ea typeface="Arial Unicode MS" pitchFamily="34" charset="-128"/>
              <a:cs typeface="Arial Unicode MS" pitchFamily="34" charset="-128"/>
            </a:endParaRPr>
          </a:p>
          <a:p>
            <a:pPr marL="914400" lvl="1" indent="-457200" eaLnBrk="0" hangingPunct="0">
              <a:buFont typeface="Arial" charset="0"/>
              <a:buChar char="•"/>
            </a:pPr>
            <a:r>
              <a:rPr lang="hi-IN" sz="2400">
                <a:latin typeface="Arial Unicode MS" pitchFamily="34" charset="-128"/>
                <a:ea typeface="Arial Unicode MS" pitchFamily="34" charset="-128"/>
                <a:cs typeface="Arial Unicode MS" pitchFamily="34" charset="-128"/>
              </a:rPr>
              <a:t>इलेक्‍ट्रानिक वोटिंग मशीन मेनुअल </a:t>
            </a:r>
            <a:endParaRPr lang="en-US" sz="2400">
              <a:latin typeface="Arial Unicode MS" pitchFamily="34" charset="-128"/>
              <a:ea typeface="Arial Unicode MS" pitchFamily="34" charset="-128"/>
              <a:cs typeface="Arial Unicode MS" pitchFamily="34" charset="-128"/>
            </a:endParaRPr>
          </a:p>
          <a:p>
            <a:pPr marL="914400" lvl="1" indent="-457200" eaLnBrk="0" hangingPunct="0">
              <a:buFont typeface="Arial" charset="0"/>
              <a:buChar char="•"/>
            </a:pPr>
            <a:r>
              <a:rPr lang="hi-IN" sz="2400">
                <a:latin typeface="Arial Unicode MS" pitchFamily="34" charset="-128"/>
                <a:ea typeface="Arial Unicode MS" pitchFamily="34" charset="-128"/>
                <a:cs typeface="Arial Unicode MS" pitchFamily="34" charset="-128"/>
              </a:rPr>
              <a:t>अमिट स्‍याही (ढक्‍कन सहित ) </a:t>
            </a:r>
            <a:endParaRPr lang="en-US" sz="2400">
              <a:latin typeface="Arial Unicode MS" pitchFamily="34" charset="-128"/>
              <a:ea typeface="Arial Unicode MS" pitchFamily="34" charset="-128"/>
              <a:cs typeface="Arial Unicode MS" pitchFamily="34" charset="-128"/>
            </a:endParaRPr>
          </a:p>
          <a:p>
            <a:pPr marL="914400" lvl="1" indent="-457200" eaLnBrk="0" hangingPunct="0">
              <a:buFont typeface="Arial" charset="0"/>
              <a:buChar char="•"/>
            </a:pPr>
            <a:r>
              <a:rPr lang="hi-IN" sz="2400">
                <a:latin typeface="Arial Unicode MS" pitchFamily="34" charset="-128"/>
                <a:ea typeface="Arial Unicode MS" pitchFamily="34" charset="-128"/>
                <a:cs typeface="Arial Unicode MS" pitchFamily="34" charset="-128"/>
              </a:rPr>
              <a:t>बैंगनी रंग का स्‍टांप पैड</a:t>
            </a:r>
            <a:endParaRPr lang="en-US" sz="2400">
              <a:latin typeface="Arial Unicode MS" pitchFamily="34" charset="-128"/>
              <a:ea typeface="Arial Unicode MS" pitchFamily="34" charset="-128"/>
              <a:cs typeface="Arial Unicode MS" pitchFamily="34" charset="-128"/>
            </a:endParaRPr>
          </a:p>
          <a:p>
            <a:pPr marL="914400" lvl="1" indent="-457200" eaLnBrk="0" hangingPunct="0">
              <a:buFont typeface="Arial" charset="0"/>
              <a:buChar char="•"/>
            </a:pPr>
            <a:r>
              <a:rPr lang="hi-IN" sz="2400">
                <a:latin typeface="Arial Unicode MS" pitchFamily="34" charset="-128"/>
                <a:ea typeface="Arial Unicode MS" pitchFamily="34" charset="-128"/>
                <a:cs typeface="Arial Unicode MS" pitchFamily="34" charset="-128"/>
              </a:rPr>
              <a:t>पीठासीन अधिकारी की धातु की मोहर </a:t>
            </a:r>
            <a:endParaRPr lang="en-US" sz="2400">
              <a:latin typeface="Arial Unicode MS" pitchFamily="34" charset="-128"/>
              <a:ea typeface="Arial Unicode MS" pitchFamily="34" charset="-128"/>
              <a:cs typeface="Arial Unicode MS" pitchFamily="34" charset="-128"/>
            </a:endParaRPr>
          </a:p>
          <a:p>
            <a:pPr marL="914400" lvl="1" indent="-457200" eaLnBrk="0" hangingPunct="0">
              <a:buFont typeface="Arial" charset="0"/>
              <a:buChar char="•"/>
            </a:pPr>
            <a:r>
              <a:rPr lang="hi-IN" sz="2400">
                <a:latin typeface="Arial Unicode MS" pitchFamily="34" charset="-128"/>
                <a:ea typeface="Arial Unicode MS" pitchFamily="34" charset="-128"/>
                <a:cs typeface="Arial Unicode MS" pitchFamily="34" charset="-128"/>
              </a:rPr>
              <a:t>एरोक्रास रबर की मोहर</a:t>
            </a:r>
            <a:endParaRPr lang="en-US" sz="2400">
              <a:latin typeface="Arial Unicode MS" pitchFamily="34" charset="-128"/>
              <a:ea typeface="Arial Unicode MS" pitchFamily="34" charset="-128"/>
              <a:cs typeface="Arial Unicode MS" pitchFamily="34" charset="-128"/>
            </a:endParaRPr>
          </a:p>
          <a:p>
            <a:pPr marL="914400" lvl="1" indent="-457200" eaLnBrk="0" hangingPunct="0">
              <a:buFont typeface="Arial" charset="0"/>
              <a:buChar char="•"/>
            </a:pPr>
            <a:r>
              <a:rPr lang="hi-IN" sz="2400">
                <a:latin typeface="Arial Unicode MS" pitchFamily="34" charset="-128"/>
                <a:ea typeface="Arial Unicode MS" pitchFamily="34" charset="-128"/>
                <a:cs typeface="Arial Unicode MS" pitchFamily="34" charset="-128"/>
              </a:rPr>
              <a:t>सुभेदक मोहर</a:t>
            </a:r>
            <a:endParaRPr lang="en-US" sz="2400">
              <a:latin typeface="Arial Unicode MS" pitchFamily="34" charset="-128"/>
              <a:ea typeface="Arial Unicode MS" pitchFamily="34" charset="-128"/>
              <a:cs typeface="Arial Unicode MS" pitchFamily="34" charset="-128"/>
            </a:endParaRPr>
          </a:p>
          <a:p>
            <a:pPr marL="914400" lvl="1" indent="-457200" eaLnBrk="0" hangingPunct="0">
              <a:buFont typeface="Arial" charset="0"/>
              <a:buChar char="•"/>
            </a:pPr>
            <a:r>
              <a:rPr lang="hi-IN" sz="2400">
                <a:latin typeface="Arial Unicode MS" pitchFamily="34" charset="-128"/>
                <a:ea typeface="Arial Unicode MS" pitchFamily="34" charset="-128"/>
                <a:cs typeface="Arial Unicode MS" pitchFamily="34" charset="-128"/>
              </a:rPr>
              <a:t>अप्रयुक्‍त और क्षतिग्रस्‍त ( ग्रीन पेपर एवं </a:t>
            </a:r>
            <a:r>
              <a:rPr lang="en-US" sz="2400">
                <a:latin typeface="Arial Unicode MS" pitchFamily="34" charset="-128"/>
                <a:ea typeface="Arial Unicode MS" pitchFamily="34" charset="-128"/>
                <a:cs typeface="Arial Unicode MS" pitchFamily="34" charset="-128"/>
              </a:rPr>
              <a:t>ABCD </a:t>
            </a:r>
            <a:r>
              <a:rPr lang="hi-IN" sz="2400">
                <a:latin typeface="Arial Unicode MS" pitchFamily="34" charset="-128"/>
                <a:ea typeface="Arial Unicode MS" pitchFamily="34" charset="-128"/>
                <a:cs typeface="Arial Unicode MS" pitchFamily="34" charset="-128"/>
              </a:rPr>
              <a:t>आऊटर स्ट्रिप ) सील तथा स्‍पेशल टेग और एड्रेस टैग </a:t>
            </a:r>
            <a:endParaRPr lang="en-US" sz="2400">
              <a:latin typeface="Arial Unicode MS" pitchFamily="34" charset="-128"/>
              <a:ea typeface="Arial Unicode MS" pitchFamily="34" charset="-128"/>
              <a:cs typeface="Arial Unicode MS" pitchFamily="34" charset="-128"/>
            </a:endParaRPr>
          </a:p>
          <a:p>
            <a:pPr marL="914400" lvl="1" indent="-457200" eaLnBrk="0" hangingPunct="0">
              <a:buFont typeface="Arial" charset="0"/>
              <a:buChar char="•"/>
            </a:pPr>
            <a:r>
              <a:rPr lang="hi-IN" sz="2400">
                <a:latin typeface="Arial Unicode MS" pitchFamily="34" charset="-128"/>
                <a:ea typeface="Arial Unicode MS" pitchFamily="34" charset="-128"/>
                <a:cs typeface="Arial Unicode MS" pitchFamily="34" charset="-128"/>
              </a:rPr>
              <a:t>बची हुई सामग्री के साथ पीठासीन अधिकारी लीफलेट (PO Leaflet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1"/>
          <p:cNvSpPr>
            <a:spLocks noChangeArrowheads="1"/>
          </p:cNvSpPr>
          <p:nvPr/>
        </p:nvSpPr>
        <p:spPr bwMode="auto">
          <a:xfrm>
            <a:off x="457200" y="355600"/>
            <a:ext cx="8077200" cy="5478463"/>
          </a:xfrm>
          <a:prstGeom prst="rect">
            <a:avLst/>
          </a:prstGeom>
          <a:noFill/>
          <a:ln w="9525">
            <a:noFill/>
            <a:miter lim="800000"/>
            <a:headEnd/>
            <a:tailEnd/>
          </a:ln>
          <a:effectLst/>
        </p:spPr>
        <p:txBody>
          <a:bodyPr anchor="ctr">
            <a:spAutoFit/>
          </a:bodyPr>
          <a:lstStyle/>
          <a:p>
            <a:pPr eaLnBrk="0" hangingPunct="0">
              <a:defRPr/>
            </a:pPr>
            <a:r>
              <a:rPr lang="hi-IN" b="1" u="sng" dirty="0">
                <a:latin typeface="Arial Unicode MS" pitchFamily="34" charset="-128"/>
                <a:ea typeface="Arial Unicode MS" pitchFamily="34" charset="-128"/>
                <a:cs typeface="Arial Unicode MS" pitchFamily="34" charset="-128"/>
              </a:rPr>
              <a:t>ई.व्‍ही.एम. से मतदान की स्थिति में</a:t>
            </a:r>
          </a:p>
          <a:p>
            <a:pPr eaLnBrk="0" hangingPunct="0">
              <a:defRPr/>
            </a:pPr>
            <a:endParaRPr lang="en-US" sz="2600" dirty="0">
              <a:latin typeface="Arial Unicode MS" pitchFamily="34" charset="-128"/>
              <a:ea typeface="Arial Unicode MS" pitchFamily="34" charset="-128"/>
              <a:cs typeface="Arial Unicode MS" pitchFamily="34" charset="-128"/>
            </a:endParaRPr>
          </a:p>
          <a:p>
            <a:pPr marL="514350" indent="-514350" eaLnBrk="0" hangingPunct="0">
              <a:buFont typeface="+mj-lt"/>
              <a:buAutoNum type="arabicPeriod" startAt="6"/>
              <a:defRPr/>
            </a:pPr>
            <a:r>
              <a:rPr lang="hi-IN" sz="2600" dirty="0">
                <a:latin typeface="Arial Unicode MS" pitchFamily="34" charset="-128"/>
                <a:ea typeface="Arial Unicode MS" pitchFamily="34" charset="-128"/>
                <a:cs typeface="Arial Unicode MS" pitchFamily="34" charset="-128"/>
              </a:rPr>
              <a:t>चैकलिस्‍ट के क्रमांक </a:t>
            </a:r>
            <a:r>
              <a:rPr lang="en-US" sz="2600" dirty="0">
                <a:latin typeface="Arial Unicode MS" pitchFamily="34" charset="-128"/>
                <a:ea typeface="Arial Unicode MS" pitchFamily="34" charset="-128"/>
                <a:cs typeface="Arial Unicode MS" pitchFamily="34" charset="-128"/>
              </a:rPr>
              <a:t>– 8</a:t>
            </a:r>
            <a:r>
              <a:rPr lang="hi-IN" sz="2600" dirty="0">
                <a:latin typeface="Arial Unicode MS" pitchFamily="34" charset="-128"/>
                <a:ea typeface="Arial Unicode MS" pitchFamily="34" charset="-128"/>
                <a:cs typeface="Arial Unicode MS" pitchFamily="34" charset="-128"/>
              </a:rPr>
              <a:t> अभिलिखित मतों का निर्धारित लिफाफे में रखकर पृथक से जमा कराई जाऐं ।</a:t>
            </a:r>
            <a:endParaRPr lang="en-US" sz="2600" dirty="0">
              <a:latin typeface="Arial Unicode MS" pitchFamily="34" charset="-128"/>
              <a:ea typeface="Arial Unicode MS" pitchFamily="34" charset="-128"/>
              <a:cs typeface="Arial Unicode MS" pitchFamily="34" charset="-128"/>
            </a:endParaRPr>
          </a:p>
          <a:p>
            <a:pPr marL="514350" indent="-514350" eaLnBrk="0" hangingPunct="0">
              <a:defRPr/>
            </a:pPr>
            <a:endParaRPr lang="hi-IN" sz="2600" b="1" u="sng" dirty="0">
              <a:latin typeface="Arial Unicode MS" pitchFamily="34" charset="-128"/>
              <a:ea typeface="Arial Unicode MS" pitchFamily="34" charset="-128"/>
              <a:cs typeface="Arial Unicode MS" pitchFamily="34" charset="-128"/>
            </a:endParaRPr>
          </a:p>
          <a:p>
            <a:pPr marL="514350" indent="-514350" eaLnBrk="0" hangingPunct="0">
              <a:defRPr/>
            </a:pPr>
            <a:r>
              <a:rPr lang="hi-IN" b="1" u="sng" dirty="0">
                <a:latin typeface="Arial Unicode MS" pitchFamily="34" charset="-128"/>
                <a:ea typeface="Arial Unicode MS" pitchFamily="34" charset="-128"/>
                <a:cs typeface="Arial Unicode MS" pitchFamily="34" charset="-128"/>
              </a:rPr>
              <a:t>मतपेटी से मतदान की स्थिति में</a:t>
            </a:r>
          </a:p>
          <a:p>
            <a:pPr marL="514350" indent="-514350" eaLnBrk="0" hangingPunct="0">
              <a:defRPr/>
            </a:pPr>
            <a:endParaRPr lang="en-US" sz="2600" dirty="0">
              <a:latin typeface="Arial Unicode MS" pitchFamily="34" charset="-128"/>
              <a:ea typeface="Arial Unicode MS" pitchFamily="34" charset="-128"/>
              <a:cs typeface="Arial Unicode MS" pitchFamily="34" charset="-128"/>
            </a:endParaRPr>
          </a:p>
          <a:p>
            <a:pPr marL="514350" indent="-514350" eaLnBrk="0" hangingPunct="0">
              <a:buFont typeface="+mj-lt"/>
              <a:buAutoNum type="arabicPeriod" startAt="7"/>
              <a:defRPr/>
            </a:pPr>
            <a:r>
              <a:rPr lang="hi-IN" sz="2600" dirty="0">
                <a:latin typeface="Arial Unicode MS" pitchFamily="34" charset="-128"/>
                <a:ea typeface="Arial Unicode MS" pitchFamily="34" charset="-128"/>
                <a:cs typeface="Arial Unicode MS" pitchFamily="34" charset="-128"/>
              </a:rPr>
              <a:t>पंच पद के वार्डवार गणना किए गए मतपत्रों के बंडल द्वितीय पैकेट में रखकर पैकेट को सीलबंद कर जमा करें । </a:t>
            </a:r>
            <a:endParaRPr lang="en-US" sz="2600" dirty="0">
              <a:latin typeface="Arial Unicode MS" pitchFamily="34" charset="-128"/>
              <a:ea typeface="Arial Unicode MS" pitchFamily="34" charset="-128"/>
              <a:cs typeface="Arial Unicode MS" pitchFamily="34" charset="-128"/>
            </a:endParaRPr>
          </a:p>
          <a:p>
            <a:pPr marL="514350" indent="-514350" eaLnBrk="0" hangingPunct="0">
              <a:buFont typeface="+mj-lt"/>
              <a:buAutoNum type="arabicPeriod" startAt="7"/>
              <a:defRPr/>
            </a:pPr>
            <a:r>
              <a:rPr lang="hi-IN" sz="2600" dirty="0">
                <a:latin typeface="Arial Unicode MS" pitchFamily="34" charset="-128"/>
                <a:ea typeface="Arial Unicode MS" pitchFamily="34" charset="-128"/>
                <a:cs typeface="Arial Unicode MS" pitchFamily="34" charset="-128"/>
              </a:rPr>
              <a:t>सरपंच पद के गणना किए गए मतपत्रों के बंडल द्वितीय पैकेट में रखकर पैकेट को सीलबंद कर जमा करें । </a:t>
            </a:r>
          </a:p>
          <a:p>
            <a:pPr marL="514350" indent="-514350" eaLnBrk="0" hangingPunct="0">
              <a:buFont typeface="+mj-lt"/>
              <a:buAutoNum type="arabicPeriod" startAt="7"/>
              <a:defRPr/>
            </a:pPr>
            <a:r>
              <a:rPr lang="hi-IN" sz="2600" dirty="0">
                <a:latin typeface="Arial Unicode MS" pitchFamily="34" charset="-128"/>
                <a:ea typeface="Arial Unicode MS" pitchFamily="34" charset="-128"/>
                <a:cs typeface="Arial Unicode MS" pitchFamily="34" charset="-128"/>
              </a:rPr>
              <a:t>चैकलिस्‍ट के क्रमांक- </a:t>
            </a:r>
            <a:r>
              <a:rPr lang="en-US" sz="2600" dirty="0">
                <a:latin typeface="Arial Unicode MS" pitchFamily="34" charset="-128"/>
                <a:ea typeface="Arial Unicode MS" pitchFamily="34" charset="-128"/>
                <a:cs typeface="Arial Unicode MS" pitchFamily="34" charset="-128"/>
              </a:rPr>
              <a:t>9</a:t>
            </a:r>
            <a:r>
              <a:rPr lang="hi-IN" sz="2600" dirty="0">
                <a:latin typeface="Arial Unicode MS" pitchFamily="34" charset="-128"/>
                <a:ea typeface="Arial Unicode MS" pitchFamily="34" charset="-128"/>
                <a:cs typeface="Arial Unicode MS" pitchFamily="34" charset="-128"/>
              </a:rPr>
              <a:t> से </a:t>
            </a:r>
            <a:r>
              <a:rPr lang="en-US" sz="2600" dirty="0">
                <a:latin typeface="Arial Unicode MS" pitchFamily="34" charset="-128"/>
                <a:ea typeface="Arial Unicode MS" pitchFamily="34" charset="-128"/>
                <a:cs typeface="Arial Unicode MS" pitchFamily="34" charset="-128"/>
              </a:rPr>
              <a:t>20</a:t>
            </a:r>
            <a:r>
              <a:rPr lang="hi-IN" sz="2600" dirty="0">
                <a:latin typeface="Arial Unicode MS" pitchFamily="34" charset="-128"/>
                <a:ea typeface="Arial Unicode MS" pitchFamily="34" charset="-128"/>
                <a:cs typeface="Arial Unicode MS" pitchFamily="34" charset="-128"/>
              </a:rPr>
              <a:t> तक के दस्‍तावेज निर्धारित लिफाफे में रखकर पृथक से जमा कराये जायें । </a:t>
            </a:r>
            <a:endParaRPr lang="en-US" sz="2600" dirty="0">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457200"/>
            <a:ext cx="7543800" cy="5668963"/>
          </a:xfrm>
        </p:spPr>
        <p:txBody>
          <a:bodyPr>
            <a:normAutofit fontScale="85000" lnSpcReduction="20000"/>
          </a:bodyPr>
          <a:lstStyle/>
          <a:p>
            <a:pPr lvl="0" algn="ctr">
              <a:buNone/>
            </a:pPr>
            <a:r>
              <a:rPr lang="en-US" sz="4200" b="1" dirty="0" smtClean="0">
                <a:solidFill>
                  <a:srgbClr val="0070C0"/>
                </a:solidFill>
                <a:latin typeface="Kruti Dev 010" pitchFamily="2" charset="0"/>
              </a:rPr>
              <a:t>erx.kuk ,</a:t>
            </a:r>
            <a:r>
              <a:rPr lang="en-US" sz="4200" b="1" dirty="0" err="1" smtClean="0">
                <a:solidFill>
                  <a:srgbClr val="0070C0"/>
                </a:solidFill>
                <a:latin typeface="Kruti Dev 010" pitchFamily="2" charset="0"/>
              </a:rPr>
              <a:t>oa</a:t>
            </a:r>
            <a:r>
              <a:rPr lang="en-US" sz="4200" b="1" dirty="0" smtClean="0">
                <a:solidFill>
                  <a:srgbClr val="0070C0"/>
                </a:solidFill>
                <a:latin typeface="Kruti Dev 010" pitchFamily="2" charset="0"/>
              </a:rPr>
              <a:t> ifj.kke dh ?</a:t>
            </a:r>
            <a:r>
              <a:rPr lang="en-US" sz="4200" b="1" dirty="0" err="1" smtClean="0">
                <a:solidFill>
                  <a:srgbClr val="0070C0"/>
                </a:solidFill>
                <a:latin typeface="Kruti Dev 010" pitchFamily="2" charset="0"/>
              </a:rPr>
              <a:t>kks"k.kk</a:t>
            </a:r>
            <a:endParaRPr lang="en-US" sz="4200" b="1" dirty="0" smtClean="0">
              <a:solidFill>
                <a:srgbClr val="0070C0"/>
              </a:solidFill>
              <a:latin typeface="Kruti Dev 010" pitchFamily="2" charset="0"/>
            </a:endParaRPr>
          </a:p>
          <a:p>
            <a:pPr lvl="0" algn="just"/>
            <a:r>
              <a:rPr lang="en-US" dirty="0" smtClean="0">
                <a:latin typeface="DevLys 010" pitchFamily="2" charset="0"/>
              </a:rPr>
              <a:t>erx.kuk </a:t>
            </a:r>
            <a:r>
              <a:rPr lang="en-US" dirty="0" err="1" smtClean="0">
                <a:latin typeface="DevLys 010" pitchFamily="2" charset="0"/>
              </a:rPr>
              <a:t>dfeZ;ksa</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js.Mekbts’ku</a:t>
            </a:r>
            <a:r>
              <a:rPr lang="en-US" dirty="0" smtClean="0">
                <a:latin typeface="DevLys 010" pitchFamily="2" charset="0"/>
              </a:rPr>
              <a:t> </a:t>
            </a:r>
            <a:r>
              <a:rPr lang="en-US" dirty="0" err="1" smtClean="0">
                <a:latin typeface="DevLys 010" pitchFamily="2" charset="0"/>
              </a:rPr>
              <a:t>djukA</a:t>
            </a:r>
            <a:endParaRPr lang="en-US" dirty="0" smtClean="0">
              <a:latin typeface="DevLys 010" pitchFamily="2" charset="0"/>
            </a:endParaRPr>
          </a:p>
          <a:p>
            <a:pPr lvl="0" algn="just"/>
            <a:r>
              <a:rPr lang="en-US" dirty="0" smtClean="0">
                <a:latin typeface="DevLys 010" pitchFamily="2" charset="0"/>
              </a:rPr>
              <a:t>erx.kuk </a:t>
            </a:r>
            <a:r>
              <a:rPr lang="en-US" dirty="0" err="1" smtClean="0">
                <a:latin typeface="DevLys 010" pitchFamily="2" charset="0"/>
              </a:rPr>
              <a:t>gkWy</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fpfUgr</a:t>
            </a:r>
            <a:r>
              <a:rPr lang="en-US" dirty="0" smtClean="0">
                <a:latin typeface="DevLys 010" pitchFamily="2" charset="0"/>
              </a:rPr>
              <a:t> </a:t>
            </a:r>
            <a:r>
              <a:rPr lang="en-US" dirty="0" err="1" smtClean="0">
                <a:latin typeface="DevLys 010" pitchFamily="2" charset="0"/>
              </a:rPr>
              <a:t>djuk</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erx.kuk </a:t>
            </a:r>
            <a:r>
              <a:rPr lang="en-US" dirty="0" err="1" smtClean="0">
                <a:latin typeface="DevLys 010" pitchFamily="2" charset="0"/>
              </a:rPr>
              <a:t>fnol</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izR;sd</a:t>
            </a:r>
            <a:r>
              <a:rPr lang="en-US" dirty="0" smtClean="0">
                <a:latin typeface="DevLys 010" pitchFamily="2" charset="0"/>
              </a:rPr>
              <a:t> </a:t>
            </a:r>
            <a:r>
              <a:rPr lang="en-US" dirty="0" err="1" smtClean="0">
                <a:latin typeface="DevLys 010" pitchFamily="2" charset="0"/>
              </a:rPr>
              <a:t>oLrq</a:t>
            </a:r>
            <a:r>
              <a:rPr lang="en-US" dirty="0" smtClean="0">
                <a:latin typeface="DevLys 010" pitchFamily="2" charset="0"/>
              </a:rPr>
              <a:t> dh </a:t>
            </a:r>
            <a:r>
              <a:rPr lang="en-US" dirty="0" err="1" smtClean="0">
                <a:latin typeface="DevLys 010" pitchFamily="2" charset="0"/>
              </a:rPr>
              <a:t>O;oLFkk</a:t>
            </a:r>
            <a:r>
              <a:rPr lang="en-US" dirty="0" smtClean="0">
                <a:latin typeface="DevLys 010" pitchFamily="2" charset="0"/>
              </a:rPr>
              <a:t> </a:t>
            </a:r>
            <a:r>
              <a:rPr lang="en-US" dirty="0" err="1" smtClean="0">
                <a:latin typeface="DevLys 010" pitchFamily="2" charset="0"/>
              </a:rPr>
              <a:t>djukA</a:t>
            </a:r>
            <a:r>
              <a:rPr lang="en-US" dirty="0" smtClean="0">
                <a:latin typeface="DevLys 010" pitchFamily="2" charset="0"/>
              </a:rPr>
              <a:t> </a:t>
            </a:r>
          </a:p>
          <a:p>
            <a:pPr lvl="0" algn="just"/>
            <a:r>
              <a:rPr lang="en-US" dirty="0" smtClean="0">
                <a:latin typeface="DevLys 010" pitchFamily="2" charset="0"/>
              </a:rPr>
              <a:t>erx.kuk </a:t>
            </a:r>
            <a:r>
              <a:rPr lang="en-US" dirty="0" err="1" smtClean="0">
                <a:latin typeface="DevLys 010" pitchFamily="2" charset="0"/>
              </a:rPr>
              <a:t>dsUnz</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izLrko</a:t>
            </a:r>
            <a:r>
              <a:rPr lang="en-US" dirty="0" smtClean="0">
                <a:latin typeface="DevLys 010" pitchFamily="2" charset="0"/>
              </a:rPr>
              <a:t> </a:t>
            </a:r>
            <a:r>
              <a:rPr lang="en-US" dirty="0" err="1" smtClean="0">
                <a:latin typeface="DevLys 010" pitchFamily="2" charset="0"/>
              </a:rPr>
              <a:t>isz</a:t>
            </a:r>
            <a:r>
              <a:rPr lang="en-US" dirty="0" smtClean="0">
                <a:latin typeface="DevLys 010" pitchFamily="2" charset="0"/>
              </a:rPr>
              <a:t>{</a:t>
            </a:r>
            <a:r>
              <a:rPr lang="en-US" dirty="0" err="1" smtClean="0">
                <a:latin typeface="DevLys 010" pitchFamily="2" charset="0"/>
              </a:rPr>
              <a:t>kd</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vk;ksx</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le{k </a:t>
            </a:r>
            <a:r>
              <a:rPr lang="en-US" dirty="0" err="1" smtClean="0">
                <a:latin typeface="DevLys 010" pitchFamily="2" charset="0"/>
              </a:rPr>
              <a:t>vuqeksnukFkZ</a:t>
            </a:r>
            <a:r>
              <a:rPr lang="en-US" dirty="0" smtClean="0">
                <a:latin typeface="DevLys 010" pitchFamily="2" charset="0"/>
              </a:rPr>
              <a:t> </a:t>
            </a:r>
            <a:r>
              <a:rPr lang="en-US" dirty="0" err="1" smtClean="0">
                <a:latin typeface="DevLys 010" pitchFamily="2" charset="0"/>
              </a:rPr>
              <a:t>HkstukA</a:t>
            </a:r>
            <a:endParaRPr lang="en-US" dirty="0" smtClean="0">
              <a:latin typeface="DevLys 010" pitchFamily="2" charset="0"/>
            </a:endParaRPr>
          </a:p>
          <a:p>
            <a:pPr lvl="0" algn="just"/>
            <a:r>
              <a:rPr lang="en-US" dirty="0" err="1" smtClean="0">
                <a:latin typeface="DevLys 010" pitchFamily="2" charset="0"/>
              </a:rPr>
              <a:t>eri</a:t>
            </a:r>
            <a:r>
              <a:rPr lang="en-US" dirty="0" smtClean="0">
                <a:latin typeface="DevLys 010" pitchFamily="2" charset="0"/>
              </a:rPr>
              <a:t>=</a:t>
            </a:r>
            <a:r>
              <a:rPr lang="en-US" dirty="0" err="1" smtClean="0">
                <a:latin typeface="DevLys 010" pitchFamily="2" charset="0"/>
              </a:rPr>
              <a:t>ksa</a:t>
            </a:r>
            <a:r>
              <a:rPr lang="en-US" dirty="0" smtClean="0">
                <a:latin typeface="DevLys 010" pitchFamily="2" charset="0"/>
              </a:rPr>
              <a:t> dh x.kuk </a:t>
            </a:r>
            <a:r>
              <a:rPr lang="en-US" dirty="0" err="1" smtClean="0">
                <a:latin typeface="DevLys 010" pitchFamily="2" charset="0"/>
              </a:rPr>
              <a:t>djuk</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ifj.kke </a:t>
            </a:r>
            <a:r>
              <a:rPr lang="en-US" dirty="0" err="1" smtClean="0">
                <a:latin typeface="DevLys 010" pitchFamily="2" charset="0"/>
              </a:rPr>
              <a:t>vk;ksx</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HkstukA</a:t>
            </a:r>
            <a:endParaRPr lang="en-US" dirty="0" smtClean="0">
              <a:latin typeface="DevLys 010" pitchFamily="2" charset="0"/>
            </a:endParaRPr>
          </a:p>
          <a:p>
            <a:pPr lvl="0" algn="just"/>
            <a:r>
              <a:rPr lang="en-US" dirty="0" smtClean="0">
                <a:latin typeface="DevLys 010" pitchFamily="2" charset="0"/>
              </a:rPr>
              <a:t>erx.kuk dh </a:t>
            </a:r>
            <a:r>
              <a:rPr lang="en-US" dirty="0" err="1" smtClean="0">
                <a:latin typeface="DevLys 010" pitchFamily="2" charset="0"/>
              </a:rPr>
              <a:t>tkudkjh</a:t>
            </a:r>
            <a:r>
              <a:rPr lang="en-US" dirty="0" smtClean="0">
                <a:latin typeface="DevLys 010" pitchFamily="2" charset="0"/>
              </a:rPr>
              <a:t> </a:t>
            </a:r>
            <a:r>
              <a:rPr lang="en-US" dirty="0" err="1" smtClean="0">
                <a:latin typeface="DevLys 010" pitchFamily="2" charset="0"/>
              </a:rPr>
              <a:t>vk;ksx</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ikl</a:t>
            </a:r>
            <a:r>
              <a:rPr lang="en-US" dirty="0" smtClean="0">
                <a:latin typeface="DevLys 010" pitchFamily="2" charset="0"/>
              </a:rPr>
              <a:t> </a:t>
            </a:r>
            <a:r>
              <a:rPr lang="en-US" dirty="0" err="1" smtClean="0">
                <a:latin typeface="DevLys 010" pitchFamily="2" charset="0"/>
              </a:rPr>
              <a:t>oSdfYid</a:t>
            </a:r>
            <a:r>
              <a:rPr lang="en-US" dirty="0" smtClean="0">
                <a:latin typeface="DevLys 010" pitchFamily="2" charset="0"/>
              </a:rPr>
              <a:t> </a:t>
            </a:r>
            <a:r>
              <a:rPr lang="en-US" dirty="0" err="1" smtClean="0">
                <a:latin typeface="DevLys 010" pitchFamily="2" charset="0"/>
              </a:rPr>
              <a:t>ek</a:t>
            </a:r>
            <a:r>
              <a:rPr lang="en-US" dirty="0" smtClean="0">
                <a:latin typeface="DevLys 010" pitchFamily="2" charset="0"/>
              </a:rPr>
              <a:t>/;</a:t>
            </a:r>
            <a:r>
              <a:rPr lang="en-US" dirty="0" err="1" smtClean="0">
                <a:latin typeface="DevLys 010" pitchFamily="2" charset="0"/>
              </a:rPr>
              <a:t>eksa</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tSls</a:t>
            </a:r>
            <a:r>
              <a:rPr lang="en-US" dirty="0" smtClean="0">
                <a:latin typeface="DevLys 010" pitchFamily="2" charset="0"/>
              </a:rPr>
              <a:t> </a:t>
            </a:r>
            <a:r>
              <a:rPr lang="en-US" dirty="0" err="1" smtClean="0">
                <a:latin typeface="DevLys 010" pitchFamily="2" charset="0"/>
              </a:rPr>
              <a:t>fd</a:t>
            </a:r>
            <a:r>
              <a:rPr lang="en-US" dirty="0" smtClean="0">
                <a:latin typeface="DevLys 010" pitchFamily="2" charset="0"/>
              </a:rPr>
              <a:t> </a:t>
            </a:r>
            <a:r>
              <a:rPr lang="en-US" dirty="0" err="1" smtClean="0">
                <a:latin typeface="DevLys 010" pitchFamily="2" charset="0"/>
              </a:rPr>
              <a:t>bZ&amp;esy</a:t>
            </a:r>
            <a:r>
              <a:rPr lang="en-US" dirty="0" smtClean="0">
                <a:latin typeface="DevLys 010" pitchFamily="2" charset="0"/>
              </a:rPr>
              <a:t>] </a:t>
            </a:r>
            <a:r>
              <a:rPr lang="en-US" dirty="0" err="1" smtClean="0">
                <a:latin typeface="DevLys 010" pitchFamily="2" charset="0"/>
              </a:rPr>
              <a:t>nwjHkk"k</a:t>
            </a:r>
            <a:r>
              <a:rPr lang="en-US" dirty="0" smtClean="0">
                <a:latin typeface="DevLys 010" pitchFamily="2" charset="0"/>
              </a:rPr>
              <a:t>] </a:t>
            </a:r>
            <a:r>
              <a:rPr lang="en-US" dirty="0" err="1" smtClean="0">
                <a:latin typeface="DevLys 010" pitchFamily="2" charset="0"/>
              </a:rPr>
              <a:t>QSDl</a:t>
            </a:r>
            <a:r>
              <a:rPr lang="en-US" dirty="0" smtClean="0">
                <a:latin typeface="DevLys 010" pitchFamily="2" charset="0"/>
              </a:rPr>
              <a:t> </a:t>
            </a:r>
            <a:r>
              <a:rPr lang="en-US" dirty="0" err="1" smtClean="0">
                <a:latin typeface="DevLys 010" pitchFamily="2" charset="0"/>
              </a:rPr>
              <a:t>bR;kfn</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Hksth</a:t>
            </a:r>
            <a:r>
              <a:rPr lang="en-US" dirty="0" smtClean="0">
                <a:latin typeface="DevLys 010" pitchFamily="2" charset="0"/>
              </a:rPr>
              <a:t> </a:t>
            </a:r>
            <a:r>
              <a:rPr lang="en-US" dirty="0" err="1" smtClean="0">
                <a:latin typeface="DevLys 010" pitchFamily="2" charset="0"/>
              </a:rPr>
              <a:t>tk;sxhA</a:t>
            </a:r>
            <a:endParaRPr lang="en-US" dirty="0" smtClean="0">
              <a:latin typeface="DevLys 010" pitchFamily="2" charset="0"/>
            </a:endParaRPr>
          </a:p>
          <a:p>
            <a:pPr lvl="0" algn="just"/>
            <a:r>
              <a:rPr lang="en-US" dirty="0" smtClean="0">
                <a:latin typeface="DevLys 010" pitchFamily="2" charset="0"/>
              </a:rPr>
              <a:t>ifj.kke dh ?</a:t>
            </a:r>
            <a:r>
              <a:rPr lang="en-US" dirty="0" err="1" smtClean="0">
                <a:latin typeface="DevLys 010" pitchFamily="2" charset="0"/>
              </a:rPr>
              <a:t>kks"k.kkA</a:t>
            </a:r>
            <a:r>
              <a:rPr lang="en-US" dirty="0" smtClean="0">
                <a:latin typeface="DevLys 010" pitchFamily="2" charset="0"/>
              </a:rPr>
              <a:t> </a:t>
            </a:r>
          </a:p>
          <a:p>
            <a:pPr lvl="0" algn="just"/>
            <a:r>
              <a:rPr lang="en-US" dirty="0" err="1" smtClean="0">
                <a:latin typeface="DevLys 010" pitchFamily="2" charset="0"/>
              </a:rPr>
              <a:t>lHkh</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e’khuksa</a:t>
            </a:r>
            <a:r>
              <a:rPr lang="en-US" dirty="0" smtClean="0">
                <a:latin typeface="DevLys 010" pitchFamily="2" charset="0"/>
              </a:rPr>
              <a:t>] </a:t>
            </a:r>
            <a:r>
              <a:rPr lang="en-US" dirty="0" err="1" smtClean="0">
                <a:latin typeface="DevLys 010" pitchFamily="2" charset="0"/>
              </a:rPr>
              <a:t>pquko</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dkxtkr</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pquko</a:t>
            </a:r>
            <a:r>
              <a:rPr lang="en-US" dirty="0" smtClean="0">
                <a:latin typeface="DevLys 010" pitchFamily="2" charset="0"/>
              </a:rPr>
              <a:t> </a:t>
            </a:r>
            <a:r>
              <a:rPr lang="en-US" dirty="0" err="1" smtClean="0">
                <a:latin typeface="DevLys 010" pitchFamily="2" charset="0"/>
              </a:rPr>
              <a:t>lkexzh</a:t>
            </a:r>
            <a:r>
              <a:rPr lang="en-US" dirty="0" smtClean="0">
                <a:latin typeface="DevLys 010" pitchFamily="2" charset="0"/>
              </a:rPr>
              <a:t> </a:t>
            </a:r>
            <a:r>
              <a:rPr lang="en-US" dirty="0" err="1" smtClean="0">
                <a:latin typeface="DevLys 010" pitchFamily="2" charset="0"/>
              </a:rPr>
              <a:t>pquko</a:t>
            </a:r>
            <a:r>
              <a:rPr lang="en-US" dirty="0" smtClean="0">
                <a:latin typeface="DevLys 010" pitchFamily="2" charset="0"/>
              </a:rPr>
              <a:t> ifj.kke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i’pkr</a:t>
            </a:r>
            <a:r>
              <a:rPr lang="en-US" dirty="0" smtClean="0">
                <a:latin typeface="DevLys 010" pitchFamily="2" charset="0"/>
              </a:rPr>
              <a:t>~ </a:t>
            </a:r>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dh </a:t>
            </a:r>
            <a:r>
              <a:rPr lang="en-US" dirty="0" err="1" smtClean="0">
                <a:latin typeface="DevLys 010" pitchFamily="2" charset="0"/>
              </a:rPr>
              <a:t>lqj</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lkSaih</a:t>
            </a:r>
            <a:r>
              <a:rPr lang="en-US" dirty="0" smtClean="0">
                <a:latin typeface="DevLys 010" pitchFamily="2" charset="0"/>
              </a:rPr>
              <a:t> </a:t>
            </a:r>
            <a:r>
              <a:rPr lang="en-US" dirty="0" err="1" smtClean="0">
                <a:latin typeface="DevLys 010" pitchFamily="2" charset="0"/>
              </a:rPr>
              <a:t>tk;sxhA</a:t>
            </a:r>
            <a:endParaRPr lang="en-US" dirty="0" smtClean="0">
              <a:latin typeface="DevLys 010" pitchFamily="2" charset="0"/>
            </a:endParaRPr>
          </a:p>
          <a:p>
            <a:pPr lvl="0" algn="just"/>
            <a:r>
              <a:rPr lang="en-US" dirty="0" smtClean="0">
                <a:latin typeface="DevLys 010" pitchFamily="2" charset="0"/>
              </a:rPr>
              <a:t>erx.kuk </a:t>
            </a:r>
            <a:r>
              <a:rPr lang="en-US" dirty="0" err="1" smtClean="0">
                <a:latin typeface="DevLys 010" pitchFamily="2" charset="0"/>
              </a:rPr>
              <a:t>dk;Z</a:t>
            </a:r>
            <a:r>
              <a:rPr lang="en-US" dirty="0" smtClean="0">
                <a:latin typeface="DevLys 010" pitchFamily="2" charset="0"/>
              </a:rPr>
              <a:t> dh </a:t>
            </a:r>
            <a:r>
              <a:rPr lang="en-US" dirty="0" err="1" smtClean="0">
                <a:latin typeface="DevLys 010" pitchFamily="2" charset="0"/>
              </a:rPr>
              <a:t>lEiw.kZ</a:t>
            </a:r>
            <a:r>
              <a:rPr lang="en-US" dirty="0" smtClean="0">
                <a:latin typeface="DevLys 010" pitchFamily="2" charset="0"/>
              </a:rPr>
              <a:t> ns[</a:t>
            </a:r>
            <a:r>
              <a:rPr lang="en-US" dirty="0" err="1" smtClean="0">
                <a:latin typeface="DevLys 010" pitchFamily="2" charset="0"/>
              </a:rPr>
              <a:t>kHkky</a:t>
            </a:r>
            <a:r>
              <a:rPr lang="en-US" dirty="0" smtClean="0">
                <a:latin typeface="DevLys 010" pitchFamily="2" charset="0"/>
              </a:rPr>
              <a:t> </a:t>
            </a:r>
            <a:r>
              <a:rPr lang="en-US" dirty="0" err="1" smtClean="0">
                <a:latin typeface="DevLys 010" pitchFamily="2" charset="0"/>
              </a:rPr>
              <a:t>djukA</a:t>
            </a:r>
            <a:endParaRPr lang="en-US" dirty="0" smtClean="0">
              <a:latin typeface="DevLys 010" pitchFamily="2" charset="0"/>
            </a:endParaRPr>
          </a:p>
          <a:p>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228600"/>
            <a:ext cx="7924800" cy="5897563"/>
          </a:xfrm>
        </p:spPr>
        <p:txBody>
          <a:bodyPr>
            <a:normAutofit/>
          </a:bodyPr>
          <a:lstStyle/>
          <a:p>
            <a:pPr lvl="0" algn="ctr">
              <a:buNone/>
            </a:pPr>
            <a:r>
              <a:rPr lang="en-US" sz="4000" b="1" dirty="0" err="1" smtClean="0">
                <a:solidFill>
                  <a:srgbClr val="0070C0"/>
                </a:solidFill>
                <a:latin typeface="Kruti Dev 010" pitchFamily="2" charset="0"/>
              </a:rPr>
              <a:t>fuokZpu</a:t>
            </a:r>
            <a:r>
              <a:rPr lang="en-US" sz="4000" b="1" dirty="0" smtClean="0">
                <a:solidFill>
                  <a:srgbClr val="0070C0"/>
                </a:solidFill>
                <a:latin typeface="Kruti Dev 010" pitchFamily="2" charset="0"/>
              </a:rPr>
              <a:t> O;; </a:t>
            </a:r>
            <a:r>
              <a:rPr lang="en-US" sz="4000" b="1" dirty="0" err="1" smtClean="0">
                <a:solidFill>
                  <a:srgbClr val="0070C0"/>
                </a:solidFill>
                <a:latin typeface="Kruti Dev 010" pitchFamily="2" charset="0"/>
              </a:rPr>
              <a:t>ys</a:t>
            </a:r>
            <a:r>
              <a:rPr lang="en-US" sz="4000" b="1" dirty="0" smtClean="0">
                <a:solidFill>
                  <a:srgbClr val="0070C0"/>
                </a:solidFill>
                <a:latin typeface="Kruti Dev 010" pitchFamily="2" charset="0"/>
              </a:rPr>
              <a:t>[</a:t>
            </a:r>
            <a:r>
              <a:rPr lang="en-US" sz="4000" b="1" dirty="0" err="1" smtClean="0">
                <a:solidFill>
                  <a:srgbClr val="0070C0"/>
                </a:solidFill>
                <a:latin typeface="Kruti Dev 010" pitchFamily="2" charset="0"/>
              </a:rPr>
              <a:t>kk</a:t>
            </a:r>
            <a:endParaRPr lang="en-US" sz="3600" b="1" dirty="0" smtClean="0">
              <a:latin typeface="Kruti Dev 010" pitchFamily="2" charset="0"/>
            </a:endParaRPr>
          </a:p>
          <a:p>
            <a:pPr lvl="0" algn="ctr">
              <a:buNone/>
            </a:pPr>
            <a:r>
              <a:rPr lang="en-US" b="1" dirty="0" err="1" smtClean="0">
                <a:solidFill>
                  <a:srgbClr val="C00000"/>
                </a:solidFill>
                <a:latin typeface="Kruti Dev 010" pitchFamily="2" charset="0"/>
              </a:rPr>
              <a:t>egkikSj</a:t>
            </a:r>
            <a:r>
              <a:rPr lang="en-US" b="1" dirty="0" smtClean="0">
                <a:solidFill>
                  <a:srgbClr val="C00000"/>
                </a:solidFill>
                <a:latin typeface="Kruti Dev 010" pitchFamily="2" charset="0"/>
              </a:rPr>
              <a:t> ,</a:t>
            </a:r>
            <a:r>
              <a:rPr lang="en-US" b="1" dirty="0" err="1" smtClean="0">
                <a:solidFill>
                  <a:srgbClr val="C00000"/>
                </a:solidFill>
                <a:latin typeface="Kruti Dev 010" pitchFamily="2" charset="0"/>
              </a:rPr>
              <a:t>oa</a:t>
            </a:r>
            <a:r>
              <a:rPr lang="en-US" b="1" dirty="0" smtClean="0">
                <a:solidFill>
                  <a:srgbClr val="C00000"/>
                </a:solidFill>
                <a:latin typeface="Kruti Dev 010" pitchFamily="2" charset="0"/>
              </a:rPr>
              <a:t> </a:t>
            </a:r>
            <a:r>
              <a:rPr lang="en-US" b="1" dirty="0" err="1" smtClean="0">
                <a:solidFill>
                  <a:srgbClr val="C00000"/>
                </a:solidFill>
                <a:latin typeface="Kruti Dev 010" pitchFamily="2" charset="0"/>
              </a:rPr>
              <a:t>ik"kZn</a:t>
            </a:r>
            <a:r>
              <a:rPr lang="en-US" b="1" dirty="0" smtClean="0">
                <a:solidFill>
                  <a:srgbClr val="C00000"/>
                </a:solidFill>
                <a:latin typeface="Kruti Dev 010" pitchFamily="2" charset="0"/>
              </a:rPr>
              <a:t> </a:t>
            </a:r>
            <a:endParaRPr lang="en-US" b="1" dirty="0" smtClean="0">
              <a:solidFill>
                <a:srgbClr val="C00000"/>
              </a:solidFill>
            </a:endParaRPr>
          </a:p>
          <a:p>
            <a:pPr lvl="0">
              <a:buNone/>
            </a:pPr>
            <a:r>
              <a:rPr lang="en-US" dirty="0" smtClean="0">
                <a:latin typeface="Kruti Dev 010" pitchFamily="2" charset="0"/>
              </a:rPr>
              <a:t>  </a:t>
            </a:r>
            <a:endParaRPr lang="en-US" sz="100" dirty="0" smtClean="0">
              <a:latin typeface="Kruti Dev 010" pitchFamily="2" charset="0"/>
            </a:endParaRPr>
          </a:p>
          <a:p>
            <a:r>
              <a:rPr lang="en-US" sz="2800" dirty="0" err="1" smtClean="0">
                <a:latin typeface="Kruti Dev 010" pitchFamily="2" charset="0"/>
              </a:rPr>
              <a:t>izksQkekZ</a:t>
            </a:r>
            <a:r>
              <a:rPr lang="en-US" sz="2800" dirty="0" smtClean="0">
                <a:latin typeface="Kruti Dev 010" pitchFamily="2" charset="0"/>
              </a:rPr>
              <a:t> ^^d** &amp;</a:t>
            </a:r>
            <a:r>
              <a:rPr lang="en-US" sz="2800" dirty="0" err="1" smtClean="0">
                <a:latin typeface="Kruti Dev 010" pitchFamily="2" charset="0"/>
              </a:rPr>
              <a:t>fuokZpu</a:t>
            </a:r>
            <a:r>
              <a:rPr lang="en-US" sz="2800" dirty="0" smtClean="0">
                <a:latin typeface="Kruti Dev 010" pitchFamily="2" charset="0"/>
              </a:rPr>
              <a:t> O;; </a:t>
            </a:r>
            <a:r>
              <a:rPr lang="en-US" sz="2800" dirty="0" err="1" smtClean="0">
                <a:latin typeface="Kruti Dev 010" pitchFamily="2" charset="0"/>
              </a:rPr>
              <a:t>dk</a:t>
            </a:r>
            <a:r>
              <a:rPr lang="en-US" sz="2800" dirty="0" smtClean="0">
                <a:latin typeface="Kruti Dev 010" pitchFamily="2" charset="0"/>
              </a:rPr>
              <a:t> </a:t>
            </a:r>
            <a:r>
              <a:rPr lang="en-US" sz="2800" dirty="0" err="1" smtClean="0">
                <a:latin typeface="Kruti Dev 010" pitchFamily="2" charset="0"/>
              </a:rPr>
              <a:t>fnu</a:t>
            </a:r>
            <a:r>
              <a:rPr lang="en-US" sz="2800" dirty="0" smtClean="0">
                <a:latin typeface="Kruti Dev 010" pitchFamily="2" charset="0"/>
              </a:rPr>
              <a:t> </a:t>
            </a:r>
            <a:r>
              <a:rPr lang="en-US" sz="2800" dirty="0" err="1" smtClean="0">
                <a:latin typeface="Kruti Dev 010" pitchFamily="2" charset="0"/>
              </a:rPr>
              <a:t>izfrfnu</a:t>
            </a:r>
            <a:r>
              <a:rPr lang="en-US" sz="2800" dirty="0" smtClean="0">
                <a:latin typeface="Kruti Dev 010" pitchFamily="2" charset="0"/>
              </a:rPr>
              <a:t> </a:t>
            </a:r>
            <a:r>
              <a:rPr lang="en-US" sz="2800" dirty="0" err="1" smtClean="0">
                <a:latin typeface="Kruti Dev 010" pitchFamily="2" charset="0"/>
              </a:rPr>
              <a:t>dk</a:t>
            </a:r>
            <a:r>
              <a:rPr lang="en-US" sz="2800" dirty="0" smtClean="0">
                <a:latin typeface="Kruti Dev 010" pitchFamily="2" charset="0"/>
              </a:rPr>
              <a:t> </a:t>
            </a:r>
            <a:r>
              <a:rPr lang="en-US" sz="2800" dirty="0" err="1" smtClean="0">
                <a:latin typeface="Kruti Dev 010" pitchFamily="2" charset="0"/>
              </a:rPr>
              <a:t>ys</a:t>
            </a:r>
            <a:r>
              <a:rPr lang="en-US" sz="2800" dirty="0" smtClean="0">
                <a:latin typeface="Kruti Dev 010" pitchFamily="2" charset="0"/>
              </a:rPr>
              <a:t>[</a:t>
            </a:r>
            <a:r>
              <a:rPr lang="en-US" sz="2800" dirty="0" err="1" smtClean="0">
                <a:latin typeface="Kruti Dev 010" pitchFamily="2" charset="0"/>
              </a:rPr>
              <a:t>kk</a:t>
            </a:r>
            <a:r>
              <a:rPr lang="en-US" sz="2800" dirty="0" smtClean="0">
                <a:latin typeface="Kruti Dev 010" pitchFamily="2" charset="0"/>
              </a:rPr>
              <a:t> </a:t>
            </a:r>
            <a:r>
              <a:rPr lang="en-US" sz="2800" dirty="0" err="1" smtClean="0">
                <a:latin typeface="Kruti Dev 010" pitchFamily="2" charset="0"/>
              </a:rPr>
              <a:t>jftLVj</a:t>
            </a:r>
            <a:endParaRPr lang="en-US" sz="2800" dirty="0" smtClean="0">
              <a:latin typeface="Kruti Dev 010" pitchFamily="2" charset="0"/>
            </a:endParaRPr>
          </a:p>
          <a:p>
            <a:r>
              <a:rPr lang="en-US" sz="2800" dirty="0" smtClean="0">
                <a:latin typeface="Kruti Dev 010" pitchFamily="2" charset="0"/>
              </a:rPr>
              <a:t>	   ^^[k** &amp;</a:t>
            </a:r>
            <a:r>
              <a:rPr lang="en-US" sz="2800" dirty="0" err="1" smtClean="0">
                <a:latin typeface="Kruti Dev 010" pitchFamily="2" charset="0"/>
              </a:rPr>
              <a:t>fuokZpu</a:t>
            </a:r>
            <a:r>
              <a:rPr lang="en-US" sz="2800" dirty="0" smtClean="0">
                <a:latin typeface="Kruti Dev 010" pitchFamily="2" charset="0"/>
              </a:rPr>
              <a:t> O;; </a:t>
            </a:r>
            <a:r>
              <a:rPr lang="en-US" sz="2800" dirty="0" err="1" smtClean="0">
                <a:latin typeface="Kruti Dev 010" pitchFamily="2" charset="0"/>
              </a:rPr>
              <a:t>dk</a:t>
            </a:r>
            <a:r>
              <a:rPr lang="en-US" sz="2800" dirty="0" smtClean="0">
                <a:latin typeface="Kruti Dev 010" pitchFamily="2" charset="0"/>
              </a:rPr>
              <a:t> </a:t>
            </a:r>
            <a:r>
              <a:rPr lang="en-US" sz="2800" dirty="0" err="1" smtClean="0">
                <a:latin typeface="Kruti Dev 010" pitchFamily="2" charset="0"/>
              </a:rPr>
              <a:t>fnu</a:t>
            </a:r>
            <a:r>
              <a:rPr lang="en-US" sz="2800" dirty="0" smtClean="0">
                <a:latin typeface="Kruti Dev 010" pitchFamily="2" charset="0"/>
              </a:rPr>
              <a:t> </a:t>
            </a:r>
            <a:r>
              <a:rPr lang="en-US" sz="2800" dirty="0" err="1" smtClean="0">
                <a:latin typeface="Kruti Dev 010" pitchFamily="2" charset="0"/>
              </a:rPr>
              <a:t>izfrfnu</a:t>
            </a:r>
            <a:r>
              <a:rPr lang="en-US" sz="2800" dirty="0" smtClean="0">
                <a:latin typeface="Kruti Dev 010" pitchFamily="2" charset="0"/>
              </a:rPr>
              <a:t> </a:t>
            </a:r>
            <a:r>
              <a:rPr lang="en-US" sz="2800" dirty="0" err="1" smtClean="0">
                <a:latin typeface="Kruti Dev 010" pitchFamily="2" charset="0"/>
              </a:rPr>
              <a:t>dk</a:t>
            </a:r>
            <a:r>
              <a:rPr lang="en-US" sz="2800" dirty="0" smtClean="0">
                <a:latin typeface="Kruti Dev 010" pitchFamily="2" charset="0"/>
              </a:rPr>
              <a:t> </a:t>
            </a:r>
            <a:r>
              <a:rPr lang="en-US" sz="2800" dirty="0" err="1" smtClean="0">
                <a:latin typeface="Kruti Dev 010" pitchFamily="2" charset="0"/>
              </a:rPr>
              <a:t>udn</a:t>
            </a:r>
            <a:r>
              <a:rPr lang="en-US" sz="2800" dirty="0" smtClean="0">
                <a:latin typeface="Kruti Dev 010" pitchFamily="2" charset="0"/>
              </a:rPr>
              <a:t> </a:t>
            </a:r>
            <a:r>
              <a:rPr lang="en-US" sz="2800" dirty="0" err="1" smtClean="0">
                <a:latin typeface="Kruti Dev 010" pitchFamily="2" charset="0"/>
              </a:rPr>
              <a:t>jftLVj</a:t>
            </a:r>
            <a:endParaRPr lang="en-US" sz="2800" dirty="0" smtClean="0">
              <a:latin typeface="Kruti Dev 010" pitchFamily="2" charset="0"/>
            </a:endParaRPr>
          </a:p>
          <a:p>
            <a:r>
              <a:rPr lang="en-US" sz="2800" dirty="0" smtClean="0">
                <a:latin typeface="Kruti Dev 010" pitchFamily="2" charset="0"/>
              </a:rPr>
              <a:t>	   ^^x**	&amp;</a:t>
            </a:r>
            <a:r>
              <a:rPr lang="en-US" sz="2800" dirty="0" err="1" smtClean="0">
                <a:latin typeface="Kruti Dev 010" pitchFamily="2" charset="0"/>
              </a:rPr>
              <a:t>fuokZpu</a:t>
            </a:r>
            <a:r>
              <a:rPr lang="en-US" sz="2800" dirty="0" smtClean="0">
                <a:latin typeface="Kruti Dev 010" pitchFamily="2" charset="0"/>
              </a:rPr>
              <a:t> O;; </a:t>
            </a:r>
            <a:r>
              <a:rPr lang="en-US" sz="2800" dirty="0" err="1" smtClean="0">
                <a:latin typeface="Kruti Dev 010" pitchFamily="2" charset="0"/>
              </a:rPr>
              <a:t>dk</a:t>
            </a:r>
            <a:r>
              <a:rPr lang="en-US" sz="2800" dirty="0" smtClean="0">
                <a:latin typeface="Kruti Dev 010" pitchFamily="2" charset="0"/>
              </a:rPr>
              <a:t> </a:t>
            </a:r>
            <a:r>
              <a:rPr lang="en-US" sz="2800" dirty="0" err="1" smtClean="0">
                <a:latin typeface="Kruti Dev 010" pitchFamily="2" charset="0"/>
              </a:rPr>
              <a:t>fnu</a:t>
            </a:r>
            <a:r>
              <a:rPr lang="en-US" sz="2800" dirty="0" smtClean="0">
                <a:latin typeface="Kruti Dev 010" pitchFamily="2" charset="0"/>
              </a:rPr>
              <a:t> </a:t>
            </a:r>
            <a:r>
              <a:rPr lang="en-US" sz="2800" dirty="0" err="1" smtClean="0">
                <a:latin typeface="Kruti Dev 010" pitchFamily="2" charset="0"/>
              </a:rPr>
              <a:t>izfrfnu</a:t>
            </a:r>
            <a:r>
              <a:rPr lang="en-US" sz="2800" dirty="0" smtClean="0">
                <a:latin typeface="Kruti Dev 010" pitchFamily="2" charset="0"/>
              </a:rPr>
              <a:t> </a:t>
            </a:r>
            <a:r>
              <a:rPr lang="en-US" sz="2800" dirty="0" err="1" smtClean="0">
                <a:latin typeface="Kruti Dev 010" pitchFamily="2" charset="0"/>
              </a:rPr>
              <a:t>dk</a:t>
            </a:r>
            <a:r>
              <a:rPr lang="en-US" sz="2800" dirty="0" smtClean="0">
                <a:latin typeface="Kruti Dev 010" pitchFamily="2" charset="0"/>
              </a:rPr>
              <a:t> </a:t>
            </a:r>
            <a:r>
              <a:rPr lang="en-US" sz="2800" dirty="0" err="1" smtClean="0">
                <a:latin typeface="Kruti Dev 010" pitchFamily="2" charset="0"/>
              </a:rPr>
              <a:t>caSad</a:t>
            </a:r>
            <a:r>
              <a:rPr lang="en-US" sz="2800" dirty="0" smtClean="0">
                <a:latin typeface="Kruti Dev 010" pitchFamily="2" charset="0"/>
              </a:rPr>
              <a:t> </a:t>
            </a:r>
            <a:r>
              <a:rPr lang="en-US" sz="2800" dirty="0" err="1" smtClean="0">
                <a:latin typeface="Kruti Dev 010" pitchFamily="2" charset="0"/>
              </a:rPr>
              <a:t>jftLVj</a:t>
            </a:r>
            <a:endParaRPr lang="en-US" sz="2800" dirty="0" smtClean="0">
              <a:latin typeface="Kruti Dev 010" pitchFamily="2" charset="0"/>
            </a:endParaRPr>
          </a:p>
          <a:p>
            <a:r>
              <a:rPr lang="en-US" sz="2800" dirty="0" smtClean="0">
                <a:latin typeface="Kruti Dev 010" pitchFamily="2" charset="0"/>
              </a:rPr>
              <a:t>	   ^^?k**	&amp;'</a:t>
            </a:r>
            <a:r>
              <a:rPr lang="en-US" sz="2800" dirty="0" err="1" smtClean="0">
                <a:latin typeface="Kruti Dev 010" pitchFamily="2" charset="0"/>
              </a:rPr>
              <a:t>kiFk&amp;i</a:t>
            </a:r>
            <a:r>
              <a:rPr lang="en-US" sz="2800" dirty="0" smtClean="0">
                <a:latin typeface="Kruti Dev 010" pitchFamily="2" charset="0"/>
              </a:rPr>
              <a:t>=</a:t>
            </a:r>
          </a:p>
          <a:p>
            <a:r>
              <a:rPr lang="en-US" sz="2800" dirty="0" err="1" smtClean="0">
                <a:latin typeface="Kruti Dev 010" pitchFamily="2" charset="0"/>
              </a:rPr>
              <a:t>dafMdk</a:t>
            </a:r>
            <a:r>
              <a:rPr lang="en-US" sz="2800" dirty="0" smtClean="0">
                <a:latin typeface="Kruti Dev 010" pitchFamily="2" charset="0"/>
              </a:rPr>
              <a:t>&amp; 6 	&amp; </a:t>
            </a:r>
            <a:r>
              <a:rPr lang="en-US" sz="2800" dirty="0" err="1" smtClean="0">
                <a:latin typeface="Kruti Dev 010" pitchFamily="2" charset="0"/>
              </a:rPr>
              <a:t>lkj</a:t>
            </a:r>
            <a:r>
              <a:rPr lang="en-US" sz="2800" dirty="0" smtClean="0">
                <a:latin typeface="Kruti Dev 010" pitchFamily="2" charset="0"/>
              </a:rPr>
              <a:t> </a:t>
            </a:r>
            <a:r>
              <a:rPr lang="en-US" sz="2800" dirty="0" err="1" smtClean="0">
                <a:latin typeface="Kruti Dev 010" pitchFamily="2" charset="0"/>
              </a:rPr>
              <a:t>fooj.kA</a:t>
            </a:r>
            <a:endParaRPr lang="en-US" sz="2800" dirty="0" smtClean="0">
              <a:latin typeface="Kruti Dev 010" pitchFamily="2" charset="0"/>
            </a:endParaRPr>
          </a:p>
          <a:p>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400" b="1" cap="none" dirty="0" err="1" smtClean="0">
                <a:solidFill>
                  <a:srgbClr val="0070C0"/>
                </a:solidFill>
                <a:latin typeface="Kruti Dev 010" pitchFamily="2" charset="0"/>
                <a:ea typeface="+mn-ea"/>
                <a:cs typeface="+mn-cs"/>
              </a:rPr>
              <a:t>fuokZpu</a:t>
            </a:r>
            <a:r>
              <a:rPr lang="en-US" sz="4400" b="1" cap="none" dirty="0" smtClean="0">
                <a:solidFill>
                  <a:srgbClr val="0070C0"/>
                </a:solidFill>
                <a:latin typeface="Kruti Dev 010" pitchFamily="2" charset="0"/>
                <a:ea typeface="+mn-ea"/>
                <a:cs typeface="+mn-cs"/>
              </a:rPr>
              <a:t> O;; </a:t>
            </a:r>
            <a:r>
              <a:rPr lang="en-US" sz="4400" b="1" cap="none" dirty="0" err="1" smtClean="0">
                <a:solidFill>
                  <a:srgbClr val="0070C0"/>
                </a:solidFill>
                <a:latin typeface="Kruti Dev 010" pitchFamily="2" charset="0"/>
                <a:ea typeface="+mn-ea"/>
                <a:cs typeface="+mn-cs"/>
              </a:rPr>
              <a:t>ys</a:t>
            </a:r>
            <a:r>
              <a:rPr lang="en-US" sz="4400" b="1" cap="none" dirty="0" smtClean="0">
                <a:solidFill>
                  <a:srgbClr val="0070C0"/>
                </a:solidFill>
                <a:latin typeface="Kruti Dev 010" pitchFamily="2" charset="0"/>
                <a:ea typeface="+mn-ea"/>
                <a:cs typeface="+mn-cs"/>
              </a:rPr>
              <a:t>[</a:t>
            </a:r>
            <a:r>
              <a:rPr lang="en-US" sz="4400" b="1" cap="none" dirty="0" err="1" smtClean="0">
                <a:solidFill>
                  <a:srgbClr val="0070C0"/>
                </a:solidFill>
                <a:latin typeface="Kruti Dev 010" pitchFamily="2" charset="0"/>
                <a:ea typeface="+mn-ea"/>
                <a:cs typeface="+mn-cs"/>
              </a:rPr>
              <a:t>kk</a:t>
            </a:r>
            <a:r>
              <a:rPr lang="en-US" sz="4400" b="1" cap="none" dirty="0" smtClean="0">
                <a:solidFill>
                  <a:srgbClr val="0070C0"/>
                </a:solidFill>
                <a:latin typeface="Kruti Dev 010" pitchFamily="2" charset="0"/>
                <a:ea typeface="+mn-ea"/>
                <a:cs typeface="+mn-cs"/>
              </a:rPr>
              <a:t/>
            </a:r>
            <a:br>
              <a:rPr lang="en-US" sz="4400" b="1" cap="none" dirty="0" smtClean="0">
                <a:solidFill>
                  <a:srgbClr val="0070C0"/>
                </a:solidFill>
                <a:latin typeface="Kruti Dev 010" pitchFamily="2" charset="0"/>
                <a:ea typeface="+mn-ea"/>
                <a:cs typeface="+mn-cs"/>
              </a:rPr>
            </a:br>
            <a:r>
              <a:rPr lang="en-US" sz="3100" b="1" cap="none" dirty="0" smtClean="0">
                <a:solidFill>
                  <a:srgbClr val="C00000"/>
                </a:solidFill>
                <a:latin typeface="Kruti Dev 010" pitchFamily="2" charset="0"/>
                <a:ea typeface="+mn-ea"/>
                <a:cs typeface="+mn-cs"/>
              </a:rPr>
              <a:t>¼egkikSj@v/;{k gsrq½</a:t>
            </a:r>
            <a:endParaRPr lang="en-US" sz="3100" b="1" dirty="0">
              <a:solidFill>
                <a:srgbClr val="C00000"/>
              </a:solidFill>
              <a:latin typeface="DevLys 010" pitchFamily="2" charset="0"/>
            </a:endParaRPr>
          </a:p>
        </p:txBody>
      </p:sp>
      <p:graphicFrame>
        <p:nvGraphicFramePr>
          <p:cNvPr id="6" name="Content Placeholder 5"/>
          <p:cNvGraphicFramePr>
            <a:graphicFrameLocks noGrp="1"/>
          </p:cNvGraphicFramePr>
          <p:nvPr>
            <p:ph idx="1"/>
          </p:nvPr>
        </p:nvGraphicFramePr>
        <p:xfrm>
          <a:off x="457200" y="1600200"/>
          <a:ext cx="8229599" cy="4244018"/>
        </p:xfrm>
        <a:graphic>
          <a:graphicData uri="http://schemas.openxmlformats.org/drawingml/2006/table">
            <a:tbl>
              <a:tblPr firstRow="1" bandRow="1"/>
              <a:tblGrid>
                <a:gridCol w="2743200"/>
                <a:gridCol w="2967134"/>
                <a:gridCol w="2519265"/>
              </a:tblGrid>
              <a:tr h="1143000">
                <a:tc>
                  <a:txBody>
                    <a:bodyPr/>
                    <a:lstStyle/>
                    <a:p>
                      <a:pPr algn="ctr"/>
                      <a:r>
                        <a:rPr lang="en-US" sz="2400" cap="none" dirty="0" err="1" smtClean="0">
                          <a:latin typeface="DevLys 010" pitchFamily="2" charset="0"/>
                        </a:rPr>
                        <a:t>uxjh</a:t>
                      </a:r>
                      <a:r>
                        <a:rPr lang="en-US" sz="2400" cap="none" dirty="0" smtClean="0">
                          <a:latin typeface="DevLys 010" pitchFamily="2" charset="0"/>
                        </a:rPr>
                        <a:t>;</a:t>
                      </a:r>
                      <a:r>
                        <a:rPr lang="en-US" sz="2400" cap="none" baseline="0" dirty="0" smtClean="0">
                          <a:latin typeface="DevLys 010" pitchFamily="2" charset="0"/>
                        </a:rPr>
                        <a:t> </a:t>
                      </a:r>
                      <a:r>
                        <a:rPr lang="en-US" sz="2400" cap="none" baseline="0" dirty="0" err="1" smtClean="0">
                          <a:latin typeface="DevLys 010" pitchFamily="2" charset="0"/>
                        </a:rPr>
                        <a:t>fudk</a:t>
                      </a:r>
                      <a:r>
                        <a:rPr lang="en-US" sz="2400" cap="none" baseline="0" dirty="0" smtClean="0">
                          <a:latin typeface="DevLys 010" pitchFamily="2" charset="0"/>
                        </a:rPr>
                        <a:t>; </a:t>
                      </a:r>
                      <a:r>
                        <a:rPr lang="en-US" sz="2400" cap="none" baseline="0" dirty="0" err="1" smtClean="0">
                          <a:latin typeface="DevLys 010" pitchFamily="2" charset="0"/>
                        </a:rPr>
                        <a:t>dk</a:t>
                      </a:r>
                      <a:r>
                        <a:rPr lang="en-US" sz="2400" cap="none" baseline="0" dirty="0" smtClean="0">
                          <a:latin typeface="DevLys 010" pitchFamily="2" charset="0"/>
                        </a:rPr>
                        <a:t> </a:t>
                      </a:r>
                      <a:r>
                        <a:rPr lang="en-US" sz="2400" cap="none" baseline="0" dirty="0" err="1" smtClean="0">
                          <a:latin typeface="DevLys 010" pitchFamily="2" charset="0"/>
                        </a:rPr>
                        <a:t>izdkj</a:t>
                      </a:r>
                      <a:endParaRPr lang="en-US" sz="2400" cap="none" baseline="0" dirty="0" smtClean="0">
                        <a:latin typeface="DevLys 010" pitchFamily="2" charset="0"/>
                      </a:endParaRPr>
                    </a:p>
                    <a:p>
                      <a:pPr algn="ctr"/>
                      <a:r>
                        <a:rPr lang="en-US" sz="2400" cap="none" baseline="0" dirty="0" smtClean="0">
                          <a:latin typeface="DevLys 010" pitchFamily="2" charset="0"/>
                        </a:rPr>
                        <a:t>¼1½</a:t>
                      </a:r>
                      <a:endParaRPr lang="en-US" sz="2400" dirty="0">
                        <a:latin typeface="DevLys 010" pitchFamily="2" charset="0"/>
                      </a:endParaRPr>
                    </a:p>
                  </a:txBody>
                  <a:tcPr marL="100770" marR="100770"/>
                </a:tc>
                <a:tc>
                  <a:txBody>
                    <a:bodyPr/>
                    <a:lstStyle/>
                    <a:p>
                      <a:pPr algn="ctr"/>
                      <a:r>
                        <a:rPr lang="en-US" sz="2400" cap="none" dirty="0" smtClean="0">
                          <a:latin typeface="DevLys 010" pitchFamily="2" charset="0"/>
                        </a:rPr>
                        <a:t>2011 dh tux.kuk </a:t>
                      </a:r>
                      <a:r>
                        <a:rPr lang="en-US" sz="2400" cap="none" dirty="0" err="1" smtClean="0">
                          <a:latin typeface="DevLys 010" pitchFamily="2" charset="0"/>
                        </a:rPr>
                        <a:t>ds</a:t>
                      </a:r>
                      <a:r>
                        <a:rPr lang="en-US" sz="2400" cap="none" dirty="0" smtClean="0">
                          <a:latin typeface="DevLys 010" pitchFamily="2" charset="0"/>
                        </a:rPr>
                        <a:t> </a:t>
                      </a:r>
                      <a:r>
                        <a:rPr lang="en-US" sz="2400" cap="none" dirty="0" err="1" smtClean="0">
                          <a:latin typeface="DevLys 010" pitchFamily="2" charset="0"/>
                        </a:rPr>
                        <a:t>vuqlkj</a:t>
                      </a:r>
                      <a:r>
                        <a:rPr lang="en-US" sz="2400" cap="none" dirty="0" smtClean="0">
                          <a:latin typeface="DevLys 010" pitchFamily="2" charset="0"/>
                        </a:rPr>
                        <a:t> </a:t>
                      </a:r>
                      <a:r>
                        <a:rPr lang="en-US" sz="2400" cap="none" dirty="0" err="1" smtClean="0">
                          <a:latin typeface="DevLys 010" pitchFamily="2" charset="0"/>
                        </a:rPr>
                        <a:t>tula</a:t>
                      </a:r>
                      <a:r>
                        <a:rPr lang="en-US" sz="2400" cap="none" dirty="0" smtClean="0">
                          <a:latin typeface="DevLys 010" pitchFamily="2" charset="0"/>
                        </a:rPr>
                        <a:t>[;k</a:t>
                      </a:r>
                    </a:p>
                    <a:p>
                      <a:pPr algn="ctr"/>
                      <a:r>
                        <a:rPr lang="en-US" sz="2400" cap="none" dirty="0" smtClean="0">
                          <a:latin typeface="DevLys 010" pitchFamily="2" charset="0"/>
                        </a:rPr>
                        <a:t>¼2½</a:t>
                      </a:r>
                      <a:endParaRPr lang="en-US" sz="2400" dirty="0">
                        <a:latin typeface="DevLys 010" pitchFamily="2" charset="0"/>
                      </a:endParaRPr>
                    </a:p>
                  </a:txBody>
                  <a:tcPr marL="100770" marR="100770"/>
                </a:tc>
                <a:tc>
                  <a:txBody>
                    <a:bodyPr/>
                    <a:lstStyle/>
                    <a:p>
                      <a:pPr algn="ctr"/>
                      <a:r>
                        <a:rPr lang="en-US" sz="2400" cap="none" dirty="0" err="1" smtClean="0">
                          <a:latin typeface="DevLys 010" pitchFamily="2" charset="0"/>
                        </a:rPr>
                        <a:t>fuokZpu</a:t>
                      </a:r>
                      <a:r>
                        <a:rPr lang="en-US" sz="2400" cap="none" baseline="0" dirty="0" smtClean="0">
                          <a:latin typeface="DevLys 010" pitchFamily="2" charset="0"/>
                        </a:rPr>
                        <a:t> O;; dh </a:t>
                      </a:r>
                      <a:r>
                        <a:rPr lang="en-US" sz="2400" cap="none" baseline="0" dirty="0" err="1" smtClean="0">
                          <a:latin typeface="DevLys 010" pitchFamily="2" charset="0"/>
                        </a:rPr>
                        <a:t>vf</a:t>
                      </a:r>
                      <a:r>
                        <a:rPr lang="en-US" sz="2400" cap="none" baseline="0" dirty="0" smtClean="0">
                          <a:latin typeface="DevLys 010" pitchFamily="2" charset="0"/>
                        </a:rPr>
                        <a:t>/</a:t>
                      </a:r>
                      <a:r>
                        <a:rPr lang="en-US" sz="2400" cap="none" baseline="0" dirty="0" err="1" smtClean="0">
                          <a:latin typeface="DevLys 010" pitchFamily="2" charset="0"/>
                        </a:rPr>
                        <a:t>kdre</a:t>
                      </a:r>
                      <a:r>
                        <a:rPr lang="en-US" sz="2400" cap="none" baseline="0" dirty="0" smtClean="0">
                          <a:latin typeface="DevLys 010" pitchFamily="2" charset="0"/>
                        </a:rPr>
                        <a:t> </a:t>
                      </a:r>
                      <a:r>
                        <a:rPr lang="en-US" sz="2400" cap="none" baseline="0" dirty="0" err="1" smtClean="0">
                          <a:latin typeface="DevLys 010" pitchFamily="2" charset="0"/>
                        </a:rPr>
                        <a:t>lhek</a:t>
                      </a:r>
                      <a:endParaRPr lang="en-US" sz="2400" cap="none" baseline="0" dirty="0" smtClean="0">
                        <a:latin typeface="DevLys 010" pitchFamily="2" charset="0"/>
                      </a:endParaRPr>
                    </a:p>
                    <a:p>
                      <a:pPr algn="ctr"/>
                      <a:r>
                        <a:rPr lang="en-US" sz="2400" cap="none" baseline="0" dirty="0" smtClean="0">
                          <a:latin typeface="DevLys 010" pitchFamily="2" charset="0"/>
                        </a:rPr>
                        <a:t>¼3½</a:t>
                      </a:r>
                      <a:endParaRPr lang="en-US" sz="2000" dirty="0">
                        <a:latin typeface="DevLys 010" pitchFamily="2" charset="0"/>
                      </a:endParaRPr>
                    </a:p>
                  </a:txBody>
                  <a:tcPr marL="100770" marR="100770"/>
                </a:tc>
              </a:tr>
              <a:tr h="1013138">
                <a:tc>
                  <a:txBody>
                    <a:bodyPr/>
                    <a:lstStyle/>
                    <a:p>
                      <a:pPr algn="ctr"/>
                      <a:r>
                        <a:rPr lang="en-US" sz="2400" cap="none" dirty="0" err="1" smtClean="0">
                          <a:latin typeface="DevLys 010" pitchFamily="2" charset="0"/>
                        </a:rPr>
                        <a:t>uxjikfyd</a:t>
                      </a:r>
                      <a:r>
                        <a:rPr lang="en-US" sz="2400" cap="none" dirty="0" smtClean="0">
                          <a:latin typeface="DevLys 010" pitchFamily="2" charset="0"/>
                        </a:rPr>
                        <a:t> </a:t>
                      </a:r>
                      <a:r>
                        <a:rPr lang="en-US" sz="2400" cap="none" dirty="0" err="1" smtClean="0">
                          <a:latin typeface="DevLys 010" pitchFamily="2" charset="0"/>
                        </a:rPr>
                        <a:t>fuxe</a:t>
                      </a:r>
                      <a:endParaRPr lang="en-US" sz="2400" dirty="0">
                        <a:latin typeface="DevLys 010" pitchFamily="2" charset="0"/>
                      </a:endParaRPr>
                    </a:p>
                  </a:txBody>
                  <a:tcPr marL="100770" marR="100770"/>
                </a:tc>
                <a:tc>
                  <a:txBody>
                    <a:bodyPr/>
                    <a:lstStyle/>
                    <a:p>
                      <a:pPr algn="l"/>
                      <a:r>
                        <a:rPr lang="en-US" sz="2400" cap="none" dirty="0" smtClean="0">
                          <a:latin typeface="DevLys 010" pitchFamily="2" charset="0"/>
                        </a:rPr>
                        <a:t>10 </a:t>
                      </a:r>
                      <a:r>
                        <a:rPr lang="en-US" sz="2400" cap="none" dirty="0" err="1" smtClean="0">
                          <a:latin typeface="DevLys 010" pitchFamily="2" charset="0"/>
                        </a:rPr>
                        <a:t>yk</a:t>
                      </a:r>
                      <a:r>
                        <a:rPr lang="en-US" sz="2400" cap="none" dirty="0" smtClean="0">
                          <a:latin typeface="DevLys 010" pitchFamily="2" charset="0"/>
                        </a:rPr>
                        <a:t>[k </a:t>
                      </a:r>
                      <a:r>
                        <a:rPr lang="en-US" sz="2400" cap="none" dirty="0" err="1" smtClean="0">
                          <a:latin typeface="DevLys 010" pitchFamily="2" charset="0"/>
                        </a:rPr>
                        <a:t>ls</a:t>
                      </a:r>
                      <a:r>
                        <a:rPr lang="en-US" sz="2400" cap="none" dirty="0" smtClean="0">
                          <a:latin typeface="DevLys 010" pitchFamily="2" charset="0"/>
                        </a:rPr>
                        <a:t> </a:t>
                      </a:r>
                      <a:r>
                        <a:rPr lang="en-US" sz="2400" cap="none" dirty="0" err="1" smtClean="0">
                          <a:latin typeface="DevLys 010" pitchFamily="2" charset="0"/>
                        </a:rPr>
                        <a:t>vf</a:t>
                      </a:r>
                      <a:r>
                        <a:rPr lang="en-US" sz="2400" cap="none" dirty="0" smtClean="0">
                          <a:latin typeface="DevLys 010" pitchFamily="2" charset="0"/>
                        </a:rPr>
                        <a:t>/</a:t>
                      </a:r>
                      <a:r>
                        <a:rPr lang="en-US" sz="2400" cap="none" dirty="0" err="1" smtClean="0">
                          <a:latin typeface="DevLys 010" pitchFamily="2" charset="0"/>
                        </a:rPr>
                        <a:t>kd</a:t>
                      </a:r>
                      <a:endParaRPr lang="en-US" sz="2400" cap="none" dirty="0" smtClean="0">
                        <a:latin typeface="DevLys 010" pitchFamily="2" charset="0"/>
                      </a:endParaRPr>
                    </a:p>
                    <a:p>
                      <a:pPr algn="l"/>
                      <a:r>
                        <a:rPr lang="en-US" sz="2400" cap="none" dirty="0" smtClean="0">
                          <a:latin typeface="DevLys 010" pitchFamily="2" charset="0"/>
                        </a:rPr>
                        <a:t>10 </a:t>
                      </a:r>
                      <a:r>
                        <a:rPr lang="en-US" sz="2400" cap="none" dirty="0" err="1" smtClean="0">
                          <a:latin typeface="DevLys 010" pitchFamily="2" charset="0"/>
                        </a:rPr>
                        <a:t>yk</a:t>
                      </a:r>
                      <a:r>
                        <a:rPr lang="en-US" sz="2400" cap="none" dirty="0" smtClean="0">
                          <a:latin typeface="DevLys 010" pitchFamily="2" charset="0"/>
                        </a:rPr>
                        <a:t>[k </a:t>
                      </a:r>
                      <a:r>
                        <a:rPr lang="en-US" sz="2400" cap="none" dirty="0" err="1" smtClean="0">
                          <a:latin typeface="DevLys 010" pitchFamily="2" charset="0"/>
                        </a:rPr>
                        <a:t>ls</a:t>
                      </a:r>
                      <a:r>
                        <a:rPr lang="en-US" sz="2400" cap="none" dirty="0" smtClean="0">
                          <a:latin typeface="DevLys 010" pitchFamily="2" charset="0"/>
                        </a:rPr>
                        <a:t> de</a:t>
                      </a:r>
                    </a:p>
                    <a:p>
                      <a:pPr algn="l"/>
                      <a:endParaRPr lang="en-US" sz="1100" dirty="0">
                        <a:latin typeface="DevLys 010" pitchFamily="2" charset="0"/>
                      </a:endParaRPr>
                    </a:p>
                  </a:txBody>
                  <a:tcPr marL="100770" marR="100770"/>
                </a:tc>
                <a:tc>
                  <a:txBody>
                    <a:bodyPr/>
                    <a:lstStyle/>
                    <a:p>
                      <a:pPr algn="ctr"/>
                      <a:r>
                        <a:rPr lang="en-US" sz="2400" cap="none" dirty="0" smtClean="0">
                          <a:latin typeface="DevLys 010" pitchFamily="2" charset="0"/>
                        </a:rPr>
                        <a:t>:</a:t>
                      </a:r>
                      <a:r>
                        <a:rPr lang="en-US" sz="2400" cap="none" dirty="0" err="1" smtClean="0">
                          <a:latin typeface="DevLys 010" pitchFamily="2" charset="0"/>
                        </a:rPr>
                        <a:t>i;s</a:t>
                      </a:r>
                      <a:r>
                        <a:rPr lang="en-US" sz="2400" cap="none" dirty="0" smtClean="0">
                          <a:latin typeface="DevLys 010" pitchFamily="2" charset="0"/>
                        </a:rPr>
                        <a:t> 35 </a:t>
                      </a:r>
                      <a:r>
                        <a:rPr lang="en-US" sz="2400" cap="none" dirty="0" err="1" smtClean="0">
                          <a:latin typeface="DevLys 010" pitchFamily="2" charset="0"/>
                        </a:rPr>
                        <a:t>yk</a:t>
                      </a:r>
                      <a:r>
                        <a:rPr lang="en-US" sz="2400" cap="none" dirty="0" smtClean="0">
                          <a:latin typeface="DevLys 010" pitchFamily="2" charset="0"/>
                        </a:rPr>
                        <a:t>[k</a:t>
                      </a:r>
                    </a:p>
                    <a:p>
                      <a:pPr algn="ctr"/>
                      <a:r>
                        <a:rPr lang="en-US" sz="2400" cap="none" dirty="0" smtClean="0">
                          <a:latin typeface="DevLys 010" pitchFamily="2" charset="0"/>
                        </a:rPr>
                        <a:t>:</a:t>
                      </a:r>
                      <a:r>
                        <a:rPr lang="en-US" sz="2400" cap="none" dirty="0" err="1" smtClean="0">
                          <a:latin typeface="DevLys 010" pitchFamily="2" charset="0"/>
                        </a:rPr>
                        <a:t>i;s</a:t>
                      </a:r>
                      <a:r>
                        <a:rPr lang="en-US" sz="2400" cap="none" baseline="0" dirty="0" smtClean="0">
                          <a:latin typeface="DevLys 010" pitchFamily="2" charset="0"/>
                        </a:rPr>
                        <a:t> 15 </a:t>
                      </a:r>
                      <a:r>
                        <a:rPr lang="en-US" sz="2400" cap="none" baseline="0" dirty="0" err="1" smtClean="0">
                          <a:latin typeface="DevLys 010" pitchFamily="2" charset="0"/>
                        </a:rPr>
                        <a:t>yk</a:t>
                      </a:r>
                      <a:r>
                        <a:rPr lang="en-US" sz="2400" cap="none" baseline="0" dirty="0" smtClean="0">
                          <a:latin typeface="DevLys 010" pitchFamily="2" charset="0"/>
                        </a:rPr>
                        <a:t>[k</a:t>
                      </a:r>
                      <a:endParaRPr lang="en-US" sz="2400" dirty="0">
                        <a:latin typeface="DevLys 010" pitchFamily="2" charset="0"/>
                      </a:endParaRPr>
                    </a:p>
                  </a:txBody>
                  <a:tcPr marL="100770" marR="100770"/>
                </a:tc>
              </a:tr>
              <a:tr h="1219200">
                <a:tc>
                  <a:txBody>
                    <a:bodyPr/>
                    <a:lstStyle/>
                    <a:p>
                      <a:pPr algn="ctr"/>
                      <a:r>
                        <a:rPr lang="en-US" sz="2400" cap="none" dirty="0" err="1" smtClean="0">
                          <a:latin typeface="DevLys 010" pitchFamily="2" charset="0"/>
                        </a:rPr>
                        <a:t>uxjikfydk</a:t>
                      </a:r>
                      <a:r>
                        <a:rPr lang="en-US" sz="2400" cap="none" dirty="0" smtClean="0">
                          <a:latin typeface="DevLys 010" pitchFamily="2" charset="0"/>
                        </a:rPr>
                        <a:t> </a:t>
                      </a:r>
                      <a:r>
                        <a:rPr lang="en-US" sz="2400" cap="none" dirty="0" err="1" smtClean="0">
                          <a:latin typeface="DevLys 010" pitchFamily="2" charset="0"/>
                        </a:rPr>
                        <a:t>ifj"kn</a:t>
                      </a:r>
                      <a:endParaRPr lang="en-US" sz="2400" dirty="0">
                        <a:latin typeface="DevLys 010" pitchFamily="2" charset="0"/>
                      </a:endParaRPr>
                    </a:p>
                  </a:txBody>
                  <a:tcPr marL="100770" marR="100770"/>
                </a:tc>
                <a:tc>
                  <a:txBody>
                    <a:bodyPr/>
                    <a:lstStyle/>
                    <a:p>
                      <a:pPr algn="l"/>
                      <a:r>
                        <a:rPr lang="en-US" sz="2400" cap="none" dirty="0" smtClean="0">
                          <a:latin typeface="DevLys 010" pitchFamily="2" charset="0"/>
                        </a:rPr>
                        <a:t>1 </a:t>
                      </a:r>
                      <a:r>
                        <a:rPr lang="en-US" sz="2400" cap="none" dirty="0" err="1" smtClean="0">
                          <a:latin typeface="DevLys 010" pitchFamily="2" charset="0"/>
                        </a:rPr>
                        <a:t>yk</a:t>
                      </a:r>
                      <a:r>
                        <a:rPr lang="en-US" sz="2400" cap="none" dirty="0" smtClean="0">
                          <a:latin typeface="DevLys 010" pitchFamily="2" charset="0"/>
                        </a:rPr>
                        <a:t>[k </a:t>
                      </a:r>
                      <a:r>
                        <a:rPr lang="en-US" sz="2400" cap="none" dirty="0" err="1" smtClean="0">
                          <a:latin typeface="DevLys 010" pitchFamily="2" charset="0"/>
                        </a:rPr>
                        <a:t>ls</a:t>
                      </a:r>
                      <a:r>
                        <a:rPr lang="en-US" sz="2400" cap="none" dirty="0" smtClean="0">
                          <a:latin typeface="DevLys 010" pitchFamily="2" charset="0"/>
                        </a:rPr>
                        <a:t> </a:t>
                      </a:r>
                      <a:r>
                        <a:rPr lang="en-US" sz="2400" cap="none" dirty="0" err="1" smtClean="0">
                          <a:latin typeface="DevLys 010" pitchFamily="2" charset="0"/>
                        </a:rPr>
                        <a:t>vf</a:t>
                      </a:r>
                      <a:r>
                        <a:rPr lang="en-US" sz="2400" cap="none" dirty="0" smtClean="0">
                          <a:latin typeface="DevLys 010" pitchFamily="2" charset="0"/>
                        </a:rPr>
                        <a:t>/</a:t>
                      </a:r>
                      <a:r>
                        <a:rPr lang="en-US" sz="2400" cap="none" dirty="0" err="1" smtClean="0">
                          <a:latin typeface="DevLys 010" pitchFamily="2" charset="0"/>
                        </a:rPr>
                        <a:t>kd</a:t>
                      </a:r>
                      <a:endParaRPr lang="en-US" sz="2400" cap="none" dirty="0" smtClean="0">
                        <a:latin typeface="DevLys 010" pitchFamily="2" charset="0"/>
                      </a:endParaRPr>
                    </a:p>
                    <a:p>
                      <a:pPr algn="l"/>
                      <a:r>
                        <a:rPr lang="en-US" sz="2400" cap="none" dirty="0" smtClean="0">
                          <a:latin typeface="DevLys 010" pitchFamily="2" charset="0"/>
                        </a:rPr>
                        <a:t>50 </a:t>
                      </a:r>
                      <a:r>
                        <a:rPr lang="en-US" sz="2400" cap="none" dirty="0" err="1" smtClean="0">
                          <a:latin typeface="DevLys 010" pitchFamily="2" charset="0"/>
                        </a:rPr>
                        <a:t>gtkj</a:t>
                      </a:r>
                      <a:r>
                        <a:rPr lang="en-US" sz="2400" cap="none" baseline="0" dirty="0" smtClean="0">
                          <a:latin typeface="DevLys 010" pitchFamily="2" charset="0"/>
                        </a:rPr>
                        <a:t> </a:t>
                      </a:r>
                      <a:r>
                        <a:rPr lang="en-US" sz="2400" cap="none" baseline="0" dirty="0" err="1" smtClean="0">
                          <a:latin typeface="DevLys 010" pitchFamily="2" charset="0"/>
                        </a:rPr>
                        <a:t>ls</a:t>
                      </a:r>
                      <a:r>
                        <a:rPr lang="en-US" sz="2400" cap="none" baseline="0" dirty="0" smtClean="0">
                          <a:latin typeface="DevLys 010" pitchFamily="2" charset="0"/>
                        </a:rPr>
                        <a:t> 1 </a:t>
                      </a:r>
                      <a:r>
                        <a:rPr lang="en-US" sz="2400" cap="none" baseline="0" dirty="0" err="1" smtClean="0">
                          <a:latin typeface="DevLys 010" pitchFamily="2" charset="0"/>
                        </a:rPr>
                        <a:t>yk</a:t>
                      </a:r>
                      <a:r>
                        <a:rPr lang="en-US" sz="2400" cap="none" baseline="0" dirty="0" smtClean="0">
                          <a:latin typeface="DevLys 010" pitchFamily="2" charset="0"/>
                        </a:rPr>
                        <a:t>[k rd</a:t>
                      </a:r>
                      <a:r>
                        <a:rPr lang="en-US" sz="2400" cap="none" dirty="0" smtClean="0">
                          <a:latin typeface="DevLys 010" pitchFamily="2" charset="0"/>
                        </a:rPr>
                        <a:t> </a:t>
                      </a:r>
                    </a:p>
                    <a:p>
                      <a:pPr algn="l"/>
                      <a:r>
                        <a:rPr lang="en-US" sz="2400" cap="none" dirty="0" smtClean="0">
                          <a:latin typeface="DevLys 010" pitchFamily="2" charset="0"/>
                        </a:rPr>
                        <a:t>50</a:t>
                      </a:r>
                      <a:r>
                        <a:rPr lang="en-US" sz="2400" cap="none" baseline="0" dirty="0" smtClean="0">
                          <a:latin typeface="DevLys 010" pitchFamily="2" charset="0"/>
                        </a:rPr>
                        <a:t> </a:t>
                      </a:r>
                      <a:r>
                        <a:rPr lang="en-US" sz="2400" cap="none" baseline="0" dirty="0" err="1" smtClean="0">
                          <a:latin typeface="DevLys 010" pitchFamily="2" charset="0"/>
                        </a:rPr>
                        <a:t>gtkj</a:t>
                      </a:r>
                      <a:r>
                        <a:rPr lang="en-US" sz="2400" cap="none" baseline="0" dirty="0" smtClean="0">
                          <a:latin typeface="DevLys 010" pitchFamily="2" charset="0"/>
                        </a:rPr>
                        <a:t> </a:t>
                      </a:r>
                      <a:r>
                        <a:rPr lang="en-US" sz="2400" cap="none" baseline="0" dirty="0" err="1" smtClean="0">
                          <a:latin typeface="DevLys 010" pitchFamily="2" charset="0"/>
                        </a:rPr>
                        <a:t>ls</a:t>
                      </a:r>
                      <a:r>
                        <a:rPr lang="en-US" sz="2400" cap="none" baseline="0" dirty="0" smtClean="0">
                          <a:latin typeface="DevLys 010" pitchFamily="2" charset="0"/>
                        </a:rPr>
                        <a:t> de</a:t>
                      </a:r>
                      <a:endParaRPr lang="en-US" sz="2400" dirty="0">
                        <a:latin typeface="DevLys 010" pitchFamily="2" charset="0"/>
                      </a:endParaRPr>
                    </a:p>
                  </a:txBody>
                  <a:tcPr marL="100770" marR="100770"/>
                </a:tc>
                <a:tc>
                  <a:txBody>
                    <a:bodyPr/>
                    <a:lstStyle/>
                    <a:p>
                      <a:pPr algn="ctr"/>
                      <a:r>
                        <a:rPr lang="en-US" sz="2400" cap="none" dirty="0" smtClean="0">
                          <a:latin typeface="DevLys 010" pitchFamily="2" charset="0"/>
                        </a:rPr>
                        <a:t>:</a:t>
                      </a:r>
                      <a:r>
                        <a:rPr lang="en-US" sz="2400" cap="none" dirty="0" err="1" smtClean="0">
                          <a:latin typeface="DevLys 010" pitchFamily="2" charset="0"/>
                        </a:rPr>
                        <a:t>i;s</a:t>
                      </a:r>
                      <a:r>
                        <a:rPr lang="en-US" sz="2400" cap="none" dirty="0" smtClean="0">
                          <a:latin typeface="DevLys 010" pitchFamily="2" charset="0"/>
                        </a:rPr>
                        <a:t> 10 </a:t>
                      </a:r>
                      <a:r>
                        <a:rPr lang="en-US" sz="2400" cap="none" dirty="0" err="1" smtClean="0">
                          <a:latin typeface="DevLys 010" pitchFamily="2" charset="0"/>
                        </a:rPr>
                        <a:t>yk</a:t>
                      </a:r>
                      <a:r>
                        <a:rPr lang="en-US" sz="2400" cap="none" dirty="0" smtClean="0">
                          <a:latin typeface="DevLys 010" pitchFamily="2" charset="0"/>
                        </a:rPr>
                        <a:t>[k</a:t>
                      </a:r>
                    </a:p>
                    <a:p>
                      <a:pPr algn="ctr"/>
                      <a:r>
                        <a:rPr lang="en-US" sz="2400" cap="none" dirty="0" smtClean="0">
                          <a:latin typeface="DevLys 010" pitchFamily="2" charset="0"/>
                        </a:rPr>
                        <a:t>:</a:t>
                      </a:r>
                      <a:r>
                        <a:rPr lang="en-US" sz="2400" cap="none" dirty="0" err="1" smtClean="0">
                          <a:latin typeface="DevLys 010" pitchFamily="2" charset="0"/>
                        </a:rPr>
                        <a:t>i;s</a:t>
                      </a:r>
                      <a:r>
                        <a:rPr lang="en-US" sz="2400" cap="none" baseline="0" dirty="0" smtClean="0">
                          <a:latin typeface="DevLys 010" pitchFamily="2" charset="0"/>
                        </a:rPr>
                        <a:t> 06 </a:t>
                      </a:r>
                      <a:r>
                        <a:rPr lang="en-US" sz="2400" cap="none" baseline="0" dirty="0" err="1" smtClean="0">
                          <a:latin typeface="DevLys 010" pitchFamily="2" charset="0"/>
                        </a:rPr>
                        <a:t>yk</a:t>
                      </a:r>
                      <a:r>
                        <a:rPr lang="en-US" sz="2400" cap="none" baseline="0" dirty="0" smtClean="0">
                          <a:latin typeface="DevLys 010" pitchFamily="2" charset="0"/>
                        </a:rPr>
                        <a:t>[k</a:t>
                      </a:r>
                    </a:p>
                    <a:p>
                      <a:pPr marL="0" marR="0" indent="0" algn="ctr" defTabSz="914400" rtl="0" eaLnBrk="1" fontAlgn="auto" latinLnBrk="0" hangingPunct="1">
                        <a:lnSpc>
                          <a:spcPct val="100000"/>
                        </a:lnSpc>
                        <a:spcBef>
                          <a:spcPts val="0"/>
                        </a:spcBef>
                        <a:spcAft>
                          <a:spcPts val="0"/>
                        </a:spcAft>
                        <a:buClrTx/>
                        <a:buSzTx/>
                        <a:buFontTx/>
                        <a:buNone/>
                        <a:tabLst/>
                        <a:defRPr/>
                      </a:pPr>
                      <a:r>
                        <a:rPr lang="en-US" sz="2400" cap="none" dirty="0" smtClean="0">
                          <a:latin typeface="DevLys 010" pitchFamily="2" charset="0"/>
                        </a:rPr>
                        <a:t>:</a:t>
                      </a:r>
                      <a:r>
                        <a:rPr lang="en-US" sz="2400" cap="none" dirty="0" err="1" smtClean="0">
                          <a:latin typeface="DevLys 010" pitchFamily="2" charset="0"/>
                        </a:rPr>
                        <a:t>i;s</a:t>
                      </a:r>
                      <a:r>
                        <a:rPr lang="en-US" sz="2400" cap="none" baseline="0" dirty="0" smtClean="0">
                          <a:latin typeface="DevLys 010" pitchFamily="2" charset="0"/>
                        </a:rPr>
                        <a:t> 04 </a:t>
                      </a:r>
                      <a:r>
                        <a:rPr lang="en-US" sz="2400" cap="none" baseline="0" dirty="0" err="1" smtClean="0">
                          <a:latin typeface="DevLys 010" pitchFamily="2" charset="0"/>
                        </a:rPr>
                        <a:t>yk</a:t>
                      </a:r>
                      <a:r>
                        <a:rPr lang="en-US" sz="2400" cap="none" baseline="0" dirty="0" smtClean="0">
                          <a:latin typeface="DevLys 010" pitchFamily="2" charset="0"/>
                        </a:rPr>
                        <a:t>[k</a:t>
                      </a:r>
                      <a:endParaRPr lang="en-US" sz="2400" dirty="0" smtClean="0">
                        <a:latin typeface="DevLys 010" pitchFamily="2" charset="0"/>
                      </a:endParaRPr>
                    </a:p>
                  </a:txBody>
                  <a:tcPr marL="100770" marR="100770"/>
                </a:tc>
              </a:tr>
              <a:tr h="482958">
                <a:tc>
                  <a:txBody>
                    <a:bodyPr/>
                    <a:lstStyle/>
                    <a:p>
                      <a:pPr algn="ctr"/>
                      <a:r>
                        <a:rPr lang="en-US" sz="2400" cap="none" dirty="0" err="1" smtClean="0">
                          <a:latin typeface="DevLys 010" pitchFamily="2" charset="0"/>
                        </a:rPr>
                        <a:t>uxj</a:t>
                      </a:r>
                      <a:r>
                        <a:rPr lang="en-US" sz="2400" cap="none" baseline="0" dirty="0" smtClean="0">
                          <a:latin typeface="DevLys 010" pitchFamily="2" charset="0"/>
                        </a:rPr>
                        <a:t> </a:t>
                      </a:r>
                      <a:r>
                        <a:rPr lang="en-US" sz="2400" cap="none" baseline="0" dirty="0" err="1" smtClean="0">
                          <a:latin typeface="DevLys 010" pitchFamily="2" charset="0"/>
                        </a:rPr>
                        <a:t>ifj"kn</a:t>
                      </a:r>
                      <a:endParaRPr lang="en-US" sz="2400" dirty="0">
                        <a:latin typeface="DevLys 010" pitchFamily="2" charset="0"/>
                      </a:endParaRPr>
                    </a:p>
                  </a:txBody>
                  <a:tcPr marL="100770" marR="100770"/>
                </a:tc>
                <a:tc>
                  <a:txBody>
                    <a:bodyPr/>
                    <a:lstStyle/>
                    <a:p>
                      <a:pPr algn="ctr"/>
                      <a:endParaRPr lang="en-US" sz="2400" dirty="0">
                        <a:latin typeface="DevLys 010" pitchFamily="2" charset="0"/>
                      </a:endParaRPr>
                    </a:p>
                  </a:txBody>
                  <a:tcPr marL="100770" marR="100770"/>
                </a:tc>
                <a:tc>
                  <a:txBody>
                    <a:bodyPr/>
                    <a:lstStyle/>
                    <a:p>
                      <a:pPr algn="ctr"/>
                      <a:r>
                        <a:rPr lang="en-US" sz="2400" cap="none" dirty="0" smtClean="0">
                          <a:latin typeface="DevLys 010" pitchFamily="2" charset="0"/>
                        </a:rPr>
                        <a:t>:</a:t>
                      </a:r>
                      <a:r>
                        <a:rPr lang="en-US" sz="2400" cap="none" dirty="0" err="1" smtClean="0">
                          <a:latin typeface="DevLys 010" pitchFamily="2" charset="0"/>
                        </a:rPr>
                        <a:t>i;s</a:t>
                      </a:r>
                      <a:r>
                        <a:rPr lang="en-US" sz="2400" cap="none" dirty="0" smtClean="0">
                          <a:latin typeface="DevLys 010" pitchFamily="2" charset="0"/>
                        </a:rPr>
                        <a:t> 03 </a:t>
                      </a:r>
                      <a:r>
                        <a:rPr lang="en-US" sz="2400" cap="none" dirty="0" err="1" smtClean="0">
                          <a:latin typeface="DevLys 010" pitchFamily="2" charset="0"/>
                        </a:rPr>
                        <a:t>yk</a:t>
                      </a:r>
                      <a:r>
                        <a:rPr lang="en-US" sz="2400" cap="none" dirty="0" smtClean="0">
                          <a:latin typeface="DevLys 010" pitchFamily="2" charset="0"/>
                        </a:rPr>
                        <a:t>[k</a:t>
                      </a:r>
                    </a:p>
                    <a:p>
                      <a:pPr algn="ctr"/>
                      <a:endParaRPr lang="en-US" sz="2400" dirty="0">
                        <a:latin typeface="DevLys 010" pitchFamily="2" charset="0"/>
                      </a:endParaRPr>
                    </a:p>
                  </a:txBody>
                  <a:tcPr marL="100770" marR="100770"/>
                </a:tc>
              </a:tr>
            </a:tbl>
          </a:graphicData>
        </a:graphic>
      </p:graphicFrame>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
        <p:nvSpPr>
          <p:cNvPr id="5" name="Rectangle 4"/>
          <p:cNvSpPr/>
          <p:nvPr/>
        </p:nvSpPr>
        <p:spPr>
          <a:xfrm>
            <a:off x="440911" y="6107668"/>
            <a:ext cx="8322089" cy="523220"/>
          </a:xfrm>
          <a:prstGeom prst="rect">
            <a:avLst/>
          </a:prstGeom>
        </p:spPr>
        <p:txBody>
          <a:bodyPr wrap="square">
            <a:spAutoFit/>
          </a:bodyPr>
          <a:lstStyle/>
          <a:p>
            <a:r>
              <a:rPr lang="en-GB" sz="2800" dirty="0" err="1" smtClean="0">
                <a:latin typeface="Kruti Dev 010" pitchFamily="2" charset="0"/>
              </a:rPr>
              <a:t>uksV</a:t>
            </a:r>
            <a:r>
              <a:rPr lang="en-GB" sz="2800" dirty="0" smtClean="0">
                <a:latin typeface="Kruti Dev 010" pitchFamily="2" charset="0"/>
              </a:rPr>
              <a:t> &amp; </a:t>
            </a:r>
            <a:r>
              <a:rPr lang="en-GB" sz="2800" dirty="0" err="1" smtClean="0">
                <a:latin typeface="Kruti Dev 010" pitchFamily="2" charset="0"/>
              </a:rPr>
              <a:t>vk;ksx</a:t>
            </a:r>
            <a:r>
              <a:rPr lang="en-GB" sz="2800" dirty="0" smtClean="0">
                <a:latin typeface="Kruti Dev 010" pitchFamily="2" charset="0"/>
              </a:rPr>
              <a:t> </a:t>
            </a:r>
            <a:r>
              <a:rPr lang="en-GB" sz="2800" dirty="0" err="1" smtClean="0">
                <a:latin typeface="Kruti Dev 010" pitchFamily="2" charset="0"/>
              </a:rPr>
              <a:t>ds</a:t>
            </a:r>
            <a:r>
              <a:rPr lang="en-GB" sz="2800" dirty="0" smtClean="0">
                <a:latin typeface="Kruti Dev 010" pitchFamily="2" charset="0"/>
              </a:rPr>
              <a:t> </a:t>
            </a:r>
            <a:r>
              <a:rPr lang="en-GB" sz="2800" dirty="0" err="1" smtClean="0">
                <a:latin typeface="Kruti Dev 010" pitchFamily="2" charset="0"/>
              </a:rPr>
              <a:t>uohure</a:t>
            </a:r>
            <a:r>
              <a:rPr lang="en-GB" sz="2800" dirty="0" smtClean="0">
                <a:latin typeface="Kruti Dev 010" pitchFamily="2" charset="0"/>
              </a:rPr>
              <a:t> </a:t>
            </a:r>
            <a:r>
              <a:rPr lang="en-GB" sz="2800" dirty="0" err="1" smtClean="0">
                <a:latin typeface="Kruti Dev 010" pitchFamily="2" charset="0"/>
              </a:rPr>
              <a:t>funsZ'k</a:t>
            </a:r>
            <a:r>
              <a:rPr lang="en-GB" sz="2800" dirty="0" smtClean="0">
                <a:latin typeface="Kruti Dev 010" pitchFamily="2" charset="0"/>
              </a:rPr>
              <a:t> ns[</a:t>
            </a:r>
            <a:r>
              <a:rPr lang="en-GB" sz="2800" dirty="0" err="1" smtClean="0">
                <a:latin typeface="Kruti Dev 010" pitchFamily="2" charset="0"/>
              </a:rPr>
              <a:t>ksa</a:t>
            </a:r>
            <a:r>
              <a:rPr lang="en-GB" sz="2800" dirty="0" smtClean="0">
                <a:latin typeface="Kruti Dev 010" pitchFamily="2" charset="0"/>
              </a:rPr>
              <a:t> A </a:t>
            </a:r>
            <a:endParaRPr lang="en-US" sz="28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28600"/>
            <a:ext cx="7162800" cy="1143000"/>
          </a:xfrm>
        </p:spPr>
        <p:txBody>
          <a:bodyPr>
            <a:normAutofit fontScale="90000"/>
          </a:bodyPr>
          <a:lstStyle/>
          <a:p>
            <a:pPr algn="ctr"/>
            <a:r>
              <a:rPr lang="en-US" sz="4800" b="1" cap="none" dirty="0" err="1" smtClean="0">
                <a:solidFill>
                  <a:srgbClr val="0070C0"/>
                </a:solidFill>
                <a:latin typeface="Kruti Dev 010" pitchFamily="2" charset="0"/>
              </a:rPr>
              <a:t>fuokZpu</a:t>
            </a:r>
            <a:r>
              <a:rPr lang="en-US" sz="4800" b="1" cap="none" dirty="0" smtClean="0">
                <a:solidFill>
                  <a:srgbClr val="0070C0"/>
                </a:solidFill>
                <a:latin typeface="Kruti Dev 010" pitchFamily="2" charset="0"/>
              </a:rPr>
              <a:t> O;; </a:t>
            </a:r>
            <a:r>
              <a:rPr lang="en-US" sz="4800" b="1" cap="none" dirty="0" err="1" smtClean="0">
                <a:solidFill>
                  <a:srgbClr val="0070C0"/>
                </a:solidFill>
                <a:latin typeface="Kruti Dev 010" pitchFamily="2" charset="0"/>
              </a:rPr>
              <a:t>ys</a:t>
            </a:r>
            <a:r>
              <a:rPr lang="en-US" sz="4800" b="1" cap="none" dirty="0" smtClean="0">
                <a:solidFill>
                  <a:srgbClr val="0070C0"/>
                </a:solidFill>
                <a:latin typeface="Kruti Dev 010" pitchFamily="2" charset="0"/>
              </a:rPr>
              <a:t>[</a:t>
            </a:r>
            <a:r>
              <a:rPr lang="en-US" sz="4800" b="1" cap="none" dirty="0" err="1" smtClean="0">
                <a:solidFill>
                  <a:srgbClr val="0070C0"/>
                </a:solidFill>
                <a:latin typeface="Kruti Dev 010" pitchFamily="2" charset="0"/>
              </a:rPr>
              <a:t>kk</a:t>
            </a:r>
            <a:r>
              <a:rPr lang="en-US" sz="4800" b="1" cap="none" dirty="0" smtClean="0">
                <a:solidFill>
                  <a:prstClr val="black"/>
                </a:solidFill>
                <a:latin typeface="Kruti Dev 010" pitchFamily="2" charset="0"/>
              </a:rPr>
              <a:t/>
            </a:r>
            <a:br>
              <a:rPr lang="en-US" sz="4800" b="1" cap="none" dirty="0" smtClean="0">
                <a:solidFill>
                  <a:prstClr val="black"/>
                </a:solidFill>
                <a:latin typeface="Kruti Dev 010" pitchFamily="2" charset="0"/>
              </a:rPr>
            </a:br>
            <a:r>
              <a:rPr lang="en-US" sz="3200" b="1" cap="none" dirty="0" smtClean="0">
                <a:solidFill>
                  <a:srgbClr val="C00000"/>
                </a:solidFill>
                <a:latin typeface="Kruti Dev 010" pitchFamily="2" charset="0"/>
              </a:rPr>
              <a:t>¼ik"kZn gsrq½</a:t>
            </a:r>
            <a:endParaRPr lang="en-US" dirty="0">
              <a:solidFill>
                <a:srgbClr val="C00000"/>
              </a:solidFill>
            </a:endParaRPr>
          </a:p>
        </p:txBody>
      </p:sp>
      <p:graphicFrame>
        <p:nvGraphicFramePr>
          <p:cNvPr id="4" name="Content Placeholder 3"/>
          <p:cNvGraphicFramePr>
            <a:graphicFrameLocks noGrp="1"/>
          </p:cNvGraphicFramePr>
          <p:nvPr>
            <p:ph idx="1"/>
          </p:nvPr>
        </p:nvGraphicFramePr>
        <p:xfrm>
          <a:off x="1142999" y="1600200"/>
          <a:ext cx="7696201" cy="3810000"/>
        </p:xfrm>
        <a:graphic>
          <a:graphicData uri="http://schemas.openxmlformats.org/drawingml/2006/table">
            <a:tbl>
              <a:tblPr firstRow="1" bandRow="1"/>
              <a:tblGrid>
                <a:gridCol w="2017451"/>
                <a:gridCol w="3287697"/>
                <a:gridCol w="2391053"/>
              </a:tblGrid>
              <a:tr h="1232647">
                <a:tc>
                  <a:txBody>
                    <a:bodyPr/>
                    <a:lstStyle/>
                    <a:p>
                      <a:pPr algn="ctr"/>
                      <a:r>
                        <a:rPr lang="en-US" sz="2400" cap="none" dirty="0" err="1" smtClean="0">
                          <a:latin typeface="DevLys 010" pitchFamily="2" charset="0"/>
                        </a:rPr>
                        <a:t>uxjh</a:t>
                      </a:r>
                      <a:r>
                        <a:rPr lang="en-US" sz="2400" cap="none" dirty="0" smtClean="0">
                          <a:latin typeface="DevLys 010" pitchFamily="2" charset="0"/>
                        </a:rPr>
                        <a:t>;</a:t>
                      </a:r>
                      <a:r>
                        <a:rPr lang="en-US" sz="2400" cap="none" baseline="0" dirty="0" smtClean="0">
                          <a:latin typeface="DevLys 010" pitchFamily="2" charset="0"/>
                        </a:rPr>
                        <a:t> </a:t>
                      </a:r>
                      <a:r>
                        <a:rPr lang="en-US" sz="2400" cap="none" baseline="0" dirty="0" err="1" smtClean="0">
                          <a:latin typeface="DevLys 010" pitchFamily="2" charset="0"/>
                        </a:rPr>
                        <a:t>fudk</a:t>
                      </a:r>
                      <a:r>
                        <a:rPr lang="en-US" sz="2400" cap="none" baseline="0" dirty="0" smtClean="0">
                          <a:latin typeface="DevLys 010" pitchFamily="2" charset="0"/>
                        </a:rPr>
                        <a:t>; </a:t>
                      </a:r>
                      <a:r>
                        <a:rPr lang="en-US" sz="2400" cap="none" baseline="0" dirty="0" err="1" smtClean="0">
                          <a:latin typeface="DevLys 010" pitchFamily="2" charset="0"/>
                        </a:rPr>
                        <a:t>dk</a:t>
                      </a:r>
                      <a:r>
                        <a:rPr lang="en-US" sz="2400" cap="none" baseline="0" dirty="0" smtClean="0">
                          <a:latin typeface="DevLys 010" pitchFamily="2" charset="0"/>
                        </a:rPr>
                        <a:t> </a:t>
                      </a:r>
                      <a:r>
                        <a:rPr lang="en-US" sz="2400" cap="none" baseline="0" dirty="0" err="1" smtClean="0">
                          <a:latin typeface="DevLys 010" pitchFamily="2" charset="0"/>
                        </a:rPr>
                        <a:t>izdkj</a:t>
                      </a:r>
                      <a:endParaRPr lang="en-US" sz="2400" cap="none" baseline="0" dirty="0" smtClean="0">
                        <a:latin typeface="DevLys 010" pitchFamily="2" charset="0"/>
                      </a:endParaRPr>
                    </a:p>
                    <a:p>
                      <a:pPr algn="ctr"/>
                      <a:r>
                        <a:rPr lang="en-US" sz="2400" cap="none" baseline="0" dirty="0" smtClean="0">
                          <a:latin typeface="DevLys 010" pitchFamily="2" charset="0"/>
                        </a:rPr>
                        <a:t>¼1½</a:t>
                      </a:r>
                      <a:endParaRPr lang="en-US" sz="2400" dirty="0">
                        <a:latin typeface="DevLys 010" pitchFamily="2" charset="0"/>
                      </a:endParaRPr>
                    </a:p>
                  </a:txBody>
                  <a:tcPr/>
                </a:tc>
                <a:tc>
                  <a:txBody>
                    <a:bodyPr/>
                    <a:lstStyle/>
                    <a:p>
                      <a:pPr algn="ctr"/>
                      <a:r>
                        <a:rPr lang="en-US" sz="2400" cap="none" dirty="0" smtClean="0">
                          <a:latin typeface="DevLys 010" pitchFamily="2" charset="0"/>
                        </a:rPr>
                        <a:t>2011 dh tux.kuk </a:t>
                      </a:r>
                      <a:r>
                        <a:rPr lang="en-US" sz="2400" cap="none" dirty="0" err="1" smtClean="0">
                          <a:latin typeface="DevLys 010" pitchFamily="2" charset="0"/>
                        </a:rPr>
                        <a:t>ds</a:t>
                      </a:r>
                      <a:r>
                        <a:rPr lang="en-US" sz="2400" cap="none" dirty="0" smtClean="0">
                          <a:latin typeface="DevLys 010" pitchFamily="2" charset="0"/>
                        </a:rPr>
                        <a:t> </a:t>
                      </a:r>
                      <a:r>
                        <a:rPr lang="en-US" sz="2400" cap="none" dirty="0" err="1" smtClean="0">
                          <a:latin typeface="DevLys 010" pitchFamily="2" charset="0"/>
                        </a:rPr>
                        <a:t>vuqlkj</a:t>
                      </a:r>
                      <a:r>
                        <a:rPr lang="en-US" sz="2400" cap="none" dirty="0" smtClean="0">
                          <a:latin typeface="DevLys 010" pitchFamily="2" charset="0"/>
                        </a:rPr>
                        <a:t> </a:t>
                      </a:r>
                      <a:r>
                        <a:rPr lang="en-US" sz="2400" cap="none" dirty="0" err="1" smtClean="0">
                          <a:latin typeface="DevLys 010" pitchFamily="2" charset="0"/>
                        </a:rPr>
                        <a:t>tula</a:t>
                      </a:r>
                      <a:r>
                        <a:rPr lang="en-US" sz="2400" cap="none" dirty="0" smtClean="0">
                          <a:latin typeface="DevLys 010" pitchFamily="2" charset="0"/>
                        </a:rPr>
                        <a:t>[;k</a:t>
                      </a:r>
                    </a:p>
                    <a:p>
                      <a:pPr algn="ctr"/>
                      <a:r>
                        <a:rPr lang="en-US" sz="2400" cap="none" dirty="0" smtClean="0">
                          <a:latin typeface="DevLys 010" pitchFamily="2" charset="0"/>
                        </a:rPr>
                        <a:t>¼2½</a:t>
                      </a:r>
                      <a:endParaRPr lang="en-US" sz="2400" dirty="0">
                        <a:latin typeface="DevLys 010" pitchFamily="2" charset="0"/>
                      </a:endParaRPr>
                    </a:p>
                  </a:txBody>
                  <a:tcPr/>
                </a:tc>
                <a:tc>
                  <a:txBody>
                    <a:bodyPr/>
                    <a:lstStyle/>
                    <a:p>
                      <a:pPr algn="ctr"/>
                      <a:r>
                        <a:rPr lang="en-US" sz="2400" cap="none" dirty="0" err="1" smtClean="0">
                          <a:latin typeface="DevLys 010" pitchFamily="2" charset="0"/>
                        </a:rPr>
                        <a:t>fuokZpu</a:t>
                      </a:r>
                      <a:r>
                        <a:rPr lang="en-US" sz="2400" cap="none" baseline="0" dirty="0" smtClean="0">
                          <a:latin typeface="DevLys 010" pitchFamily="2" charset="0"/>
                        </a:rPr>
                        <a:t> O;; dh </a:t>
                      </a:r>
                      <a:r>
                        <a:rPr lang="en-US" sz="2400" cap="none" baseline="0" dirty="0" err="1" smtClean="0">
                          <a:latin typeface="DevLys 010" pitchFamily="2" charset="0"/>
                        </a:rPr>
                        <a:t>vf</a:t>
                      </a:r>
                      <a:r>
                        <a:rPr lang="en-US" sz="2400" cap="none" baseline="0" dirty="0" smtClean="0">
                          <a:latin typeface="DevLys 010" pitchFamily="2" charset="0"/>
                        </a:rPr>
                        <a:t>/</a:t>
                      </a:r>
                      <a:r>
                        <a:rPr lang="en-US" sz="2400" cap="none" baseline="0" dirty="0" err="1" smtClean="0">
                          <a:latin typeface="DevLys 010" pitchFamily="2" charset="0"/>
                        </a:rPr>
                        <a:t>kdre</a:t>
                      </a:r>
                      <a:r>
                        <a:rPr lang="en-US" sz="2400" cap="none" baseline="0" dirty="0" smtClean="0">
                          <a:latin typeface="DevLys 010" pitchFamily="2" charset="0"/>
                        </a:rPr>
                        <a:t> </a:t>
                      </a:r>
                      <a:r>
                        <a:rPr lang="en-US" sz="2400" cap="none" baseline="0" dirty="0" err="1" smtClean="0">
                          <a:latin typeface="DevLys 010" pitchFamily="2" charset="0"/>
                        </a:rPr>
                        <a:t>lhek</a:t>
                      </a:r>
                      <a:endParaRPr lang="en-US" sz="2400" cap="none" baseline="0" dirty="0" smtClean="0">
                        <a:latin typeface="DevLys 010" pitchFamily="2" charset="0"/>
                      </a:endParaRPr>
                    </a:p>
                    <a:p>
                      <a:pPr algn="ctr"/>
                      <a:r>
                        <a:rPr lang="en-US" sz="2400" cap="none" baseline="0" dirty="0" smtClean="0">
                          <a:latin typeface="DevLys 010" pitchFamily="2" charset="0"/>
                        </a:rPr>
                        <a:t>¼3½</a:t>
                      </a:r>
                    </a:p>
                  </a:txBody>
                  <a:tcPr/>
                </a:tc>
              </a:tr>
              <a:tr h="859118">
                <a:tc>
                  <a:txBody>
                    <a:bodyPr/>
                    <a:lstStyle/>
                    <a:p>
                      <a:pPr algn="ctr"/>
                      <a:r>
                        <a:rPr lang="en-US" sz="2400" cap="none" dirty="0" err="1" smtClean="0">
                          <a:latin typeface="DevLys 010" pitchFamily="2" charset="0"/>
                        </a:rPr>
                        <a:t>uxjikfyd</a:t>
                      </a:r>
                      <a:r>
                        <a:rPr lang="en-US" sz="2400" cap="none" dirty="0" smtClean="0">
                          <a:latin typeface="DevLys 010" pitchFamily="2" charset="0"/>
                        </a:rPr>
                        <a:t> </a:t>
                      </a:r>
                      <a:r>
                        <a:rPr lang="en-US" sz="2400" cap="none" dirty="0" err="1" smtClean="0">
                          <a:latin typeface="DevLys 010" pitchFamily="2" charset="0"/>
                        </a:rPr>
                        <a:t>fuxe</a:t>
                      </a:r>
                      <a:endParaRPr lang="en-US" sz="2400" dirty="0">
                        <a:latin typeface="DevLys 010" pitchFamily="2" charset="0"/>
                      </a:endParaRPr>
                    </a:p>
                  </a:txBody>
                  <a:tcPr/>
                </a:tc>
                <a:tc>
                  <a:txBody>
                    <a:bodyPr/>
                    <a:lstStyle/>
                    <a:p>
                      <a:pPr algn="l"/>
                      <a:r>
                        <a:rPr lang="en-US" sz="2400" cap="none" dirty="0" smtClean="0">
                          <a:latin typeface="DevLys 010" pitchFamily="2" charset="0"/>
                        </a:rPr>
                        <a:t>¼,d½ 10 </a:t>
                      </a:r>
                      <a:r>
                        <a:rPr lang="en-US" sz="2400" cap="none" dirty="0" err="1" smtClean="0">
                          <a:latin typeface="DevLys 010" pitchFamily="2" charset="0"/>
                        </a:rPr>
                        <a:t>yk</a:t>
                      </a:r>
                      <a:r>
                        <a:rPr lang="en-US" sz="2400" cap="none" dirty="0" smtClean="0">
                          <a:latin typeface="DevLys 010" pitchFamily="2" charset="0"/>
                        </a:rPr>
                        <a:t>[k </a:t>
                      </a:r>
                      <a:r>
                        <a:rPr lang="en-US" sz="2400" cap="none" dirty="0" err="1" smtClean="0">
                          <a:latin typeface="DevLys 010" pitchFamily="2" charset="0"/>
                        </a:rPr>
                        <a:t>ls</a:t>
                      </a:r>
                      <a:r>
                        <a:rPr lang="en-US" sz="2400" cap="none" dirty="0" smtClean="0">
                          <a:latin typeface="DevLys 010" pitchFamily="2" charset="0"/>
                        </a:rPr>
                        <a:t> </a:t>
                      </a:r>
                      <a:r>
                        <a:rPr lang="en-US" sz="2400" cap="none" dirty="0" err="1" smtClean="0">
                          <a:latin typeface="DevLys 010" pitchFamily="2" charset="0"/>
                        </a:rPr>
                        <a:t>vf</a:t>
                      </a:r>
                      <a:r>
                        <a:rPr lang="en-US" sz="2400" cap="none" dirty="0" smtClean="0">
                          <a:latin typeface="DevLys 010" pitchFamily="2" charset="0"/>
                        </a:rPr>
                        <a:t>/</a:t>
                      </a:r>
                      <a:r>
                        <a:rPr lang="en-US" sz="2400" cap="none" dirty="0" err="1" smtClean="0">
                          <a:latin typeface="DevLys 010" pitchFamily="2" charset="0"/>
                        </a:rPr>
                        <a:t>kd</a:t>
                      </a:r>
                      <a:endParaRPr lang="en-US" sz="2400" cap="none" dirty="0" smtClean="0">
                        <a:latin typeface="DevLys 010" pitchFamily="2" charset="0"/>
                      </a:endParaRPr>
                    </a:p>
                    <a:p>
                      <a:pPr algn="l"/>
                      <a:r>
                        <a:rPr lang="en-US" sz="2400" cap="none" dirty="0" smtClean="0">
                          <a:latin typeface="DevLys 010" pitchFamily="2" charset="0"/>
                        </a:rPr>
                        <a:t>¼nks½  10 </a:t>
                      </a:r>
                      <a:r>
                        <a:rPr lang="en-US" sz="2400" cap="none" dirty="0" err="1" smtClean="0">
                          <a:latin typeface="DevLys 010" pitchFamily="2" charset="0"/>
                        </a:rPr>
                        <a:t>yk</a:t>
                      </a:r>
                      <a:r>
                        <a:rPr lang="en-US" sz="2400" cap="none" dirty="0" smtClean="0">
                          <a:latin typeface="DevLys 010" pitchFamily="2" charset="0"/>
                        </a:rPr>
                        <a:t>[k </a:t>
                      </a:r>
                      <a:r>
                        <a:rPr lang="en-US" sz="2400" cap="none" dirty="0" err="1" smtClean="0">
                          <a:latin typeface="DevLys 010" pitchFamily="2" charset="0"/>
                        </a:rPr>
                        <a:t>ls</a:t>
                      </a:r>
                      <a:r>
                        <a:rPr lang="en-US" sz="2400" cap="none" dirty="0" smtClean="0">
                          <a:latin typeface="DevLys 010" pitchFamily="2" charset="0"/>
                        </a:rPr>
                        <a:t> de</a:t>
                      </a:r>
                    </a:p>
                  </a:txBody>
                  <a:tcPr/>
                </a:tc>
                <a:tc>
                  <a:txBody>
                    <a:bodyPr/>
                    <a:lstStyle/>
                    <a:p>
                      <a:pPr algn="ctr"/>
                      <a:r>
                        <a:rPr lang="en-US" sz="2400" cap="none" dirty="0" smtClean="0">
                          <a:latin typeface="DevLys 010" pitchFamily="2" charset="0"/>
                        </a:rPr>
                        <a:t>¼,d½ :- 8-5 </a:t>
                      </a:r>
                      <a:r>
                        <a:rPr lang="en-US" sz="2400" cap="none" dirty="0" err="1" smtClean="0">
                          <a:latin typeface="DevLys 010" pitchFamily="2" charset="0"/>
                        </a:rPr>
                        <a:t>yk</a:t>
                      </a:r>
                      <a:r>
                        <a:rPr lang="en-US" sz="2400" cap="none" dirty="0" smtClean="0">
                          <a:latin typeface="DevLys 010" pitchFamily="2" charset="0"/>
                        </a:rPr>
                        <a:t>[k</a:t>
                      </a:r>
                    </a:p>
                    <a:p>
                      <a:pPr algn="ctr"/>
                      <a:r>
                        <a:rPr lang="en-US" sz="2400" cap="none" dirty="0" smtClean="0">
                          <a:latin typeface="DevLys 010" pitchFamily="2" charset="0"/>
                        </a:rPr>
                        <a:t>¼nks½ :-</a:t>
                      </a:r>
                      <a:r>
                        <a:rPr lang="en-US" sz="2400" cap="none" baseline="0" dirty="0" smtClean="0">
                          <a:latin typeface="DevLys 010" pitchFamily="2" charset="0"/>
                        </a:rPr>
                        <a:t> 3-75 </a:t>
                      </a:r>
                      <a:r>
                        <a:rPr lang="en-US" sz="2400" cap="none" baseline="0" dirty="0" err="1" smtClean="0">
                          <a:latin typeface="DevLys 010" pitchFamily="2" charset="0"/>
                        </a:rPr>
                        <a:t>yk</a:t>
                      </a:r>
                      <a:r>
                        <a:rPr lang="en-US" sz="2400" cap="none" baseline="0" dirty="0" smtClean="0">
                          <a:latin typeface="DevLys 010" pitchFamily="2" charset="0"/>
                        </a:rPr>
                        <a:t>[k</a:t>
                      </a:r>
                      <a:endParaRPr lang="en-US" sz="2400" dirty="0">
                        <a:latin typeface="DevLys 010" pitchFamily="2" charset="0"/>
                      </a:endParaRPr>
                    </a:p>
                  </a:txBody>
                  <a:tcPr/>
                </a:tc>
              </a:tr>
              <a:tr h="1232647">
                <a:tc>
                  <a:txBody>
                    <a:bodyPr/>
                    <a:lstStyle/>
                    <a:p>
                      <a:pPr algn="ctr"/>
                      <a:r>
                        <a:rPr lang="en-US" sz="2400" cap="none" dirty="0" err="1" smtClean="0">
                          <a:latin typeface="DevLys 010" pitchFamily="2" charset="0"/>
                        </a:rPr>
                        <a:t>uxjikfydk</a:t>
                      </a:r>
                      <a:r>
                        <a:rPr lang="en-US" sz="2400" cap="none" dirty="0" smtClean="0">
                          <a:latin typeface="DevLys 010" pitchFamily="2" charset="0"/>
                        </a:rPr>
                        <a:t> </a:t>
                      </a:r>
                      <a:r>
                        <a:rPr lang="en-US" sz="2400" cap="none" dirty="0" err="1" smtClean="0">
                          <a:latin typeface="DevLys 010" pitchFamily="2" charset="0"/>
                        </a:rPr>
                        <a:t>ifj"kn</a:t>
                      </a:r>
                      <a:endParaRPr lang="en-US" sz="2400" dirty="0">
                        <a:latin typeface="DevLys 010" pitchFamily="2" charset="0"/>
                      </a:endParaRPr>
                    </a:p>
                  </a:txBody>
                  <a:tcPr/>
                </a:tc>
                <a:tc>
                  <a:txBody>
                    <a:bodyPr/>
                    <a:lstStyle/>
                    <a:p>
                      <a:pPr algn="l"/>
                      <a:r>
                        <a:rPr lang="en-US" sz="2400" cap="none" dirty="0" smtClean="0">
                          <a:latin typeface="DevLys 010" pitchFamily="2" charset="0"/>
                        </a:rPr>
                        <a:t>¼,d½ 1 </a:t>
                      </a:r>
                      <a:r>
                        <a:rPr lang="en-US" sz="2400" cap="none" dirty="0" err="1" smtClean="0">
                          <a:latin typeface="DevLys 010" pitchFamily="2" charset="0"/>
                        </a:rPr>
                        <a:t>yk</a:t>
                      </a:r>
                      <a:r>
                        <a:rPr lang="en-US" sz="2400" cap="none" dirty="0" smtClean="0">
                          <a:latin typeface="DevLys 010" pitchFamily="2" charset="0"/>
                        </a:rPr>
                        <a:t>[k </a:t>
                      </a:r>
                      <a:r>
                        <a:rPr lang="en-US" sz="2400" cap="none" dirty="0" err="1" smtClean="0">
                          <a:latin typeface="DevLys 010" pitchFamily="2" charset="0"/>
                        </a:rPr>
                        <a:t>ls</a:t>
                      </a:r>
                      <a:r>
                        <a:rPr lang="en-US" sz="2400" cap="none" dirty="0" smtClean="0">
                          <a:latin typeface="DevLys 010" pitchFamily="2" charset="0"/>
                        </a:rPr>
                        <a:t> </a:t>
                      </a:r>
                      <a:r>
                        <a:rPr lang="en-US" sz="2400" cap="none" dirty="0" err="1" smtClean="0">
                          <a:latin typeface="DevLys 010" pitchFamily="2" charset="0"/>
                        </a:rPr>
                        <a:t>vf</a:t>
                      </a:r>
                      <a:r>
                        <a:rPr lang="en-US" sz="2400" cap="none" dirty="0" smtClean="0">
                          <a:latin typeface="DevLys 010" pitchFamily="2" charset="0"/>
                        </a:rPr>
                        <a:t>/</a:t>
                      </a:r>
                      <a:r>
                        <a:rPr lang="en-US" sz="2400" cap="none" dirty="0" err="1" smtClean="0">
                          <a:latin typeface="DevLys 010" pitchFamily="2" charset="0"/>
                        </a:rPr>
                        <a:t>kd</a:t>
                      </a:r>
                      <a:endParaRPr lang="en-US" sz="2400" cap="none" dirty="0" smtClean="0">
                        <a:latin typeface="DevLys 010" pitchFamily="2" charset="0"/>
                      </a:endParaRPr>
                    </a:p>
                    <a:p>
                      <a:pPr algn="l"/>
                      <a:r>
                        <a:rPr lang="en-US" sz="2400" cap="none" dirty="0" smtClean="0">
                          <a:latin typeface="DevLys 010" pitchFamily="2" charset="0"/>
                        </a:rPr>
                        <a:t>¼nks½  50 </a:t>
                      </a:r>
                      <a:r>
                        <a:rPr lang="en-US" sz="2400" cap="none" dirty="0" err="1" smtClean="0">
                          <a:latin typeface="DevLys 010" pitchFamily="2" charset="0"/>
                        </a:rPr>
                        <a:t>gtkj</a:t>
                      </a:r>
                      <a:r>
                        <a:rPr lang="en-US" sz="2400" cap="none" baseline="0" dirty="0" smtClean="0">
                          <a:latin typeface="DevLys 010" pitchFamily="2" charset="0"/>
                        </a:rPr>
                        <a:t> </a:t>
                      </a:r>
                      <a:r>
                        <a:rPr lang="en-US" sz="2400" cap="none" baseline="0" dirty="0" err="1" smtClean="0">
                          <a:latin typeface="DevLys 010" pitchFamily="2" charset="0"/>
                        </a:rPr>
                        <a:t>ls</a:t>
                      </a:r>
                      <a:r>
                        <a:rPr lang="en-US" sz="2400" cap="none" baseline="0" dirty="0" smtClean="0">
                          <a:latin typeface="DevLys 010" pitchFamily="2" charset="0"/>
                        </a:rPr>
                        <a:t> 1 </a:t>
                      </a:r>
                      <a:r>
                        <a:rPr lang="en-US" sz="2400" cap="none" baseline="0" dirty="0" err="1" smtClean="0">
                          <a:latin typeface="DevLys 010" pitchFamily="2" charset="0"/>
                        </a:rPr>
                        <a:t>yk</a:t>
                      </a:r>
                      <a:r>
                        <a:rPr lang="en-US" sz="2400" cap="none" baseline="0" dirty="0" smtClean="0">
                          <a:latin typeface="DevLys 010" pitchFamily="2" charset="0"/>
                        </a:rPr>
                        <a:t>[k rd</a:t>
                      </a:r>
                      <a:r>
                        <a:rPr lang="en-US" sz="2400" cap="none" dirty="0" smtClean="0">
                          <a:latin typeface="DevLys 010" pitchFamily="2" charset="0"/>
                        </a:rPr>
                        <a:t> </a:t>
                      </a:r>
                    </a:p>
                    <a:p>
                      <a:pPr algn="l"/>
                      <a:r>
                        <a:rPr lang="en-US" sz="2400" cap="none" dirty="0" smtClean="0">
                          <a:latin typeface="DevLys 010" pitchFamily="2" charset="0"/>
                        </a:rPr>
                        <a:t>¼rhu½ 50</a:t>
                      </a:r>
                      <a:r>
                        <a:rPr lang="en-US" sz="2400" cap="none" baseline="0" dirty="0" smtClean="0">
                          <a:latin typeface="DevLys 010" pitchFamily="2" charset="0"/>
                        </a:rPr>
                        <a:t> </a:t>
                      </a:r>
                      <a:r>
                        <a:rPr lang="en-US" sz="2400" cap="none" baseline="0" dirty="0" err="1" smtClean="0">
                          <a:latin typeface="DevLys 010" pitchFamily="2" charset="0"/>
                        </a:rPr>
                        <a:t>gtkj</a:t>
                      </a:r>
                      <a:r>
                        <a:rPr lang="en-US" sz="2400" cap="none" baseline="0" dirty="0" smtClean="0">
                          <a:latin typeface="DevLys 010" pitchFamily="2" charset="0"/>
                        </a:rPr>
                        <a:t> </a:t>
                      </a:r>
                      <a:r>
                        <a:rPr lang="en-US" sz="2400" cap="none" baseline="0" dirty="0" err="1" smtClean="0">
                          <a:latin typeface="DevLys 010" pitchFamily="2" charset="0"/>
                        </a:rPr>
                        <a:t>ls</a:t>
                      </a:r>
                      <a:r>
                        <a:rPr lang="en-US" sz="2400" cap="none" baseline="0" dirty="0" smtClean="0">
                          <a:latin typeface="DevLys 010" pitchFamily="2" charset="0"/>
                        </a:rPr>
                        <a:t> de</a:t>
                      </a:r>
                      <a:endParaRPr lang="en-US" sz="2400" dirty="0">
                        <a:latin typeface="DevLys 010" pitchFamily="2" charset="0"/>
                      </a:endParaRPr>
                    </a:p>
                  </a:txBody>
                  <a:tcPr/>
                </a:tc>
                <a:tc>
                  <a:txBody>
                    <a:bodyPr/>
                    <a:lstStyle/>
                    <a:p>
                      <a:pPr algn="ctr"/>
                      <a:r>
                        <a:rPr lang="en-US" sz="2400" cap="none" dirty="0" smtClean="0">
                          <a:latin typeface="DevLys 010" pitchFamily="2" charset="0"/>
                        </a:rPr>
                        <a:t>¼,d½ :- 2-5 </a:t>
                      </a:r>
                      <a:r>
                        <a:rPr lang="en-US" sz="2400" cap="none" dirty="0" err="1" smtClean="0">
                          <a:latin typeface="DevLys 010" pitchFamily="2" charset="0"/>
                        </a:rPr>
                        <a:t>yk</a:t>
                      </a:r>
                      <a:r>
                        <a:rPr lang="en-US" sz="2400" cap="none" dirty="0" smtClean="0">
                          <a:latin typeface="DevLys 010" pitchFamily="2" charset="0"/>
                        </a:rPr>
                        <a:t>[k</a:t>
                      </a:r>
                    </a:p>
                    <a:p>
                      <a:pPr algn="ctr"/>
                      <a:r>
                        <a:rPr lang="en-US" sz="2400" cap="none" dirty="0" smtClean="0">
                          <a:latin typeface="DevLys 010" pitchFamily="2" charset="0"/>
                        </a:rPr>
                        <a:t>¼nks½  :-</a:t>
                      </a:r>
                      <a:r>
                        <a:rPr lang="en-US" sz="2400" cap="none" baseline="0" dirty="0" smtClean="0">
                          <a:latin typeface="DevLys 010" pitchFamily="2" charset="0"/>
                        </a:rPr>
                        <a:t> 1-5 </a:t>
                      </a:r>
                      <a:r>
                        <a:rPr lang="en-US" sz="2400" cap="none" baseline="0" dirty="0" err="1" smtClean="0">
                          <a:latin typeface="DevLys 010" pitchFamily="2" charset="0"/>
                        </a:rPr>
                        <a:t>yk</a:t>
                      </a:r>
                      <a:r>
                        <a:rPr lang="en-US" sz="2400" cap="none" baseline="0" dirty="0" smtClean="0">
                          <a:latin typeface="DevLys 010" pitchFamily="2" charset="0"/>
                        </a:rPr>
                        <a:t>[k</a:t>
                      </a:r>
                    </a:p>
                    <a:p>
                      <a:pPr marL="0" marR="0" indent="0" algn="ctr" defTabSz="914400" rtl="0" eaLnBrk="1" fontAlgn="auto" latinLnBrk="0" hangingPunct="1">
                        <a:lnSpc>
                          <a:spcPct val="100000"/>
                        </a:lnSpc>
                        <a:spcBef>
                          <a:spcPts val="0"/>
                        </a:spcBef>
                        <a:spcAft>
                          <a:spcPts val="0"/>
                        </a:spcAft>
                        <a:buClrTx/>
                        <a:buSzTx/>
                        <a:buFontTx/>
                        <a:buNone/>
                        <a:tabLst/>
                        <a:defRPr/>
                      </a:pPr>
                      <a:r>
                        <a:rPr lang="en-US" sz="2400" cap="none" dirty="0" smtClean="0">
                          <a:latin typeface="DevLys 010" pitchFamily="2" charset="0"/>
                        </a:rPr>
                        <a:t>¼rhu½ :-</a:t>
                      </a:r>
                      <a:r>
                        <a:rPr lang="en-US" sz="2400" cap="none" baseline="0" dirty="0" smtClean="0">
                          <a:latin typeface="DevLys 010" pitchFamily="2" charset="0"/>
                        </a:rPr>
                        <a:t> 1 </a:t>
                      </a:r>
                      <a:r>
                        <a:rPr lang="en-US" sz="2400" cap="none" baseline="0" dirty="0" err="1" smtClean="0">
                          <a:latin typeface="DevLys 010" pitchFamily="2" charset="0"/>
                        </a:rPr>
                        <a:t>yk</a:t>
                      </a:r>
                      <a:r>
                        <a:rPr lang="en-US" sz="2400" cap="none" baseline="0" dirty="0" smtClean="0">
                          <a:latin typeface="DevLys 010" pitchFamily="2" charset="0"/>
                        </a:rPr>
                        <a:t>[k</a:t>
                      </a:r>
                      <a:endParaRPr lang="en-US" sz="2400" dirty="0" smtClean="0">
                        <a:latin typeface="DevLys 010" pitchFamily="2" charset="0"/>
                      </a:endParaRPr>
                    </a:p>
                  </a:txBody>
                  <a:tcPr/>
                </a:tc>
              </a:tr>
              <a:tr h="485588">
                <a:tc>
                  <a:txBody>
                    <a:bodyPr/>
                    <a:lstStyle/>
                    <a:p>
                      <a:pPr algn="ctr"/>
                      <a:r>
                        <a:rPr lang="en-US" sz="2400" cap="none" dirty="0" err="1" smtClean="0">
                          <a:latin typeface="DevLys 010" pitchFamily="2" charset="0"/>
                        </a:rPr>
                        <a:t>uxj</a:t>
                      </a:r>
                      <a:r>
                        <a:rPr lang="en-US" sz="2400" cap="none" baseline="0" dirty="0" smtClean="0">
                          <a:latin typeface="DevLys 010" pitchFamily="2" charset="0"/>
                        </a:rPr>
                        <a:t> </a:t>
                      </a:r>
                      <a:r>
                        <a:rPr lang="en-US" sz="2400" cap="none" baseline="0" dirty="0" err="1" smtClean="0">
                          <a:latin typeface="DevLys 010" pitchFamily="2" charset="0"/>
                        </a:rPr>
                        <a:t>ifj"kn</a:t>
                      </a:r>
                      <a:endParaRPr lang="en-US" sz="2400" dirty="0">
                        <a:latin typeface="DevLys 010" pitchFamily="2" charset="0"/>
                      </a:endParaRPr>
                    </a:p>
                  </a:txBody>
                  <a:tcPr/>
                </a:tc>
                <a:tc>
                  <a:txBody>
                    <a:bodyPr/>
                    <a:lstStyle/>
                    <a:p>
                      <a:pPr algn="ctr"/>
                      <a:endParaRPr lang="en-US" sz="2400" dirty="0">
                        <a:latin typeface="DevLys 010" pitchFamily="2" charset="0"/>
                      </a:endParaRPr>
                    </a:p>
                  </a:txBody>
                  <a:tcPr/>
                </a:tc>
                <a:tc>
                  <a:txBody>
                    <a:bodyPr/>
                    <a:lstStyle/>
                    <a:p>
                      <a:pPr algn="ctr"/>
                      <a:r>
                        <a:rPr lang="en-US" sz="2400" cap="none" dirty="0" smtClean="0">
                          <a:latin typeface="DevLys 010" pitchFamily="2" charset="0"/>
                        </a:rPr>
                        <a:t>:- 75 </a:t>
                      </a:r>
                      <a:r>
                        <a:rPr lang="en-US" sz="2400" cap="none" dirty="0" err="1" smtClean="0">
                          <a:latin typeface="DevLys 010" pitchFamily="2" charset="0"/>
                        </a:rPr>
                        <a:t>gtkj</a:t>
                      </a:r>
                      <a:endParaRPr lang="en-US" sz="2400" dirty="0">
                        <a:latin typeface="DevLys 010" pitchFamily="2" charset="0"/>
                      </a:endParaRPr>
                    </a:p>
                  </a:txBody>
                  <a:tcPr/>
                </a:tc>
              </a:tr>
            </a:tbl>
          </a:graphicData>
        </a:graphic>
      </p:graphicFrame>
      <p:pic>
        <p:nvPicPr>
          <p:cNvPr id="5"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
        <p:nvSpPr>
          <p:cNvPr id="6" name="Rectangle 5"/>
          <p:cNvSpPr/>
          <p:nvPr/>
        </p:nvSpPr>
        <p:spPr>
          <a:xfrm>
            <a:off x="1066800" y="5802868"/>
            <a:ext cx="5703806" cy="584775"/>
          </a:xfrm>
          <a:prstGeom prst="rect">
            <a:avLst/>
          </a:prstGeom>
        </p:spPr>
        <p:txBody>
          <a:bodyPr wrap="none">
            <a:spAutoFit/>
          </a:bodyPr>
          <a:lstStyle/>
          <a:p>
            <a:r>
              <a:rPr lang="en-GB" sz="3200" dirty="0" err="1" smtClean="0">
                <a:latin typeface="Kruti Dev 010" pitchFamily="2" charset="0"/>
              </a:rPr>
              <a:t>uksV</a:t>
            </a:r>
            <a:r>
              <a:rPr lang="en-GB" sz="3200" dirty="0" smtClean="0">
                <a:latin typeface="Kruti Dev 010" pitchFamily="2" charset="0"/>
              </a:rPr>
              <a:t> &amp; </a:t>
            </a:r>
            <a:r>
              <a:rPr lang="en-GB" sz="3200" dirty="0" err="1" smtClean="0">
                <a:latin typeface="Kruti Dev 010" pitchFamily="2" charset="0"/>
              </a:rPr>
              <a:t>vk;ksx</a:t>
            </a:r>
            <a:r>
              <a:rPr lang="en-GB" sz="3200" dirty="0" smtClean="0">
                <a:latin typeface="Kruti Dev 010" pitchFamily="2" charset="0"/>
              </a:rPr>
              <a:t> </a:t>
            </a:r>
            <a:r>
              <a:rPr lang="en-GB" sz="3200" dirty="0" err="1" smtClean="0">
                <a:latin typeface="Kruti Dev 010" pitchFamily="2" charset="0"/>
              </a:rPr>
              <a:t>ds</a:t>
            </a:r>
            <a:r>
              <a:rPr lang="en-GB" sz="3200" dirty="0" smtClean="0">
                <a:latin typeface="Kruti Dev 010" pitchFamily="2" charset="0"/>
              </a:rPr>
              <a:t> </a:t>
            </a:r>
            <a:r>
              <a:rPr lang="en-GB" sz="3200" dirty="0" err="1" smtClean="0">
                <a:latin typeface="Kruti Dev 010" pitchFamily="2" charset="0"/>
              </a:rPr>
              <a:t>uohure</a:t>
            </a:r>
            <a:r>
              <a:rPr lang="en-GB" sz="3200" dirty="0" smtClean="0">
                <a:latin typeface="Kruti Dev 010" pitchFamily="2" charset="0"/>
              </a:rPr>
              <a:t> </a:t>
            </a:r>
            <a:r>
              <a:rPr lang="en-GB" sz="3200" dirty="0" err="1" smtClean="0">
                <a:latin typeface="Kruti Dev 010" pitchFamily="2" charset="0"/>
              </a:rPr>
              <a:t>funsZ'k</a:t>
            </a:r>
            <a:r>
              <a:rPr lang="en-GB" sz="3200" dirty="0" smtClean="0">
                <a:latin typeface="Kruti Dev 010" pitchFamily="2" charset="0"/>
              </a:rPr>
              <a:t> ns[</a:t>
            </a:r>
            <a:r>
              <a:rPr lang="en-GB" sz="3200" dirty="0" err="1" smtClean="0">
                <a:latin typeface="Kruti Dev 010" pitchFamily="2" charset="0"/>
              </a:rPr>
              <a:t>ksa</a:t>
            </a:r>
            <a:r>
              <a:rPr lang="en-GB" sz="3200" dirty="0" smtClean="0">
                <a:latin typeface="Kruti Dev 010" pitchFamily="2" charset="0"/>
              </a:rPr>
              <a:t> A </a:t>
            </a:r>
            <a:endParaRPr lang="en-US" sz="32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381000"/>
            <a:ext cx="7924800" cy="5745163"/>
          </a:xfrm>
        </p:spPr>
        <p:txBody>
          <a:bodyPr>
            <a:normAutofit/>
          </a:bodyPr>
          <a:lstStyle/>
          <a:p>
            <a:pPr lvl="0" algn="ctr">
              <a:buNone/>
            </a:pPr>
            <a:r>
              <a:rPr lang="en-US" b="1" dirty="0" err="1" smtClean="0">
                <a:solidFill>
                  <a:srgbClr val="0070C0"/>
                </a:solidFill>
                <a:latin typeface="Kruti Dev 010" pitchFamily="2" charset="0"/>
              </a:rPr>
              <a:t>fuokZpu</a:t>
            </a:r>
            <a:r>
              <a:rPr lang="en-US" b="1" dirty="0" smtClean="0">
                <a:solidFill>
                  <a:srgbClr val="0070C0"/>
                </a:solidFill>
                <a:latin typeface="Kruti Dev 010" pitchFamily="2" charset="0"/>
              </a:rPr>
              <a:t> </a:t>
            </a:r>
            <a:r>
              <a:rPr lang="en-US" b="1" dirty="0" err="1" smtClean="0">
                <a:solidFill>
                  <a:srgbClr val="0070C0"/>
                </a:solidFill>
                <a:latin typeface="Kruti Dev 010" pitchFamily="2" charset="0"/>
              </a:rPr>
              <a:t>gsrq</a:t>
            </a:r>
            <a:r>
              <a:rPr lang="en-US" b="1" dirty="0" smtClean="0">
                <a:solidFill>
                  <a:srgbClr val="0070C0"/>
                </a:solidFill>
                <a:latin typeface="Kruti Dev 010" pitchFamily="2" charset="0"/>
              </a:rPr>
              <a:t> </a:t>
            </a:r>
            <a:r>
              <a:rPr lang="en-US" b="1" dirty="0" err="1" smtClean="0">
                <a:solidFill>
                  <a:srgbClr val="0070C0"/>
                </a:solidFill>
                <a:latin typeface="Kruti Dev 010" pitchFamily="2" charset="0"/>
              </a:rPr>
              <a:t>lgt</a:t>
            </a:r>
            <a:r>
              <a:rPr lang="en-US" b="1" dirty="0" smtClean="0">
                <a:solidFill>
                  <a:srgbClr val="0070C0"/>
                </a:solidFill>
                <a:latin typeface="Kruti Dev 010" pitchFamily="2" charset="0"/>
              </a:rPr>
              <a:t> ,</a:t>
            </a:r>
            <a:r>
              <a:rPr lang="en-US" b="1" dirty="0" err="1" smtClean="0">
                <a:solidFill>
                  <a:srgbClr val="0070C0"/>
                </a:solidFill>
                <a:latin typeface="Kruti Dev 010" pitchFamily="2" charset="0"/>
              </a:rPr>
              <a:t>oa</a:t>
            </a:r>
            <a:r>
              <a:rPr lang="en-US" b="1" dirty="0" smtClean="0">
                <a:solidFill>
                  <a:srgbClr val="0070C0"/>
                </a:solidFill>
                <a:latin typeface="Kruti Dev 010" pitchFamily="2" charset="0"/>
              </a:rPr>
              <a:t> </a:t>
            </a:r>
            <a:r>
              <a:rPr lang="en-US" b="1" dirty="0" err="1" smtClean="0">
                <a:solidFill>
                  <a:srgbClr val="0070C0"/>
                </a:solidFill>
                <a:latin typeface="Kruti Dev 010" pitchFamily="2" charset="0"/>
              </a:rPr>
              <a:t>ljy</a:t>
            </a:r>
            <a:r>
              <a:rPr lang="en-US" b="1" dirty="0" smtClean="0">
                <a:solidFill>
                  <a:srgbClr val="0070C0"/>
                </a:solidFill>
                <a:latin typeface="Kruti Dev 010" pitchFamily="2" charset="0"/>
              </a:rPr>
              <a:t> </a:t>
            </a:r>
            <a:r>
              <a:rPr lang="en-US" b="1" dirty="0" err="1" smtClean="0">
                <a:solidFill>
                  <a:srgbClr val="0070C0"/>
                </a:solidFill>
                <a:latin typeface="Kruti Dev 010" pitchFamily="2" charset="0"/>
              </a:rPr>
              <a:t>vkWuykbZu</a:t>
            </a:r>
            <a:r>
              <a:rPr lang="en-US" b="1" dirty="0" smtClean="0">
                <a:solidFill>
                  <a:srgbClr val="0070C0"/>
                </a:solidFill>
                <a:latin typeface="Kruti Dev 010" pitchFamily="2" charset="0"/>
              </a:rPr>
              <a:t> </a:t>
            </a:r>
            <a:r>
              <a:rPr lang="en-US" b="1" dirty="0" err="1" smtClean="0">
                <a:solidFill>
                  <a:srgbClr val="0070C0"/>
                </a:solidFill>
                <a:latin typeface="Kruti Dev 010" pitchFamily="2" charset="0"/>
              </a:rPr>
              <a:t>izfØ;k</a:t>
            </a:r>
            <a:endParaRPr lang="en-US" b="1" dirty="0" smtClean="0">
              <a:solidFill>
                <a:srgbClr val="0070C0"/>
              </a:solidFill>
              <a:latin typeface="Kruti Dev 010" pitchFamily="2" charset="0"/>
            </a:endParaRPr>
          </a:p>
          <a:p>
            <a:pPr lvl="0" algn="ctr">
              <a:buNone/>
            </a:pPr>
            <a:r>
              <a:rPr lang="en-US" sz="1400" b="1" dirty="0" smtClean="0">
                <a:solidFill>
                  <a:srgbClr val="0070C0"/>
                </a:solidFill>
                <a:latin typeface="Kruti Dev 010" pitchFamily="2" charset="0"/>
              </a:rPr>
              <a:t> </a:t>
            </a:r>
            <a:endParaRPr lang="en-US" sz="1400" dirty="0" smtClean="0">
              <a:solidFill>
                <a:srgbClr val="0070C0"/>
              </a:solidFill>
              <a:latin typeface="Kruti Dev 010" pitchFamily="2" charset="0"/>
            </a:endParaRPr>
          </a:p>
          <a:p>
            <a:pPr lvl="0" algn="just"/>
            <a:r>
              <a:rPr lang="en-US" dirty="0" err="1" smtClean="0">
                <a:latin typeface="DevLys 010" pitchFamily="2" charset="0"/>
              </a:rPr>
              <a:t>v‚uykbZu</a:t>
            </a:r>
            <a:r>
              <a:rPr lang="en-US" dirty="0" smtClean="0">
                <a:latin typeface="DevLys 010" pitchFamily="2" charset="0"/>
              </a:rPr>
              <a:t> ,</a:t>
            </a:r>
            <a:r>
              <a:rPr lang="en-US" dirty="0" err="1" smtClean="0">
                <a:latin typeface="DevLys 010" pitchFamily="2" charset="0"/>
              </a:rPr>
              <a:t>fIyds'ku</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bl</a:t>
            </a:r>
            <a:r>
              <a:rPr lang="en-US" dirty="0" smtClean="0">
                <a:latin typeface="DevLys 010" pitchFamily="2" charset="0"/>
              </a:rPr>
              <a:t> </a:t>
            </a:r>
            <a:r>
              <a:rPr lang="en-US" dirty="0" err="1" smtClean="0">
                <a:latin typeface="DevLys 010" pitchFamily="2" charset="0"/>
              </a:rPr>
              <a:t>çdkj</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fodflr</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x;k</a:t>
            </a:r>
            <a:r>
              <a:rPr lang="en-US" dirty="0" smtClean="0">
                <a:latin typeface="DevLys 010" pitchFamily="2" charset="0"/>
              </a:rPr>
              <a:t> </a:t>
            </a:r>
            <a:r>
              <a:rPr lang="en-US" dirty="0" err="1" smtClean="0">
                <a:latin typeface="DevLys 010" pitchFamily="2" charset="0"/>
              </a:rPr>
              <a:t>gS</a:t>
            </a:r>
            <a:r>
              <a:rPr lang="en-US" dirty="0" smtClean="0">
                <a:latin typeface="DevLys 010" pitchFamily="2" charset="0"/>
              </a:rPr>
              <a:t> </a:t>
            </a:r>
            <a:r>
              <a:rPr lang="en-US" dirty="0" err="1" smtClean="0">
                <a:latin typeface="DevLys 010" pitchFamily="2" charset="0"/>
              </a:rPr>
              <a:t>fd</a:t>
            </a:r>
            <a:r>
              <a:rPr lang="en-US" dirty="0" smtClean="0">
                <a:latin typeface="DevLys 010" pitchFamily="2" charset="0"/>
              </a:rPr>
              <a:t> </a:t>
            </a:r>
            <a:r>
              <a:rPr lang="en-US" dirty="0" err="1" smtClean="0">
                <a:latin typeface="DevLys 010" pitchFamily="2" charset="0"/>
              </a:rPr>
              <a:t>blds</a:t>
            </a:r>
            <a:r>
              <a:rPr lang="en-US" dirty="0" smtClean="0">
                <a:latin typeface="DevLys 010" pitchFamily="2" charset="0"/>
              </a:rPr>
              <a:t> </a:t>
            </a:r>
            <a:r>
              <a:rPr lang="en-US" dirty="0" err="1" smtClean="0">
                <a:latin typeface="DevLys 010" pitchFamily="2" charset="0"/>
              </a:rPr>
              <a:t>ek</a:t>
            </a:r>
            <a:r>
              <a:rPr lang="en-US" dirty="0" smtClean="0">
                <a:latin typeface="DevLys 010" pitchFamily="2" charset="0"/>
              </a:rPr>
              <a:t>/;e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dk;Z</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fu;eksa</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çko</a:t>
            </a:r>
            <a:r>
              <a:rPr lang="en-US" dirty="0" smtClean="0">
                <a:latin typeface="DevLys 010" pitchFamily="2" charset="0"/>
              </a:rPr>
              <a:t>/</a:t>
            </a:r>
            <a:r>
              <a:rPr lang="en-US" dirty="0" err="1" smtClean="0">
                <a:latin typeface="DevLys 010" pitchFamily="2" charset="0"/>
              </a:rPr>
              <a:t>kkfur</a:t>
            </a:r>
            <a:r>
              <a:rPr lang="en-US" dirty="0" smtClean="0">
                <a:latin typeface="DevLys 010" pitchFamily="2" charset="0"/>
              </a:rPr>
              <a:t> ç:i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ifjf'k"V</a:t>
            </a:r>
            <a:r>
              <a:rPr lang="en-US" dirty="0" smtClean="0">
                <a:latin typeface="DevLys 010" pitchFamily="2" charset="0"/>
              </a:rPr>
              <a:t> </a:t>
            </a:r>
            <a:r>
              <a:rPr lang="en-US" dirty="0" err="1" smtClean="0">
                <a:latin typeface="DevLys 010" pitchFamily="2" charset="0"/>
              </a:rPr>
              <a:t>Lor</a:t>
            </a:r>
            <a:r>
              <a:rPr lang="en-US" dirty="0" smtClean="0">
                <a:latin typeface="DevLys 010" pitchFamily="2" charset="0"/>
              </a:rPr>
              <a:t> : </a:t>
            </a:r>
            <a:r>
              <a:rPr lang="en-US" dirty="0" err="1" smtClean="0">
                <a:latin typeface="DevLys 010" pitchFamily="2" charset="0"/>
              </a:rPr>
              <a:t>tsujsV</a:t>
            </a:r>
            <a:r>
              <a:rPr lang="en-US" dirty="0" smtClean="0">
                <a:latin typeface="DevLys 010" pitchFamily="2" charset="0"/>
              </a:rPr>
              <a:t> </a:t>
            </a:r>
            <a:r>
              <a:rPr lang="en-US" dirty="0" err="1" smtClean="0">
                <a:latin typeface="DevLys 010" pitchFamily="2" charset="0"/>
              </a:rPr>
              <a:t>gks</a:t>
            </a:r>
            <a:r>
              <a:rPr lang="en-US" dirty="0" smtClean="0">
                <a:latin typeface="DevLys 010" pitchFamily="2" charset="0"/>
              </a:rPr>
              <a:t> </a:t>
            </a:r>
            <a:r>
              <a:rPr lang="en-US" dirty="0" err="1" smtClean="0">
                <a:latin typeface="DevLys 010" pitchFamily="2" charset="0"/>
              </a:rPr>
              <a:t>ldsaxsA</a:t>
            </a:r>
            <a:r>
              <a:rPr lang="en-US" dirty="0" smtClean="0">
                <a:latin typeface="DevLys 010" pitchFamily="2" charset="0"/>
              </a:rPr>
              <a:t> </a:t>
            </a:r>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fjVfuaZx</a:t>
            </a:r>
            <a:r>
              <a:rPr lang="en-US" dirty="0" smtClean="0">
                <a:latin typeface="DevLys 010" pitchFamily="2" charset="0"/>
              </a:rPr>
              <a:t> </a:t>
            </a:r>
            <a:r>
              <a:rPr lang="en-US" dirty="0" err="1" smtClean="0">
                <a:latin typeface="DevLys 010" pitchFamily="2" charset="0"/>
              </a:rPr>
              <a:t>v‚fQlj</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bUgsa</a:t>
            </a:r>
            <a:r>
              <a:rPr lang="en-US" dirty="0" smtClean="0">
                <a:latin typeface="DevLys 010" pitchFamily="2" charset="0"/>
              </a:rPr>
              <a:t> </a:t>
            </a:r>
            <a:r>
              <a:rPr lang="en-US" dirty="0" err="1" smtClean="0">
                <a:latin typeface="DevLys 010" pitchFamily="2" charset="0"/>
              </a:rPr>
              <a:t>i`Fkd</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rS;kj</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dh </a:t>
            </a:r>
            <a:r>
              <a:rPr lang="en-US" dirty="0" err="1" smtClean="0">
                <a:latin typeface="DevLys 010" pitchFamily="2" charset="0"/>
              </a:rPr>
              <a:t>vko';drk</a:t>
            </a:r>
            <a:r>
              <a:rPr lang="en-US" dirty="0" smtClean="0">
                <a:latin typeface="DevLys 010" pitchFamily="2" charset="0"/>
              </a:rPr>
              <a:t> </a:t>
            </a:r>
            <a:r>
              <a:rPr lang="en-US" dirty="0" err="1" smtClean="0">
                <a:latin typeface="DevLys 010" pitchFamily="2" charset="0"/>
              </a:rPr>
              <a:t>ugha</a:t>
            </a:r>
            <a:r>
              <a:rPr lang="en-US" dirty="0" smtClean="0">
                <a:latin typeface="DevLys 010" pitchFamily="2" charset="0"/>
              </a:rPr>
              <a:t> </a:t>
            </a:r>
            <a:r>
              <a:rPr lang="en-US" dirty="0" err="1" smtClean="0">
                <a:latin typeface="DevLys 010" pitchFamily="2" charset="0"/>
              </a:rPr>
              <a:t>gksxhA</a:t>
            </a:r>
            <a:r>
              <a:rPr lang="en-US" dirty="0" smtClean="0">
                <a:latin typeface="DevLys 010" pitchFamily="2" charset="0"/>
              </a:rPr>
              <a:t> </a:t>
            </a:r>
            <a:r>
              <a:rPr lang="en-US" dirty="0" err="1" smtClean="0">
                <a:latin typeface="DevLys 010" pitchFamily="2" charset="0"/>
              </a:rPr>
              <a:t>blds</a:t>
            </a:r>
            <a:r>
              <a:rPr lang="en-US" dirty="0" smtClean="0">
                <a:latin typeface="DevLys 010" pitchFamily="2" charset="0"/>
              </a:rPr>
              <a:t> </a:t>
            </a:r>
            <a:r>
              <a:rPr lang="en-US" dirty="0" err="1" smtClean="0">
                <a:latin typeface="DevLys 010" pitchFamily="2" charset="0"/>
              </a:rPr>
              <a:t>lkFk</a:t>
            </a:r>
            <a:r>
              <a:rPr lang="en-US" dirty="0" smtClean="0">
                <a:latin typeface="DevLys 010" pitchFamily="2" charset="0"/>
              </a:rPr>
              <a:t> </a:t>
            </a:r>
            <a:r>
              <a:rPr lang="en-US" dirty="0" err="1" smtClean="0">
                <a:latin typeface="DevLys 010" pitchFamily="2" charset="0"/>
              </a:rPr>
              <a:t>gh</a:t>
            </a:r>
            <a:r>
              <a:rPr lang="en-US" dirty="0" smtClean="0">
                <a:latin typeface="DevLys 010" pitchFamily="2" charset="0"/>
              </a:rPr>
              <a:t> </a:t>
            </a:r>
            <a:r>
              <a:rPr lang="en-US" dirty="0" err="1" smtClean="0">
                <a:latin typeface="DevLys 010" pitchFamily="2" charset="0"/>
              </a:rPr>
              <a:t>vk;ksx</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Hkh</a:t>
            </a:r>
            <a:r>
              <a:rPr lang="en-US" dirty="0" smtClean="0">
                <a:latin typeface="DevLys 010" pitchFamily="2" charset="0"/>
              </a:rPr>
              <a:t> </a:t>
            </a:r>
            <a:r>
              <a:rPr lang="en-US" dirty="0" err="1" smtClean="0">
                <a:latin typeface="DevLys 010" pitchFamily="2" charset="0"/>
              </a:rPr>
              <a:t>lkekU;r</a:t>
            </a:r>
            <a:r>
              <a:rPr lang="en-US" dirty="0" smtClean="0">
                <a:latin typeface="DevLys 010" pitchFamily="2" charset="0"/>
              </a:rPr>
              <a:t>% ¼vifjgk;Z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vkdfLed</a:t>
            </a:r>
            <a:r>
              <a:rPr lang="en-US" dirty="0" smtClean="0">
                <a:latin typeface="DevLys 010" pitchFamily="2" charset="0"/>
              </a:rPr>
              <a:t> </a:t>
            </a:r>
            <a:r>
              <a:rPr lang="en-US" dirty="0" err="1" smtClean="0">
                <a:latin typeface="DevLys 010" pitchFamily="2" charset="0"/>
              </a:rPr>
              <a:t>fLFkfr;ksa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NksM+dj½ </a:t>
            </a:r>
            <a:r>
              <a:rPr lang="en-US" dirty="0" err="1" smtClean="0">
                <a:latin typeface="DevLys 010" pitchFamily="2" charset="0"/>
              </a:rPr>
              <a:t>i`Fkd</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tkudkjh</a:t>
            </a:r>
            <a:r>
              <a:rPr lang="en-US" dirty="0" smtClean="0">
                <a:latin typeface="DevLys 010" pitchFamily="2" charset="0"/>
              </a:rPr>
              <a:t> </a:t>
            </a:r>
            <a:r>
              <a:rPr lang="en-US" dirty="0" err="1" smtClean="0">
                <a:latin typeface="DevLys 010" pitchFamily="2" charset="0"/>
              </a:rPr>
              <a:t>çsf"kr</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dh </a:t>
            </a:r>
            <a:r>
              <a:rPr lang="en-US" dirty="0" err="1" smtClean="0">
                <a:latin typeface="DevLys 010" pitchFamily="2" charset="0"/>
              </a:rPr>
              <a:t>vko';drk</a:t>
            </a:r>
            <a:r>
              <a:rPr lang="en-US" dirty="0" smtClean="0">
                <a:latin typeface="DevLys 010" pitchFamily="2" charset="0"/>
              </a:rPr>
              <a:t> </a:t>
            </a:r>
            <a:r>
              <a:rPr lang="en-US" dirty="0" err="1" smtClean="0">
                <a:latin typeface="DevLys 010" pitchFamily="2" charset="0"/>
              </a:rPr>
              <a:t>ugha</a:t>
            </a:r>
            <a:r>
              <a:rPr lang="en-US" dirty="0" smtClean="0">
                <a:latin typeface="DevLys 010" pitchFamily="2" charset="0"/>
              </a:rPr>
              <a:t> </a:t>
            </a:r>
            <a:r>
              <a:rPr lang="en-US" dirty="0" err="1" smtClean="0">
                <a:latin typeface="DevLys 010" pitchFamily="2" charset="0"/>
              </a:rPr>
              <a:t>jgsxhA</a:t>
            </a:r>
            <a:endParaRPr lang="en-US" dirty="0" smtClean="0">
              <a:latin typeface="DevLys 010" pitchFamily="2" charset="0"/>
            </a:endParaRPr>
          </a:p>
          <a:p>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685800"/>
            <a:ext cx="8001000" cy="5440363"/>
          </a:xfrm>
        </p:spPr>
        <p:txBody>
          <a:bodyPr/>
          <a:lstStyle/>
          <a:p>
            <a:pPr algn="ctr">
              <a:buNone/>
            </a:pPr>
            <a:r>
              <a:rPr lang="en-US" sz="4800" dirty="0" smtClean="0">
                <a:solidFill>
                  <a:srgbClr val="0070C0"/>
                </a:solidFill>
                <a:latin typeface="DevLys 010" pitchFamily="2" charset="0"/>
              </a:rPr>
              <a:t> </a:t>
            </a:r>
            <a:r>
              <a:rPr lang="en-US" sz="4800" b="1" dirty="0" err="1" smtClean="0">
                <a:solidFill>
                  <a:srgbClr val="0070C0"/>
                </a:solidFill>
                <a:latin typeface="DevLys 010" pitchFamily="2" charset="0"/>
              </a:rPr>
              <a:t>fuokZpu</a:t>
            </a:r>
            <a:r>
              <a:rPr lang="en-US" sz="4800" b="1" dirty="0" smtClean="0">
                <a:solidFill>
                  <a:srgbClr val="0070C0"/>
                </a:solidFill>
                <a:latin typeface="DevLys 010" pitchFamily="2" charset="0"/>
              </a:rPr>
              <a:t> dh </a:t>
            </a:r>
            <a:r>
              <a:rPr lang="en-US" sz="4800" b="1" dirty="0" err="1" smtClean="0">
                <a:solidFill>
                  <a:srgbClr val="0070C0"/>
                </a:solidFill>
                <a:latin typeface="DevLys 010" pitchFamily="2" charset="0"/>
              </a:rPr>
              <a:t>lwpuk</a:t>
            </a:r>
            <a:endParaRPr lang="en-US" sz="4800" b="1" dirty="0" smtClean="0">
              <a:solidFill>
                <a:srgbClr val="0070C0"/>
              </a:solidFill>
              <a:latin typeface="DevLys 010" pitchFamily="2" charset="0"/>
            </a:endParaRPr>
          </a:p>
          <a:p>
            <a:pPr algn="just">
              <a:buNone/>
            </a:pPr>
            <a:r>
              <a:rPr lang="en-US" dirty="0" smtClean="0">
                <a:latin typeface="Kruti Dev 010" pitchFamily="2" charset="0"/>
              </a:rPr>
              <a:t>  </a:t>
            </a:r>
            <a:r>
              <a:rPr lang="en-US" dirty="0" err="1" smtClean="0">
                <a:latin typeface="Kruti Dev 010" pitchFamily="2" charset="0"/>
              </a:rPr>
              <a:t>fuokZpu</a:t>
            </a:r>
            <a:r>
              <a:rPr lang="en-US" dirty="0" smtClean="0">
                <a:latin typeface="Kruti Dev 010" pitchFamily="2" charset="0"/>
              </a:rPr>
              <a:t> dh </a:t>
            </a:r>
            <a:r>
              <a:rPr lang="en-US" dirty="0" err="1" smtClean="0">
                <a:latin typeface="Kruti Dev 010" pitchFamily="2" charset="0"/>
              </a:rPr>
              <a:t>lwpuk</a:t>
            </a:r>
            <a:r>
              <a:rPr lang="en-US" dirty="0" smtClean="0">
                <a:latin typeface="Kruti Dev 010" pitchFamily="2" charset="0"/>
              </a:rPr>
              <a:t> </a:t>
            </a:r>
            <a:r>
              <a:rPr lang="en-US" dirty="0" err="1" smtClean="0">
                <a:latin typeface="Kruti Dev 010" pitchFamily="2" charset="0"/>
              </a:rPr>
              <a:t>dsoy</a:t>
            </a:r>
            <a:r>
              <a:rPr lang="en-US" dirty="0" smtClean="0">
                <a:latin typeface="Kruti Dev 010" pitchFamily="2" charset="0"/>
              </a:rPr>
              <a:t> ,</a:t>
            </a:r>
            <a:r>
              <a:rPr lang="en-US" dirty="0" err="1" smtClean="0">
                <a:latin typeface="Kruti Dev 010" pitchFamily="2" charset="0"/>
              </a:rPr>
              <a:t>fIyds'ku</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ek</a:t>
            </a:r>
            <a:r>
              <a:rPr lang="en-US" dirty="0" smtClean="0">
                <a:latin typeface="Kruti Dev 010" pitchFamily="2" charset="0"/>
              </a:rPr>
              <a:t>/;e </a:t>
            </a:r>
            <a:r>
              <a:rPr lang="en-US" dirty="0" err="1" smtClean="0">
                <a:latin typeface="Kruti Dev 010" pitchFamily="2" charset="0"/>
              </a:rPr>
              <a:t>ls</a:t>
            </a:r>
            <a:r>
              <a:rPr lang="en-US" dirty="0" smtClean="0">
                <a:latin typeface="Kruti Dev 010" pitchFamily="2" charset="0"/>
              </a:rPr>
              <a:t> </a:t>
            </a:r>
            <a:r>
              <a:rPr lang="en-US" dirty="0" err="1" smtClean="0">
                <a:latin typeface="Kruti Dev 010" pitchFamily="2" charset="0"/>
              </a:rPr>
              <a:t>gh</a:t>
            </a:r>
            <a:r>
              <a:rPr lang="en-US" dirty="0" smtClean="0">
                <a:latin typeface="Kruti Dev 010" pitchFamily="2" charset="0"/>
              </a:rPr>
              <a:t> ç:i </a:t>
            </a:r>
            <a:r>
              <a:rPr lang="en-US" dirty="0" err="1" smtClean="0">
                <a:latin typeface="Kruti Dev 010" pitchFamily="2" charset="0"/>
              </a:rPr>
              <a:t>tsujsV</a:t>
            </a:r>
            <a:r>
              <a:rPr lang="en-US" dirty="0" smtClean="0">
                <a:latin typeface="Kruti Dev 010" pitchFamily="2" charset="0"/>
              </a:rPr>
              <a:t> </a:t>
            </a:r>
            <a:r>
              <a:rPr lang="en-US" dirty="0" err="1" smtClean="0">
                <a:latin typeface="Kruti Dev 010" pitchFamily="2" charset="0"/>
              </a:rPr>
              <a:t>dj</a:t>
            </a:r>
            <a:r>
              <a:rPr lang="en-US" dirty="0" smtClean="0">
                <a:latin typeface="Kruti Dev 010" pitchFamily="2" charset="0"/>
              </a:rPr>
              <a:t> </a:t>
            </a:r>
            <a:r>
              <a:rPr lang="en-US" dirty="0" err="1" smtClean="0">
                <a:latin typeface="Kruti Dev 010" pitchFamily="2" charset="0"/>
              </a:rPr>
              <a:t>tkjh</a:t>
            </a:r>
            <a:r>
              <a:rPr lang="en-US" dirty="0" smtClean="0">
                <a:latin typeface="Kruti Dev 010" pitchFamily="2" charset="0"/>
              </a:rPr>
              <a:t> </a:t>
            </a:r>
            <a:r>
              <a:rPr lang="en-US" dirty="0" err="1" smtClean="0">
                <a:latin typeface="Kruti Dev 010" pitchFamily="2" charset="0"/>
              </a:rPr>
              <a:t>fd;k</a:t>
            </a:r>
            <a:r>
              <a:rPr lang="en-US" dirty="0" smtClean="0">
                <a:latin typeface="Kruti Dev 010" pitchFamily="2" charset="0"/>
              </a:rPr>
              <a:t> </a:t>
            </a:r>
            <a:r>
              <a:rPr lang="en-US" dirty="0" err="1" smtClean="0">
                <a:latin typeface="Kruti Dev 010" pitchFamily="2" charset="0"/>
              </a:rPr>
              <a:t>tkuk</a:t>
            </a:r>
            <a:r>
              <a:rPr lang="en-US" dirty="0" smtClean="0">
                <a:latin typeface="Kruti Dev 010" pitchFamily="2" charset="0"/>
              </a:rPr>
              <a:t> </a:t>
            </a:r>
            <a:r>
              <a:rPr lang="en-US" dirty="0" err="1" smtClean="0">
                <a:latin typeface="Kruti Dev 010" pitchFamily="2" charset="0"/>
              </a:rPr>
              <a:t>vfuok;Z</a:t>
            </a:r>
            <a:r>
              <a:rPr lang="en-US" dirty="0" smtClean="0">
                <a:latin typeface="Kruti Dev 010" pitchFamily="2" charset="0"/>
              </a:rPr>
              <a:t> </a:t>
            </a:r>
            <a:r>
              <a:rPr lang="en-US" dirty="0" err="1" smtClean="0">
                <a:latin typeface="Kruti Dev 010" pitchFamily="2" charset="0"/>
              </a:rPr>
              <a:t>gksxkA</a:t>
            </a:r>
            <a:r>
              <a:rPr lang="en-US" dirty="0" smtClean="0">
                <a:latin typeface="Kruti Dev 010" pitchFamily="2" charset="0"/>
              </a:rPr>
              <a:t> </a:t>
            </a:r>
            <a:r>
              <a:rPr lang="en-US" dirty="0" err="1" smtClean="0">
                <a:latin typeface="Kruti Dev 010" pitchFamily="2" charset="0"/>
              </a:rPr>
              <a:t>vifjgk;Z</a:t>
            </a:r>
            <a:r>
              <a:rPr lang="en-US" dirty="0" smtClean="0">
                <a:latin typeface="Kruti Dev 010" pitchFamily="2" charset="0"/>
              </a:rPr>
              <a:t> </a:t>
            </a:r>
            <a:r>
              <a:rPr lang="en-US" dirty="0" err="1" smtClean="0">
                <a:latin typeface="Kruti Dev 010" pitchFamily="2" charset="0"/>
              </a:rPr>
              <a:t>fLFkfr;ksa</a:t>
            </a:r>
            <a:r>
              <a:rPr lang="en-US" dirty="0" smtClean="0">
                <a:latin typeface="Kruti Dev 010" pitchFamily="2" charset="0"/>
              </a:rPr>
              <a:t> </a:t>
            </a:r>
            <a:r>
              <a:rPr lang="en-US" dirty="0" err="1" smtClean="0">
                <a:latin typeface="Kruti Dev 010" pitchFamily="2" charset="0"/>
              </a:rPr>
              <a:t>esa</a:t>
            </a:r>
            <a:r>
              <a:rPr lang="en-US" dirty="0" smtClean="0">
                <a:latin typeface="Kruti Dev 010" pitchFamily="2" charset="0"/>
              </a:rPr>
              <a:t> </a:t>
            </a:r>
            <a:r>
              <a:rPr lang="en-US" dirty="0" err="1" smtClean="0">
                <a:latin typeface="Kruti Dev 010" pitchFamily="2" charset="0"/>
              </a:rPr>
              <a:t>vk;ksx</a:t>
            </a:r>
            <a:r>
              <a:rPr lang="en-US" dirty="0" smtClean="0">
                <a:latin typeface="Kruti Dev 010" pitchFamily="2" charset="0"/>
              </a:rPr>
              <a:t> dh </a:t>
            </a:r>
            <a:r>
              <a:rPr lang="en-US" dirty="0" err="1" smtClean="0">
                <a:latin typeface="Kruti Dev 010" pitchFamily="2" charset="0"/>
              </a:rPr>
              <a:t>iwoZ</a:t>
            </a:r>
            <a:r>
              <a:rPr lang="en-US" dirty="0" smtClean="0">
                <a:latin typeface="Kruti Dev 010" pitchFamily="2" charset="0"/>
              </a:rPr>
              <a:t> </a:t>
            </a:r>
            <a:r>
              <a:rPr lang="en-US" dirty="0" err="1" smtClean="0">
                <a:latin typeface="Kruti Dev 010" pitchFamily="2" charset="0"/>
              </a:rPr>
              <a:t>vuqefr</a:t>
            </a:r>
            <a:r>
              <a:rPr lang="en-US" dirty="0" smtClean="0">
                <a:latin typeface="Kruti Dev 010" pitchFamily="2" charset="0"/>
              </a:rPr>
              <a:t> </a:t>
            </a:r>
            <a:r>
              <a:rPr lang="en-US" dirty="0" err="1" smtClean="0">
                <a:latin typeface="Kruti Dev 010" pitchFamily="2" charset="0"/>
              </a:rPr>
              <a:t>ls</a:t>
            </a:r>
            <a:r>
              <a:rPr lang="en-US" dirty="0" smtClean="0">
                <a:latin typeface="Kruti Dev 010" pitchFamily="2" charset="0"/>
              </a:rPr>
              <a:t> </a:t>
            </a:r>
            <a:r>
              <a:rPr lang="en-US" dirty="0" err="1" smtClean="0">
                <a:latin typeface="Kruti Dev 010" pitchFamily="2" charset="0"/>
              </a:rPr>
              <a:t>gh</a:t>
            </a:r>
            <a:r>
              <a:rPr lang="en-US" dirty="0" smtClean="0">
                <a:latin typeface="Kruti Dev 010" pitchFamily="2" charset="0"/>
              </a:rPr>
              <a:t> </a:t>
            </a:r>
            <a:r>
              <a:rPr lang="en-US" dirty="0" err="1" smtClean="0">
                <a:latin typeface="Kruti Dev 010" pitchFamily="2" charset="0"/>
              </a:rPr>
              <a:t>fdlh</a:t>
            </a:r>
            <a:r>
              <a:rPr lang="en-US" dirty="0" smtClean="0">
                <a:latin typeface="Kruti Dev 010" pitchFamily="2" charset="0"/>
              </a:rPr>
              <a:t> </a:t>
            </a:r>
            <a:r>
              <a:rPr lang="en-US" dirty="0" err="1" smtClean="0">
                <a:latin typeface="Kruti Dev 010" pitchFamily="2" charset="0"/>
              </a:rPr>
              <a:t>vU</a:t>
            </a:r>
            <a:r>
              <a:rPr lang="en-US" dirty="0" smtClean="0">
                <a:latin typeface="Kruti Dev 010" pitchFamily="2" charset="0"/>
              </a:rPr>
              <a:t>; </a:t>
            </a:r>
            <a:r>
              <a:rPr lang="en-US" dirty="0" err="1" smtClean="0">
                <a:latin typeface="Kruti Dev 010" pitchFamily="2" charset="0"/>
              </a:rPr>
              <a:t>rjg</a:t>
            </a:r>
            <a:r>
              <a:rPr lang="en-US" dirty="0" smtClean="0">
                <a:latin typeface="Kruti Dev 010" pitchFamily="2" charset="0"/>
              </a:rPr>
              <a:t> </a:t>
            </a:r>
            <a:r>
              <a:rPr lang="en-US" dirty="0" err="1" smtClean="0">
                <a:latin typeface="Kruti Dev 010" pitchFamily="2" charset="0"/>
              </a:rPr>
              <a:t>ls</a:t>
            </a:r>
            <a:r>
              <a:rPr lang="en-US" dirty="0" smtClean="0">
                <a:latin typeface="Kruti Dev 010" pitchFamily="2" charset="0"/>
              </a:rPr>
              <a:t> </a:t>
            </a:r>
            <a:r>
              <a:rPr lang="en-US" dirty="0" err="1" smtClean="0">
                <a:latin typeface="Kruti Dev 010" pitchFamily="2" charset="0"/>
              </a:rPr>
              <a:t>fuokZpu</a:t>
            </a:r>
            <a:r>
              <a:rPr lang="en-US" dirty="0" smtClean="0">
                <a:latin typeface="Kruti Dev 010" pitchFamily="2" charset="0"/>
              </a:rPr>
              <a:t> dh </a:t>
            </a:r>
            <a:r>
              <a:rPr lang="en-US" dirty="0" err="1" smtClean="0">
                <a:latin typeface="Kruti Dev 010" pitchFamily="2" charset="0"/>
              </a:rPr>
              <a:t>lwpuk</a:t>
            </a:r>
            <a:r>
              <a:rPr lang="en-US" dirty="0" smtClean="0">
                <a:latin typeface="Kruti Dev 010" pitchFamily="2" charset="0"/>
              </a:rPr>
              <a:t> </a:t>
            </a:r>
            <a:r>
              <a:rPr lang="en-US" dirty="0" err="1" smtClean="0">
                <a:latin typeface="Kruti Dev 010" pitchFamily="2" charset="0"/>
              </a:rPr>
              <a:t>dks</a:t>
            </a:r>
            <a:r>
              <a:rPr lang="en-US" dirty="0" smtClean="0">
                <a:latin typeface="Kruti Dev 010" pitchFamily="2" charset="0"/>
              </a:rPr>
              <a:t> </a:t>
            </a:r>
            <a:r>
              <a:rPr lang="en-US" dirty="0" err="1" smtClean="0">
                <a:latin typeface="Kruti Dev 010" pitchFamily="2" charset="0"/>
              </a:rPr>
              <a:t>tkjh</a:t>
            </a:r>
            <a:r>
              <a:rPr lang="en-US" dirty="0" smtClean="0">
                <a:latin typeface="Kruti Dev 010" pitchFamily="2" charset="0"/>
              </a:rPr>
              <a:t> </a:t>
            </a:r>
            <a:r>
              <a:rPr lang="en-US" dirty="0" err="1" smtClean="0">
                <a:latin typeface="Kruti Dev 010" pitchFamily="2" charset="0"/>
              </a:rPr>
              <a:t>fd;k</a:t>
            </a:r>
            <a:r>
              <a:rPr lang="en-US" dirty="0" smtClean="0">
                <a:latin typeface="Kruti Dev 010" pitchFamily="2" charset="0"/>
              </a:rPr>
              <a:t> </a:t>
            </a:r>
            <a:r>
              <a:rPr lang="en-US" dirty="0" err="1" smtClean="0">
                <a:latin typeface="Kruti Dev 010" pitchFamily="2" charset="0"/>
              </a:rPr>
              <a:t>tk</a:t>
            </a:r>
            <a:r>
              <a:rPr lang="en-US" dirty="0" smtClean="0">
                <a:latin typeface="Kruti Dev 010" pitchFamily="2" charset="0"/>
              </a:rPr>
              <a:t> </a:t>
            </a:r>
            <a:r>
              <a:rPr lang="en-US" dirty="0" err="1" smtClean="0">
                <a:latin typeface="Kruti Dev 010" pitchFamily="2" charset="0"/>
              </a:rPr>
              <a:t>ldsxkA</a:t>
            </a:r>
            <a:r>
              <a:rPr lang="en-US" dirty="0" smtClean="0">
                <a:latin typeface="Kruti Dev 010" pitchFamily="2" charset="0"/>
              </a:rPr>
              <a:t> </a:t>
            </a:r>
            <a:r>
              <a:rPr lang="en-US" dirty="0" err="1" smtClean="0">
                <a:latin typeface="Kruti Dev 010" pitchFamily="2" charset="0"/>
              </a:rPr>
              <a:t>ftyk</a:t>
            </a:r>
            <a:r>
              <a:rPr lang="en-US" dirty="0" smtClean="0">
                <a:latin typeface="Kruti Dev 010" pitchFamily="2" charset="0"/>
              </a:rPr>
              <a:t> </a:t>
            </a:r>
            <a:r>
              <a:rPr lang="en-US" dirty="0" err="1" smtClean="0">
                <a:latin typeface="Kruti Dev 010" pitchFamily="2" charset="0"/>
              </a:rPr>
              <a:t>fuokZpu</a:t>
            </a:r>
            <a:r>
              <a:rPr lang="en-US" dirty="0" smtClean="0">
                <a:latin typeface="Kruti Dev 010" pitchFamily="2" charset="0"/>
              </a:rPr>
              <a:t> </a:t>
            </a:r>
            <a:r>
              <a:rPr lang="en-US" dirty="0" err="1" smtClean="0">
                <a:latin typeface="Kruti Dev 010" pitchFamily="2" charset="0"/>
              </a:rPr>
              <a:t>vf</a:t>
            </a:r>
            <a:r>
              <a:rPr lang="en-US" dirty="0" smtClean="0">
                <a:latin typeface="Kruti Dev 010" pitchFamily="2" charset="0"/>
              </a:rPr>
              <a:t>/</a:t>
            </a:r>
            <a:r>
              <a:rPr lang="en-US" dirty="0" err="1" smtClean="0">
                <a:latin typeface="Kruti Dev 010" pitchFamily="2" charset="0"/>
              </a:rPr>
              <a:t>kdkjh</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gLrk</a:t>
            </a:r>
            <a:r>
              <a:rPr lang="en-US" dirty="0" smtClean="0">
                <a:latin typeface="Kruti Dev 010" pitchFamily="2" charset="0"/>
              </a:rPr>
              <a:t>{</a:t>
            </a:r>
            <a:r>
              <a:rPr lang="en-US" dirty="0" err="1" smtClean="0">
                <a:latin typeface="Kruti Dev 010" pitchFamily="2" charset="0"/>
              </a:rPr>
              <a:t>kj</a:t>
            </a:r>
            <a:r>
              <a:rPr lang="en-US" dirty="0" smtClean="0">
                <a:latin typeface="Kruti Dev 010" pitchFamily="2" charset="0"/>
              </a:rPr>
              <a:t> ,</a:t>
            </a:r>
            <a:r>
              <a:rPr lang="en-US" dirty="0" err="1" smtClean="0">
                <a:latin typeface="Kruti Dev 010" pitchFamily="2" charset="0"/>
              </a:rPr>
              <a:t>oa</a:t>
            </a:r>
            <a:r>
              <a:rPr lang="en-US" dirty="0" smtClean="0">
                <a:latin typeface="Kruti Dev 010" pitchFamily="2" charset="0"/>
              </a:rPr>
              <a:t> </a:t>
            </a:r>
            <a:r>
              <a:rPr lang="en-US" dirty="0" err="1" smtClean="0">
                <a:latin typeface="Kruti Dev 010" pitchFamily="2" charset="0"/>
              </a:rPr>
              <a:t>ineqæk</a:t>
            </a:r>
            <a:r>
              <a:rPr lang="en-US" dirty="0" smtClean="0">
                <a:latin typeface="Kruti Dev 010" pitchFamily="2" charset="0"/>
              </a:rPr>
              <a:t> </a:t>
            </a:r>
            <a:r>
              <a:rPr lang="en-US" dirty="0" err="1" smtClean="0">
                <a:latin typeface="Kruti Dev 010" pitchFamily="2" charset="0"/>
              </a:rPr>
              <a:t>ls</a:t>
            </a:r>
            <a:r>
              <a:rPr lang="en-US" dirty="0" smtClean="0">
                <a:latin typeface="Kruti Dev 010" pitchFamily="2" charset="0"/>
              </a:rPr>
              <a:t> </a:t>
            </a:r>
            <a:r>
              <a:rPr lang="en-US" dirty="0" err="1" smtClean="0">
                <a:latin typeface="Kruti Dev 010" pitchFamily="2" charset="0"/>
              </a:rPr>
              <a:t>tkjh</a:t>
            </a:r>
            <a:r>
              <a:rPr lang="en-US" dirty="0" smtClean="0">
                <a:latin typeface="Kruti Dev 010" pitchFamily="2" charset="0"/>
              </a:rPr>
              <a:t> </a:t>
            </a:r>
            <a:r>
              <a:rPr lang="en-US" dirty="0" err="1" smtClean="0">
                <a:latin typeface="Kruti Dev 010" pitchFamily="2" charset="0"/>
              </a:rPr>
              <a:t>fuokZpu</a:t>
            </a:r>
            <a:r>
              <a:rPr lang="en-US" dirty="0" smtClean="0">
                <a:latin typeface="Kruti Dev 010" pitchFamily="2" charset="0"/>
              </a:rPr>
              <a:t> </a:t>
            </a:r>
            <a:r>
              <a:rPr lang="en-US" dirty="0" err="1" smtClean="0">
                <a:latin typeface="Kruti Dev 010" pitchFamily="2" charset="0"/>
              </a:rPr>
              <a:t>lwpuk</a:t>
            </a:r>
            <a:r>
              <a:rPr lang="en-US" dirty="0" smtClean="0">
                <a:latin typeface="Kruti Dev 010" pitchFamily="2" charset="0"/>
              </a:rPr>
              <a:t> </a:t>
            </a:r>
            <a:r>
              <a:rPr lang="en-US" dirty="0" err="1" smtClean="0">
                <a:latin typeface="Kruti Dev 010" pitchFamily="2" charset="0"/>
              </a:rPr>
              <a:t>gh</a:t>
            </a:r>
            <a:r>
              <a:rPr lang="en-US" dirty="0" smtClean="0">
                <a:latin typeface="Kruti Dev 010" pitchFamily="2" charset="0"/>
              </a:rPr>
              <a:t> </a:t>
            </a:r>
            <a:r>
              <a:rPr lang="en-US" dirty="0" err="1" smtClean="0">
                <a:latin typeface="Kruti Dev 010" pitchFamily="2" charset="0"/>
              </a:rPr>
              <a:t>fof</a:t>
            </a:r>
            <a:r>
              <a:rPr lang="en-US" dirty="0" smtClean="0">
                <a:latin typeface="Kruti Dev 010" pitchFamily="2" charset="0"/>
              </a:rPr>
              <a:t>/</a:t>
            </a:r>
            <a:r>
              <a:rPr lang="en-US" dirty="0" err="1" smtClean="0">
                <a:latin typeface="Kruti Dev 010" pitchFamily="2" charset="0"/>
              </a:rPr>
              <a:t>kd</a:t>
            </a:r>
            <a:r>
              <a:rPr lang="en-US" dirty="0" smtClean="0">
                <a:latin typeface="Kruti Dev 010" pitchFamily="2" charset="0"/>
              </a:rPr>
              <a:t> </a:t>
            </a:r>
            <a:r>
              <a:rPr lang="en-US" dirty="0" err="1" smtClean="0">
                <a:latin typeface="Kruti Dev 010" pitchFamily="2" charset="0"/>
              </a:rPr>
              <a:t>ç;kstu</a:t>
            </a:r>
            <a:r>
              <a:rPr lang="en-US" dirty="0" smtClean="0">
                <a:latin typeface="Kruti Dev 010" pitchFamily="2" charset="0"/>
              </a:rPr>
              <a:t> </a:t>
            </a:r>
            <a:r>
              <a:rPr lang="en-US" dirty="0" err="1" smtClean="0">
                <a:latin typeface="Kruti Dev 010" pitchFamily="2" charset="0"/>
              </a:rPr>
              <a:t>gsrq</a:t>
            </a:r>
            <a:r>
              <a:rPr lang="en-US" dirty="0" smtClean="0">
                <a:latin typeface="Kruti Dev 010" pitchFamily="2" charset="0"/>
              </a:rPr>
              <a:t> </a:t>
            </a:r>
            <a:r>
              <a:rPr lang="en-US" dirty="0" err="1" smtClean="0">
                <a:latin typeface="Kruti Dev 010" pitchFamily="2" charset="0"/>
              </a:rPr>
              <a:t>ekU</a:t>
            </a:r>
            <a:r>
              <a:rPr lang="en-US" dirty="0" smtClean="0">
                <a:latin typeface="Kruti Dev 010" pitchFamily="2" charset="0"/>
              </a:rPr>
              <a:t>; </a:t>
            </a:r>
            <a:r>
              <a:rPr lang="en-US" dirty="0" err="1" smtClean="0">
                <a:latin typeface="Kruti Dev 010" pitchFamily="2" charset="0"/>
              </a:rPr>
              <a:t>gksxhA</a:t>
            </a:r>
            <a:endParaRPr lang="en-US" dirty="0" smtClean="0">
              <a:latin typeface="Kruti Dev 010" pitchFamily="2" charset="0"/>
            </a:endParaRPr>
          </a:p>
          <a:p>
            <a:pPr algn="just"/>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8915400" cy="6400800"/>
          </a:xfrm>
        </p:spPr>
        <p:txBody>
          <a:bodyPr>
            <a:normAutofit fontScale="92500" lnSpcReduction="10000"/>
          </a:bodyPr>
          <a:lstStyle/>
          <a:p>
            <a:pPr lvl="0" algn="ctr">
              <a:buNone/>
            </a:pPr>
            <a:r>
              <a:rPr lang="hi-IN" sz="3300" b="1" dirty="0" smtClean="0">
                <a:solidFill>
                  <a:srgbClr val="0070C0"/>
                </a:solidFill>
                <a:latin typeface="Arial" pitchFamily="34" charset="0"/>
                <a:cs typeface="Arial" pitchFamily="34" charset="0"/>
              </a:rPr>
              <a:t>  			</a:t>
            </a:r>
            <a:r>
              <a:rPr lang="en-US" sz="3300" b="1" dirty="0" smtClean="0">
                <a:solidFill>
                  <a:srgbClr val="0070C0"/>
                </a:solidFill>
                <a:latin typeface="Arial" pitchFamily="34" charset="0"/>
                <a:cs typeface="Arial" pitchFamily="34" charset="0"/>
              </a:rPr>
              <a:t>OLIN</a:t>
            </a:r>
            <a:r>
              <a:rPr lang="en-US" sz="3300" b="1" dirty="0" smtClean="0">
                <a:latin typeface="Kruti Dev 010" pitchFamily="2" charset="0"/>
              </a:rPr>
              <a:t> </a:t>
            </a:r>
            <a:r>
              <a:rPr lang="en-US" sz="4200" b="1" dirty="0" err="1" smtClean="0">
                <a:solidFill>
                  <a:srgbClr val="0070C0"/>
                </a:solidFill>
                <a:latin typeface="DevLys 010" pitchFamily="2" charset="0"/>
              </a:rPr>
              <a:t>ds</a:t>
            </a:r>
            <a:r>
              <a:rPr lang="en-US" sz="4200" b="1" dirty="0" smtClean="0">
                <a:solidFill>
                  <a:srgbClr val="0070C0"/>
                </a:solidFill>
                <a:latin typeface="DevLys 010" pitchFamily="2" charset="0"/>
              </a:rPr>
              <a:t> </a:t>
            </a:r>
            <a:r>
              <a:rPr lang="en-US" sz="4200" b="1" dirty="0" err="1" smtClean="0">
                <a:solidFill>
                  <a:srgbClr val="0070C0"/>
                </a:solidFill>
                <a:latin typeface="DevLys 010" pitchFamily="2" charset="0"/>
              </a:rPr>
              <a:t>ek</a:t>
            </a:r>
            <a:r>
              <a:rPr lang="en-US" sz="4200" b="1" dirty="0" smtClean="0">
                <a:solidFill>
                  <a:srgbClr val="0070C0"/>
                </a:solidFill>
                <a:latin typeface="DevLys 010" pitchFamily="2" charset="0"/>
              </a:rPr>
              <a:t>/;e </a:t>
            </a:r>
            <a:r>
              <a:rPr lang="en-US" sz="4200" b="1" dirty="0" err="1" smtClean="0">
                <a:solidFill>
                  <a:srgbClr val="0070C0"/>
                </a:solidFill>
                <a:latin typeface="DevLys 010" pitchFamily="2" charset="0"/>
              </a:rPr>
              <a:t>ls</a:t>
            </a:r>
            <a:r>
              <a:rPr lang="en-US" sz="4200" b="1" dirty="0" smtClean="0">
                <a:solidFill>
                  <a:srgbClr val="0070C0"/>
                </a:solidFill>
                <a:latin typeface="DevLys 010" pitchFamily="2" charset="0"/>
              </a:rPr>
              <a:t> </a:t>
            </a:r>
            <a:r>
              <a:rPr lang="en-US" sz="4200" b="1" dirty="0" err="1" smtClean="0">
                <a:solidFill>
                  <a:srgbClr val="0070C0"/>
                </a:solidFill>
                <a:latin typeface="DevLys 010" pitchFamily="2" charset="0"/>
              </a:rPr>
              <a:t>çkIr</a:t>
            </a:r>
            <a:r>
              <a:rPr lang="en-US" sz="4200" b="1" dirty="0" smtClean="0">
                <a:solidFill>
                  <a:srgbClr val="0070C0"/>
                </a:solidFill>
                <a:latin typeface="DevLys 010" pitchFamily="2" charset="0"/>
              </a:rPr>
              <a:t> </a:t>
            </a:r>
            <a:r>
              <a:rPr lang="en-US" sz="4200" b="1" dirty="0" err="1" smtClean="0">
                <a:solidFill>
                  <a:srgbClr val="0070C0"/>
                </a:solidFill>
                <a:latin typeface="DevLys 010" pitchFamily="2" charset="0"/>
              </a:rPr>
              <a:t>ukefunsZ'ku</a:t>
            </a:r>
            <a:r>
              <a:rPr lang="en-US" sz="4200" b="1" dirty="0" smtClean="0">
                <a:solidFill>
                  <a:srgbClr val="0070C0"/>
                </a:solidFill>
                <a:latin typeface="DevLys 010" pitchFamily="2" charset="0"/>
              </a:rPr>
              <a:t> </a:t>
            </a:r>
            <a:r>
              <a:rPr lang="en-US" sz="4200" b="1" dirty="0" err="1" smtClean="0">
                <a:solidFill>
                  <a:srgbClr val="0070C0"/>
                </a:solidFill>
                <a:latin typeface="DevLys 010" pitchFamily="2" charset="0"/>
              </a:rPr>
              <a:t>i</a:t>
            </a:r>
            <a:r>
              <a:rPr lang="en-US" sz="4200" b="1" dirty="0" smtClean="0">
                <a:solidFill>
                  <a:srgbClr val="0070C0"/>
                </a:solidFill>
                <a:latin typeface="DevLys 010" pitchFamily="2" charset="0"/>
              </a:rPr>
              <a:t>=</a:t>
            </a:r>
            <a:r>
              <a:rPr lang="en-US" sz="4200" b="1" dirty="0" err="1" smtClean="0">
                <a:solidFill>
                  <a:srgbClr val="0070C0"/>
                </a:solidFill>
                <a:latin typeface="DevLys 010" pitchFamily="2" charset="0"/>
              </a:rPr>
              <a:t>ksa</a:t>
            </a:r>
            <a:r>
              <a:rPr lang="en-US" sz="4200" b="1" dirty="0" smtClean="0">
                <a:solidFill>
                  <a:srgbClr val="0070C0"/>
                </a:solidFill>
                <a:latin typeface="DevLys 010" pitchFamily="2" charset="0"/>
              </a:rPr>
              <a:t> </a:t>
            </a:r>
            <a:r>
              <a:rPr lang="en-US" sz="4200" b="1" dirty="0" err="1" smtClean="0">
                <a:solidFill>
                  <a:srgbClr val="0070C0"/>
                </a:solidFill>
                <a:latin typeface="DevLys 010" pitchFamily="2" charset="0"/>
              </a:rPr>
              <a:t>dk</a:t>
            </a:r>
            <a:r>
              <a:rPr lang="en-US" sz="4200" b="1" dirty="0" smtClean="0">
                <a:solidFill>
                  <a:srgbClr val="0070C0"/>
                </a:solidFill>
                <a:latin typeface="DevLys 010" pitchFamily="2" charset="0"/>
              </a:rPr>
              <a:t> </a:t>
            </a:r>
            <a:r>
              <a:rPr lang="en-US" sz="4200" b="1" dirty="0" err="1" smtClean="0">
                <a:solidFill>
                  <a:srgbClr val="0070C0"/>
                </a:solidFill>
                <a:latin typeface="DevLys 010" pitchFamily="2" charset="0"/>
              </a:rPr>
              <a:t>v‚uykbZu</a:t>
            </a:r>
            <a:r>
              <a:rPr lang="en-US" sz="4200" b="1" dirty="0" smtClean="0">
                <a:solidFill>
                  <a:srgbClr val="0070C0"/>
                </a:solidFill>
                <a:latin typeface="DevLys 010" pitchFamily="2" charset="0"/>
              </a:rPr>
              <a:t> </a:t>
            </a:r>
            <a:r>
              <a:rPr lang="en-US" sz="4200" b="1" dirty="0" err="1" smtClean="0">
                <a:solidFill>
                  <a:srgbClr val="0070C0"/>
                </a:solidFill>
                <a:latin typeface="DevLys 010" pitchFamily="2" charset="0"/>
              </a:rPr>
              <a:t>osfjfQds'ku</a:t>
            </a:r>
            <a:endParaRPr lang="hi-IN" sz="4200" b="1" dirty="0" smtClean="0">
              <a:solidFill>
                <a:srgbClr val="0070C0"/>
              </a:solidFill>
              <a:latin typeface="DevLys 010" pitchFamily="2" charset="0"/>
            </a:endParaRPr>
          </a:p>
          <a:p>
            <a:pPr lvl="0" algn="ctr">
              <a:buNone/>
            </a:pPr>
            <a:endParaRPr lang="en-US" sz="3300" dirty="0" smtClean="0">
              <a:solidFill>
                <a:srgbClr val="0070C0"/>
              </a:solidFill>
              <a:latin typeface="DevLys 010" pitchFamily="2" charset="0"/>
            </a:endParaRPr>
          </a:p>
          <a:p>
            <a:pPr algn="just">
              <a:buNone/>
            </a:pPr>
            <a:r>
              <a:rPr lang="en-US" dirty="0" smtClean="0">
                <a:latin typeface="Kruti Dev 010" pitchFamily="2" charset="0"/>
              </a:rPr>
              <a:t>  </a:t>
            </a:r>
            <a:r>
              <a:rPr lang="en-US" dirty="0" err="1" smtClean="0">
                <a:latin typeface="DevLys 010" pitchFamily="2" charset="0"/>
              </a:rPr>
              <a:t>vk;ksx</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uxj</a:t>
            </a:r>
            <a:r>
              <a:rPr lang="en-US" dirty="0" smtClean="0">
                <a:latin typeface="DevLys 010" pitchFamily="2" charset="0"/>
              </a:rPr>
              <a:t> </a:t>
            </a:r>
            <a:r>
              <a:rPr lang="en-US" dirty="0" err="1" smtClean="0">
                <a:latin typeface="DevLys 010" pitchFamily="2" charset="0"/>
              </a:rPr>
              <a:t>ikfydk</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iapk;r</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vH;fFkZ;ksa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v‚uykbZu</a:t>
            </a:r>
            <a:r>
              <a:rPr lang="en-US" dirty="0" smtClean="0">
                <a:latin typeface="DevLys 010" pitchFamily="2" charset="0"/>
              </a:rPr>
              <a:t> </a:t>
            </a:r>
            <a:r>
              <a:rPr lang="en-US" dirty="0" err="1" smtClean="0">
                <a:latin typeface="DevLys 010" pitchFamily="2" charset="0"/>
              </a:rPr>
              <a:t>ukefunsZ'ku</a:t>
            </a:r>
            <a:r>
              <a:rPr lang="en-US" dirty="0" smtClean="0">
                <a:latin typeface="DevLys 010" pitchFamily="2" charset="0"/>
              </a:rPr>
              <a:t> </a:t>
            </a:r>
            <a:r>
              <a:rPr lang="en-US" dirty="0" smtClean="0">
                <a:latin typeface="Kruti Dev 010" pitchFamily="2" charset="0"/>
              </a:rPr>
              <a:t>¼</a:t>
            </a:r>
            <a:r>
              <a:rPr lang="en-US" sz="2400" dirty="0" smtClean="0">
                <a:latin typeface="Arial" pitchFamily="34" charset="0"/>
                <a:cs typeface="Arial" pitchFamily="34" charset="0"/>
              </a:rPr>
              <a:t>OLIN</a:t>
            </a:r>
            <a:r>
              <a:rPr lang="en-US" dirty="0" smtClean="0">
                <a:latin typeface="Kruti Dev 010" pitchFamily="2" charset="0"/>
              </a:rPr>
              <a:t>½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ek</a:t>
            </a:r>
            <a:r>
              <a:rPr lang="en-US" dirty="0" smtClean="0">
                <a:latin typeface="DevLys 010" pitchFamily="2" charset="0"/>
              </a:rPr>
              <a:t>/;e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ukefunsZ'ku</a:t>
            </a:r>
            <a:r>
              <a:rPr lang="en-US" dirty="0" smtClean="0">
                <a:latin typeface="DevLys 010" pitchFamily="2" charset="0"/>
              </a:rPr>
              <a:t> </a:t>
            </a:r>
            <a:r>
              <a:rPr lang="en-US" dirty="0" err="1" smtClean="0">
                <a:latin typeface="DevLys 010" pitchFamily="2" charset="0"/>
              </a:rPr>
              <a:t>i</a:t>
            </a:r>
            <a:r>
              <a:rPr lang="en-US" dirty="0" smtClean="0">
                <a:latin typeface="DevLys 010" pitchFamily="2" charset="0"/>
              </a:rPr>
              <a:t>= </a:t>
            </a:r>
            <a:r>
              <a:rPr lang="en-US" dirty="0" err="1" smtClean="0">
                <a:latin typeface="DevLys 010" pitchFamily="2" charset="0"/>
              </a:rPr>
              <a:t>rS;kj</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dh </a:t>
            </a:r>
            <a:r>
              <a:rPr lang="en-US" dirty="0" err="1" smtClean="0">
                <a:latin typeface="DevLys 010" pitchFamily="2" charset="0"/>
              </a:rPr>
              <a:t>vfrfjä</a:t>
            </a:r>
            <a:r>
              <a:rPr lang="en-US" dirty="0" smtClean="0">
                <a:latin typeface="DevLys 010" pitchFamily="2" charset="0"/>
              </a:rPr>
              <a:t> </a:t>
            </a:r>
            <a:r>
              <a:rPr lang="en-US" dirty="0" err="1" smtClean="0">
                <a:latin typeface="DevLys 010" pitchFamily="2" charset="0"/>
              </a:rPr>
              <a:t>lqfo</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nh</a:t>
            </a:r>
            <a:r>
              <a:rPr lang="en-US" dirty="0" smtClean="0">
                <a:latin typeface="DevLys 010" pitchFamily="2" charset="0"/>
              </a:rPr>
              <a:t> </a:t>
            </a:r>
            <a:r>
              <a:rPr lang="en-US" dirty="0" err="1" smtClean="0">
                <a:latin typeface="DevLys 010" pitchFamily="2" charset="0"/>
              </a:rPr>
              <a:t>xbZ</a:t>
            </a:r>
            <a:r>
              <a:rPr lang="en-US" dirty="0" smtClean="0">
                <a:latin typeface="DevLys 010" pitchFamily="2" charset="0"/>
              </a:rPr>
              <a:t> </a:t>
            </a:r>
            <a:r>
              <a:rPr lang="en-US" dirty="0" err="1" smtClean="0">
                <a:latin typeface="DevLys 010" pitchFamily="2" charset="0"/>
              </a:rPr>
              <a:t>gSA</a:t>
            </a:r>
            <a:r>
              <a:rPr lang="en-US" dirty="0" smtClean="0">
                <a:latin typeface="DevLys 010" pitchFamily="2" charset="0"/>
              </a:rPr>
              <a:t> </a:t>
            </a:r>
            <a:r>
              <a:rPr lang="en-US" sz="2400" dirty="0" smtClean="0">
                <a:latin typeface="Arial" pitchFamily="34" charset="0"/>
                <a:cs typeface="Arial" pitchFamily="34" charset="0"/>
              </a:rPr>
              <a:t>OLIN</a:t>
            </a:r>
            <a:r>
              <a:rPr lang="en-US" dirty="0" smtClean="0">
                <a:latin typeface="Kruti Dev 010" pitchFamily="2" charset="0"/>
              </a:rPr>
              <a:t> </a:t>
            </a:r>
            <a:r>
              <a:rPr lang="en-US" dirty="0" err="1" smtClean="0">
                <a:latin typeface="DevLys 010" pitchFamily="2" charset="0"/>
              </a:rPr>
              <a:t>lEca</a:t>
            </a:r>
            <a:r>
              <a:rPr lang="en-US" dirty="0" smtClean="0">
                <a:latin typeface="DevLys 010" pitchFamily="2" charset="0"/>
              </a:rPr>
              <a:t>/</a:t>
            </a:r>
            <a:r>
              <a:rPr lang="en-US" dirty="0" err="1" smtClean="0">
                <a:latin typeface="DevLys 010" pitchFamily="2" charset="0"/>
              </a:rPr>
              <a:t>kh</a:t>
            </a:r>
            <a:r>
              <a:rPr lang="en-US" dirty="0" smtClean="0">
                <a:latin typeface="DevLys 010" pitchFamily="2" charset="0"/>
              </a:rPr>
              <a:t> </a:t>
            </a:r>
            <a:r>
              <a:rPr lang="en-US" dirty="0" err="1" smtClean="0">
                <a:latin typeface="DevLys 010" pitchFamily="2" charset="0"/>
              </a:rPr>
              <a:t>funsZ'k</a:t>
            </a:r>
            <a:r>
              <a:rPr lang="en-US" dirty="0" smtClean="0">
                <a:latin typeface="DevLys 010" pitchFamily="2" charset="0"/>
              </a:rPr>
              <a:t> </a:t>
            </a:r>
            <a:r>
              <a:rPr lang="en-US" dirty="0" err="1" smtClean="0">
                <a:latin typeface="DevLys 010" pitchFamily="2" charset="0"/>
              </a:rPr>
              <a:t>ekxZnf'kZdk</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i`Fkd</a:t>
            </a:r>
            <a:r>
              <a:rPr lang="en-US" dirty="0" smtClean="0">
                <a:latin typeface="DevLys 010" pitchFamily="2" charset="0"/>
              </a:rPr>
              <a:t> v/;k;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fn;s</a:t>
            </a:r>
            <a:r>
              <a:rPr lang="en-US" dirty="0" smtClean="0">
                <a:latin typeface="DevLys 010" pitchFamily="2" charset="0"/>
              </a:rPr>
              <a:t> </a:t>
            </a:r>
            <a:r>
              <a:rPr lang="en-US" dirty="0" err="1" smtClean="0">
                <a:latin typeface="DevLys 010" pitchFamily="2" charset="0"/>
              </a:rPr>
              <a:t>x;s</a:t>
            </a:r>
            <a:r>
              <a:rPr lang="en-US" dirty="0" smtClean="0">
                <a:latin typeface="DevLys 010" pitchFamily="2" charset="0"/>
              </a:rPr>
              <a:t> </a:t>
            </a:r>
            <a:r>
              <a:rPr lang="en-US" dirty="0" err="1" smtClean="0">
                <a:latin typeface="DevLys 010" pitchFamily="2" charset="0"/>
              </a:rPr>
              <a:t>gSA</a:t>
            </a:r>
            <a:r>
              <a:rPr lang="en-US" dirty="0" smtClean="0">
                <a:latin typeface="Arial" pitchFamily="34" charset="0"/>
                <a:cs typeface="Arial" pitchFamily="34" charset="0"/>
              </a:rPr>
              <a:t> </a:t>
            </a:r>
            <a:r>
              <a:rPr lang="en-US" sz="2400" dirty="0" smtClean="0">
                <a:latin typeface="Arial" pitchFamily="34" charset="0"/>
                <a:cs typeface="Arial" pitchFamily="34" charset="0"/>
              </a:rPr>
              <a:t>OLIN</a:t>
            </a:r>
            <a:r>
              <a:rPr lang="en-US" dirty="0" smtClean="0">
                <a:latin typeface="Arial" pitchFamily="34" charset="0"/>
                <a:cs typeface="Arial" pitchFamily="34"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QkbZuy</a:t>
            </a:r>
            <a:r>
              <a:rPr lang="en-US" dirty="0" smtClean="0">
                <a:latin typeface="DevLys 010" pitchFamily="2" charset="0"/>
              </a:rPr>
              <a:t> </a:t>
            </a:r>
            <a:r>
              <a:rPr lang="en-US" dirty="0" err="1" smtClean="0">
                <a:latin typeface="DevLys 010" pitchFamily="2" charset="0"/>
              </a:rPr>
              <a:t>fçUVvkÅV</a:t>
            </a:r>
            <a:r>
              <a:rPr lang="en-US" dirty="0" smtClean="0">
                <a:latin typeface="DevLys 010" pitchFamily="2" charset="0"/>
              </a:rPr>
              <a:t> </a:t>
            </a:r>
            <a:r>
              <a:rPr lang="en-US" dirty="0" err="1" smtClean="0">
                <a:latin typeface="DevLys 010" pitchFamily="2" charset="0"/>
              </a:rPr>
              <a:t>vH;FkhZ</a:t>
            </a:r>
            <a:r>
              <a:rPr lang="en-US" dirty="0" smtClean="0">
                <a:latin typeface="DevLys 010" pitchFamily="2" charset="0"/>
              </a:rPr>
              <a:t> </a:t>
            </a:r>
            <a:r>
              <a:rPr lang="en-US" dirty="0" err="1" smtClean="0">
                <a:latin typeface="DevLys 010" pitchFamily="2" charset="0"/>
              </a:rPr>
              <a:t>vFkok</a:t>
            </a:r>
            <a:r>
              <a:rPr lang="en-US" dirty="0" smtClean="0">
                <a:latin typeface="DevLys 010" pitchFamily="2" charset="0"/>
              </a:rPr>
              <a:t> </a:t>
            </a:r>
            <a:r>
              <a:rPr lang="en-US" dirty="0" err="1" smtClean="0">
                <a:latin typeface="DevLys 010" pitchFamily="2" charset="0"/>
              </a:rPr>
              <a:t>çLrkod</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HkkSfrd</a:t>
            </a:r>
            <a:r>
              <a:rPr lang="en-US" dirty="0" smtClean="0">
                <a:latin typeface="DevLys 010" pitchFamily="2" charset="0"/>
              </a:rPr>
              <a:t> :</a:t>
            </a:r>
            <a:r>
              <a:rPr lang="en-US" dirty="0" err="1" smtClean="0">
                <a:latin typeface="DevLys 010" pitchFamily="2" charset="0"/>
              </a:rPr>
              <a:t>i</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çkIr</a:t>
            </a:r>
            <a:r>
              <a:rPr lang="en-US" dirty="0" smtClean="0">
                <a:latin typeface="DevLys 010" pitchFamily="2" charset="0"/>
              </a:rPr>
              <a:t> </a:t>
            </a:r>
            <a:r>
              <a:rPr lang="en-US" dirty="0" err="1" smtClean="0">
                <a:latin typeface="DevLys 010" pitchFamily="2" charset="0"/>
              </a:rPr>
              <a:t>dj</a:t>
            </a:r>
            <a:r>
              <a:rPr lang="en-US" dirty="0" smtClean="0">
                <a:latin typeface="DevLys 010" pitchFamily="2" charset="0"/>
              </a:rPr>
              <a:t> </a:t>
            </a:r>
            <a:r>
              <a:rPr lang="en-US" dirty="0" err="1" smtClean="0">
                <a:latin typeface="DevLys 010" pitchFamily="2" charset="0"/>
              </a:rPr>
              <a:t>fjVfuZx</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mldk</a:t>
            </a:r>
            <a:r>
              <a:rPr lang="en-US" dirty="0" smtClean="0">
                <a:latin typeface="DevLys 010" pitchFamily="2" charset="0"/>
              </a:rPr>
              <a:t> </a:t>
            </a:r>
            <a:r>
              <a:rPr lang="en-US" dirty="0" err="1" smtClean="0">
                <a:latin typeface="DevLys 010" pitchFamily="2" charset="0"/>
              </a:rPr>
              <a:t>v‚uykbZu</a:t>
            </a:r>
            <a:r>
              <a:rPr lang="en-US" dirty="0" smtClean="0">
                <a:latin typeface="DevLys 010" pitchFamily="2" charset="0"/>
              </a:rPr>
              <a:t> </a:t>
            </a:r>
            <a:r>
              <a:rPr lang="en-US" dirty="0" err="1" smtClean="0">
                <a:latin typeface="DevLys 010" pitchFamily="2" charset="0"/>
              </a:rPr>
              <a:t>osfjfQds'ku</a:t>
            </a:r>
            <a:r>
              <a:rPr lang="en-US" dirty="0" smtClean="0">
                <a:latin typeface="DevLys 010" pitchFamily="2" charset="0"/>
              </a:rPr>
              <a:t> </a:t>
            </a:r>
            <a:r>
              <a:rPr lang="en-US" dirty="0" err="1" smtClean="0">
                <a:latin typeface="DevLys 010" pitchFamily="2" charset="0"/>
              </a:rPr>
              <a:t>ntZ</a:t>
            </a:r>
            <a:r>
              <a:rPr lang="en-US" dirty="0" smtClean="0">
                <a:latin typeface="DevLys 010" pitchFamily="2" charset="0"/>
              </a:rPr>
              <a:t> </a:t>
            </a:r>
            <a:r>
              <a:rPr lang="en-US" dirty="0" err="1" smtClean="0">
                <a:latin typeface="DevLys 010" pitchFamily="2" charset="0"/>
              </a:rPr>
              <a:t>djuk</a:t>
            </a:r>
            <a:r>
              <a:rPr lang="en-US" dirty="0" smtClean="0">
                <a:latin typeface="DevLys 010" pitchFamily="2" charset="0"/>
              </a:rPr>
              <a:t> </a:t>
            </a:r>
            <a:r>
              <a:rPr lang="en-US" dirty="0" err="1" smtClean="0">
                <a:latin typeface="DevLys 010" pitchFamily="2" charset="0"/>
              </a:rPr>
              <a:t>gksxkA</a:t>
            </a:r>
            <a:r>
              <a:rPr lang="en-US" dirty="0" smtClean="0">
                <a:latin typeface="DevLys 010" pitchFamily="2" charset="0"/>
              </a:rPr>
              <a:t> </a:t>
            </a:r>
            <a:r>
              <a:rPr lang="en-US" dirty="0" err="1" smtClean="0">
                <a:latin typeface="DevLys 010" pitchFamily="2" charset="0"/>
              </a:rPr>
              <a:t>osfjfQds'ku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le; </a:t>
            </a:r>
            <a:r>
              <a:rPr lang="en-US" dirty="0" err="1" smtClean="0">
                <a:latin typeface="DevLys 010" pitchFamily="2" charset="0"/>
              </a:rPr>
              <a:t>ukefunsZ'ku</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Øekad</a:t>
            </a:r>
            <a:r>
              <a:rPr lang="en-US" dirty="0" smtClean="0">
                <a:latin typeface="DevLys 010" pitchFamily="2" charset="0"/>
              </a:rPr>
              <a:t>] </a:t>
            </a:r>
            <a:r>
              <a:rPr lang="en-US" dirty="0" err="1" smtClean="0">
                <a:latin typeface="DevLys 010" pitchFamily="2" charset="0"/>
              </a:rPr>
              <a:t>çkfIr</a:t>
            </a:r>
            <a:r>
              <a:rPr lang="en-US" dirty="0" smtClean="0">
                <a:latin typeface="DevLys 010" pitchFamily="2" charset="0"/>
              </a:rPr>
              <a:t> dh </a:t>
            </a:r>
            <a:r>
              <a:rPr lang="en-US" dirty="0" err="1" smtClean="0">
                <a:latin typeface="DevLys 010" pitchFamily="2" charset="0"/>
              </a:rPr>
              <a:t>rkjh</a:t>
            </a:r>
            <a:r>
              <a:rPr lang="en-US" dirty="0" smtClean="0">
                <a:latin typeface="DevLys 010" pitchFamily="2" charset="0"/>
              </a:rPr>
              <a:t>[k </a:t>
            </a:r>
            <a:r>
              <a:rPr lang="en-US" dirty="0" err="1" smtClean="0">
                <a:latin typeface="DevLys 010" pitchFamily="2" charset="0"/>
              </a:rPr>
              <a:t>vkSj</a:t>
            </a:r>
            <a:r>
              <a:rPr lang="en-US" dirty="0" smtClean="0">
                <a:latin typeface="DevLys 010" pitchFamily="2" charset="0"/>
              </a:rPr>
              <a:t> le;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çfrHkwfr</a:t>
            </a:r>
            <a:r>
              <a:rPr lang="en-US" dirty="0" smtClean="0">
                <a:latin typeface="DevLys 010" pitchFamily="2" charset="0"/>
              </a:rPr>
              <a:t> fu{</a:t>
            </a:r>
            <a:r>
              <a:rPr lang="en-US" dirty="0" err="1" smtClean="0">
                <a:latin typeface="DevLys 010" pitchFamily="2" charset="0"/>
              </a:rPr>
              <a:t>ksi</a:t>
            </a:r>
            <a:r>
              <a:rPr lang="en-US" dirty="0" smtClean="0">
                <a:latin typeface="DevLys 010" pitchFamily="2" charset="0"/>
              </a:rPr>
              <a:t> dh </a:t>
            </a:r>
            <a:r>
              <a:rPr lang="en-US" dirty="0" err="1" smtClean="0">
                <a:latin typeface="DevLys 010" pitchFamily="2" charset="0"/>
              </a:rPr>
              <a:t>jkf'k</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fooj.k</a:t>
            </a:r>
            <a:r>
              <a:rPr lang="en-US" dirty="0" smtClean="0">
                <a:latin typeface="DevLys 010" pitchFamily="2" charset="0"/>
              </a:rPr>
              <a:t> </a:t>
            </a:r>
            <a:r>
              <a:rPr lang="en-US" dirty="0" err="1" smtClean="0">
                <a:latin typeface="DevLys 010" pitchFamily="2" charset="0"/>
              </a:rPr>
              <a:t>ntZ</a:t>
            </a:r>
            <a:r>
              <a:rPr lang="en-US" dirty="0" smtClean="0">
                <a:latin typeface="DevLys 010" pitchFamily="2" charset="0"/>
              </a:rPr>
              <a:t> </a:t>
            </a:r>
            <a:r>
              <a:rPr lang="en-US" dirty="0" err="1" smtClean="0">
                <a:latin typeface="DevLys 010" pitchFamily="2" charset="0"/>
              </a:rPr>
              <a:t>djuk</a:t>
            </a:r>
            <a:r>
              <a:rPr lang="en-US" dirty="0" smtClean="0">
                <a:latin typeface="DevLys 010" pitchFamily="2" charset="0"/>
              </a:rPr>
              <a:t> </a:t>
            </a:r>
            <a:r>
              <a:rPr lang="en-US" dirty="0" err="1" smtClean="0">
                <a:latin typeface="DevLys 010" pitchFamily="2" charset="0"/>
              </a:rPr>
              <a:t>gksxkA</a:t>
            </a:r>
            <a:r>
              <a:rPr lang="en-US" dirty="0" smtClean="0">
                <a:latin typeface="DevLys 010" pitchFamily="2" charset="0"/>
              </a:rPr>
              <a:t> </a:t>
            </a:r>
            <a:r>
              <a:rPr lang="en-US" dirty="0" err="1" smtClean="0">
                <a:latin typeface="DevLys 010" pitchFamily="2" charset="0"/>
              </a:rPr>
              <a:t>osjhfQds'ku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le; '</a:t>
            </a:r>
            <a:r>
              <a:rPr lang="en-US" dirty="0" err="1" smtClean="0">
                <a:latin typeface="DevLys 010" pitchFamily="2" charset="0"/>
              </a:rPr>
              <a:t>kiFki</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nh</a:t>
            </a:r>
            <a:r>
              <a:rPr lang="en-US" dirty="0" smtClean="0">
                <a:latin typeface="DevLys 010" pitchFamily="2" charset="0"/>
              </a:rPr>
              <a:t> </a:t>
            </a:r>
            <a:r>
              <a:rPr lang="en-US" dirty="0" err="1" smtClean="0">
                <a:latin typeface="DevLys 010" pitchFamily="2" charset="0"/>
              </a:rPr>
              <a:t>xbZ</a:t>
            </a:r>
            <a:r>
              <a:rPr lang="en-US" dirty="0" smtClean="0">
                <a:latin typeface="DevLys 010" pitchFamily="2" charset="0"/>
              </a:rPr>
              <a:t> </a:t>
            </a:r>
            <a:r>
              <a:rPr lang="en-US" dirty="0" err="1" smtClean="0">
                <a:latin typeface="DevLys 010" pitchFamily="2" charset="0"/>
              </a:rPr>
              <a:t>tkudkjh</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Hkh</a:t>
            </a:r>
            <a:r>
              <a:rPr lang="en-US" dirty="0" smtClean="0">
                <a:latin typeface="DevLys 010" pitchFamily="2" charset="0"/>
              </a:rPr>
              <a:t> </a:t>
            </a:r>
            <a:r>
              <a:rPr lang="en-US" dirty="0" err="1" smtClean="0">
                <a:latin typeface="DevLys 010" pitchFamily="2" charset="0"/>
              </a:rPr>
              <a:t>ijh</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dj</a:t>
            </a:r>
            <a:r>
              <a:rPr lang="en-US" dirty="0" smtClean="0">
                <a:latin typeface="DevLys 010" pitchFamily="2" charset="0"/>
              </a:rPr>
              <a:t> </a:t>
            </a:r>
            <a:r>
              <a:rPr lang="en-US" dirty="0" err="1" smtClean="0">
                <a:latin typeface="DevLys 010" pitchFamily="2" charset="0"/>
              </a:rPr>
              <a:t>ysuk</a:t>
            </a:r>
            <a:r>
              <a:rPr lang="en-US" dirty="0" smtClean="0">
                <a:latin typeface="DevLys 010" pitchFamily="2" charset="0"/>
              </a:rPr>
              <a:t> </a:t>
            </a:r>
            <a:r>
              <a:rPr lang="en-US" dirty="0" err="1" smtClean="0">
                <a:latin typeface="DevLys 010" pitchFamily="2" charset="0"/>
              </a:rPr>
              <a:t>pkfg,A</a:t>
            </a:r>
            <a:r>
              <a:rPr lang="en-US" dirty="0" smtClean="0">
                <a:latin typeface="DevLys 010" pitchFamily="2" charset="0"/>
              </a:rPr>
              <a:t> </a:t>
            </a:r>
            <a:r>
              <a:rPr lang="en-US" dirty="0" err="1" smtClean="0">
                <a:latin typeface="DevLys 010" pitchFamily="2" charset="0"/>
              </a:rPr>
              <a:t>blds</a:t>
            </a:r>
            <a:r>
              <a:rPr lang="en-US" dirty="0" smtClean="0">
                <a:latin typeface="DevLys 010" pitchFamily="2" charset="0"/>
              </a:rPr>
              <a:t> </a:t>
            </a:r>
            <a:r>
              <a:rPr lang="en-US" dirty="0" err="1" smtClean="0">
                <a:latin typeface="DevLys 010" pitchFamily="2" charset="0"/>
              </a:rPr>
              <a:t>ckn</a:t>
            </a:r>
            <a:r>
              <a:rPr lang="en-US" dirty="0" smtClean="0">
                <a:latin typeface="DevLys 010" pitchFamily="2" charset="0"/>
              </a:rPr>
              <a:t> </a:t>
            </a:r>
            <a:r>
              <a:rPr lang="en-US" dirty="0" err="1" smtClean="0">
                <a:latin typeface="DevLys 010" pitchFamily="2" charset="0"/>
              </a:rPr>
              <a:t>ikorh</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v‚uykbZu</a:t>
            </a:r>
            <a:r>
              <a:rPr lang="en-US" dirty="0" smtClean="0">
                <a:latin typeface="DevLys 010" pitchFamily="2" charset="0"/>
              </a:rPr>
              <a:t> </a:t>
            </a:r>
            <a:r>
              <a:rPr lang="en-US" dirty="0" err="1" smtClean="0">
                <a:latin typeface="DevLys 010" pitchFamily="2" charset="0"/>
              </a:rPr>
              <a:t>fçUVvkÅV</a:t>
            </a:r>
            <a:r>
              <a:rPr lang="en-US" dirty="0" smtClean="0">
                <a:latin typeface="DevLys 010" pitchFamily="2" charset="0"/>
              </a:rPr>
              <a:t> </a:t>
            </a:r>
            <a:r>
              <a:rPr lang="en-US" dirty="0" err="1" smtClean="0">
                <a:latin typeface="DevLys 010" pitchFamily="2" charset="0"/>
              </a:rPr>
              <a:t>fudkydj</a:t>
            </a:r>
            <a:r>
              <a:rPr lang="en-US" dirty="0" smtClean="0">
                <a:latin typeface="DevLys 010" pitchFamily="2" charset="0"/>
              </a:rPr>
              <a:t> </a:t>
            </a:r>
            <a:r>
              <a:rPr lang="en-US" dirty="0" err="1" smtClean="0">
                <a:latin typeface="DevLys 010" pitchFamily="2" charset="0"/>
              </a:rPr>
              <a:t>vH;FkhZ</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çnku</a:t>
            </a:r>
            <a:r>
              <a:rPr lang="en-US" dirty="0" smtClean="0">
                <a:latin typeface="DevLys 010" pitchFamily="2" charset="0"/>
              </a:rPr>
              <a:t> </a:t>
            </a:r>
            <a:r>
              <a:rPr lang="en-US" dirty="0" err="1" smtClean="0">
                <a:latin typeface="DevLys 010" pitchFamily="2" charset="0"/>
              </a:rPr>
              <a:t>djuk</a:t>
            </a:r>
            <a:r>
              <a:rPr lang="en-US" dirty="0" smtClean="0">
                <a:latin typeface="DevLys 010" pitchFamily="2" charset="0"/>
              </a:rPr>
              <a:t> </a:t>
            </a:r>
            <a:r>
              <a:rPr lang="en-US" dirty="0" err="1" smtClean="0">
                <a:latin typeface="DevLys 010" pitchFamily="2" charset="0"/>
              </a:rPr>
              <a:t>gksxkA</a:t>
            </a:r>
            <a:r>
              <a:rPr lang="en-US" dirty="0" smtClean="0">
                <a:latin typeface="DevLys 010" pitchFamily="2" charset="0"/>
              </a:rPr>
              <a:t> </a:t>
            </a:r>
          </a:p>
          <a:p>
            <a:pPr algn="just"/>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457200"/>
            <a:ext cx="8001000" cy="5668963"/>
          </a:xfrm>
        </p:spPr>
        <p:txBody>
          <a:bodyPr>
            <a:normAutofit fontScale="92500" lnSpcReduction="10000"/>
          </a:bodyPr>
          <a:lstStyle/>
          <a:p>
            <a:pPr algn="just"/>
            <a:r>
              <a:rPr lang="en-US" dirty="0" smtClean="0">
                <a:latin typeface="Arial" pitchFamily="34" charset="0"/>
                <a:cs typeface="Arial" pitchFamily="34" charset="0"/>
              </a:rPr>
              <a:t> </a:t>
            </a:r>
            <a:r>
              <a:rPr lang="en-US" sz="2600" dirty="0" smtClean="0">
                <a:latin typeface="Calibri" pitchFamily="34" charset="0"/>
                <a:cs typeface="Calibri" pitchFamily="34" charset="0"/>
              </a:rPr>
              <a:t>RO</a:t>
            </a:r>
            <a:r>
              <a:rPr lang="en-US" dirty="0" smtClean="0">
                <a:latin typeface="DevLys 010" pitchFamily="2" charset="0"/>
                <a:cs typeface="Arial" pitchFamily="34"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vH;FkhZ</a:t>
            </a:r>
            <a:r>
              <a:rPr lang="en-US" dirty="0" smtClean="0">
                <a:latin typeface="DevLys 010" pitchFamily="2" charset="0"/>
              </a:rPr>
              <a:t> dh </a:t>
            </a:r>
            <a:r>
              <a:rPr lang="en-US" dirty="0" err="1" smtClean="0">
                <a:latin typeface="DevLys 010" pitchFamily="2" charset="0"/>
              </a:rPr>
              <a:t>mifLFkfr</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gh</a:t>
            </a:r>
            <a:r>
              <a:rPr lang="en-US" dirty="0" smtClean="0">
                <a:latin typeface="DevLys 010" pitchFamily="2" charset="0"/>
              </a:rPr>
              <a:t> </a:t>
            </a:r>
            <a:r>
              <a:rPr lang="en-US" dirty="0" err="1" smtClean="0">
                <a:latin typeface="DevLys 010" pitchFamily="2" charset="0"/>
              </a:rPr>
              <a:t>v‚uykbZu</a:t>
            </a:r>
            <a:r>
              <a:rPr lang="en-US" dirty="0" smtClean="0">
                <a:latin typeface="DevLys 010" pitchFamily="2" charset="0"/>
              </a:rPr>
              <a:t> </a:t>
            </a:r>
            <a:r>
              <a:rPr lang="en-US" dirty="0" err="1" smtClean="0">
                <a:latin typeface="DevLys 010" pitchFamily="2" charset="0"/>
              </a:rPr>
              <a:t>osfjfQds'ku</a:t>
            </a:r>
            <a:r>
              <a:rPr lang="en-US" dirty="0" smtClean="0">
                <a:latin typeface="DevLys 010" pitchFamily="2" charset="0"/>
              </a:rPr>
              <a:t> dh </a:t>
            </a:r>
            <a:r>
              <a:rPr lang="en-US" dirty="0" err="1" smtClean="0">
                <a:latin typeface="DevLys 010" pitchFamily="2" charset="0"/>
              </a:rPr>
              <a:t>dk;Zokgh</a:t>
            </a:r>
            <a:r>
              <a:rPr lang="en-US" dirty="0" smtClean="0">
                <a:latin typeface="DevLys 010" pitchFamily="2" charset="0"/>
              </a:rPr>
              <a:t> </a:t>
            </a:r>
            <a:r>
              <a:rPr lang="en-US" dirty="0" err="1" smtClean="0">
                <a:latin typeface="DevLys 010" pitchFamily="2" charset="0"/>
              </a:rPr>
              <a:t>dj</a:t>
            </a:r>
            <a:r>
              <a:rPr lang="en-US" dirty="0" smtClean="0">
                <a:latin typeface="DevLys 010" pitchFamily="2" charset="0"/>
              </a:rPr>
              <a:t> </a:t>
            </a:r>
            <a:r>
              <a:rPr lang="en-US" dirty="0" err="1" smtClean="0">
                <a:latin typeface="DevLys 010" pitchFamily="2" charset="0"/>
              </a:rPr>
              <a:t>ikorh</a:t>
            </a:r>
            <a:r>
              <a:rPr lang="en-US" dirty="0" smtClean="0">
                <a:latin typeface="DevLys 010" pitchFamily="2" charset="0"/>
              </a:rPr>
              <a:t> </a:t>
            </a:r>
            <a:r>
              <a:rPr lang="en-US" dirty="0" err="1" smtClean="0">
                <a:latin typeface="DevLys 010" pitchFamily="2" charset="0"/>
              </a:rPr>
              <a:t>tsujsV</a:t>
            </a:r>
            <a:r>
              <a:rPr lang="en-US" dirty="0" smtClean="0">
                <a:latin typeface="DevLys 010" pitchFamily="2" charset="0"/>
              </a:rPr>
              <a:t> </a:t>
            </a:r>
            <a:r>
              <a:rPr lang="en-US" dirty="0" err="1" smtClean="0">
                <a:latin typeface="DevLys 010" pitchFamily="2" charset="0"/>
              </a:rPr>
              <a:t>dj</a:t>
            </a:r>
            <a:r>
              <a:rPr lang="en-US" dirty="0" smtClean="0">
                <a:latin typeface="DevLys 010" pitchFamily="2" charset="0"/>
              </a:rPr>
              <a:t> </a:t>
            </a:r>
            <a:r>
              <a:rPr lang="en-US" dirty="0" err="1" smtClean="0">
                <a:latin typeface="DevLys 010" pitchFamily="2" charset="0"/>
              </a:rPr>
              <a:t>vH;FkhZ</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çnku</a:t>
            </a:r>
            <a:r>
              <a:rPr lang="en-US" dirty="0" smtClean="0">
                <a:latin typeface="DevLys 010" pitchFamily="2" charset="0"/>
              </a:rPr>
              <a:t> dh </a:t>
            </a:r>
            <a:r>
              <a:rPr lang="en-US" dirty="0" err="1" smtClean="0">
                <a:latin typeface="DevLys 010" pitchFamily="2" charset="0"/>
              </a:rPr>
              <a:t>tkuh</a:t>
            </a:r>
            <a:r>
              <a:rPr lang="en-US" dirty="0" smtClean="0">
                <a:latin typeface="DevLys 010" pitchFamily="2" charset="0"/>
              </a:rPr>
              <a:t> </a:t>
            </a:r>
            <a:r>
              <a:rPr lang="en-US" dirty="0" err="1" smtClean="0">
                <a:latin typeface="DevLys 010" pitchFamily="2" charset="0"/>
              </a:rPr>
              <a:t>pkfg,A</a:t>
            </a:r>
            <a:r>
              <a:rPr lang="en-US" dirty="0" smtClean="0">
                <a:latin typeface="DevLys 010" pitchFamily="2" charset="0"/>
              </a:rPr>
              <a:t> </a:t>
            </a:r>
            <a:r>
              <a:rPr lang="en-US" dirty="0" err="1" smtClean="0">
                <a:latin typeface="DevLys 010" pitchFamily="2" charset="0"/>
              </a:rPr>
              <a:t>vifjgk;Z</a:t>
            </a:r>
            <a:r>
              <a:rPr lang="en-US" dirty="0" smtClean="0">
                <a:latin typeface="DevLys 010" pitchFamily="2" charset="0"/>
              </a:rPr>
              <a:t> </a:t>
            </a:r>
            <a:r>
              <a:rPr lang="en-US" dirty="0" err="1" smtClean="0">
                <a:latin typeface="DevLys 010" pitchFamily="2" charset="0"/>
              </a:rPr>
              <a:t>fLFkfr;ksa</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;fn </a:t>
            </a:r>
            <a:r>
              <a:rPr lang="en-US" dirty="0" err="1" smtClean="0">
                <a:latin typeface="DevLys 010" pitchFamily="2" charset="0"/>
              </a:rPr>
              <a:t>v‚uykbZu</a:t>
            </a:r>
            <a:r>
              <a:rPr lang="en-US" dirty="0" smtClean="0">
                <a:latin typeface="DevLys 010" pitchFamily="2" charset="0"/>
              </a:rPr>
              <a:t> </a:t>
            </a:r>
            <a:r>
              <a:rPr lang="en-US" dirty="0" err="1" smtClean="0">
                <a:latin typeface="DevLys 010" pitchFamily="2" charset="0"/>
              </a:rPr>
              <a:t>osfjfQds'ku</a:t>
            </a:r>
            <a:r>
              <a:rPr lang="en-US" dirty="0" smtClean="0">
                <a:latin typeface="DevLys 010" pitchFamily="2" charset="0"/>
              </a:rPr>
              <a:t> </a:t>
            </a:r>
            <a:r>
              <a:rPr lang="en-US" dirty="0" err="1" smtClean="0">
                <a:latin typeface="DevLys 010" pitchFamily="2" charset="0"/>
              </a:rPr>
              <a:t>lEHko</a:t>
            </a:r>
            <a:r>
              <a:rPr lang="en-US" dirty="0" smtClean="0">
                <a:latin typeface="DevLys 010" pitchFamily="2" charset="0"/>
              </a:rPr>
              <a:t> </a:t>
            </a:r>
            <a:r>
              <a:rPr lang="en-US" dirty="0" err="1" smtClean="0">
                <a:latin typeface="DevLys 010" pitchFamily="2" charset="0"/>
              </a:rPr>
              <a:t>ugha</a:t>
            </a:r>
            <a:r>
              <a:rPr lang="en-US" dirty="0" smtClean="0">
                <a:latin typeface="DevLys 010" pitchFamily="2" charset="0"/>
              </a:rPr>
              <a:t> </a:t>
            </a:r>
            <a:r>
              <a:rPr lang="en-US" dirty="0" err="1" smtClean="0">
                <a:latin typeface="DevLys 010" pitchFamily="2" charset="0"/>
              </a:rPr>
              <a:t>gks</a:t>
            </a:r>
            <a:r>
              <a:rPr lang="en-US" dirty="0" smtClean="0">
                <a:latin typeface="DevLys 010" pitchFamily="2" charset="0"/>
              </a:rPr>
              <a:t> </a:t>
            </a:r>
            <a:r>
              <a:rPr lang="en-US" dirty="0" err="1" smtClean="0">
                <a:latin typeface="DevLys 010" pitchFamily="2" charset="0"/>
              </a:rPr>
              <a:t>rks</a:t>
            </a:r>
            <a:r>
              <a:rPr lang="en-US" dirty="0" smtClean="0">
                <a:latin typeface="DevLys 010" pitchFamily="2" charset="0"/>
              </a:rPr>
              <a:t> </a:t>
            </a:r>
            <a:r>
              <a:rPr lang="en-US" dirty="0" err="1" smtClean="0">
                <a:latin typeface="DevLys 010" pitchFamily="2" charset="0"/>
              </a:rPr>
              <a:t>ukefunsZ'ku</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oslh</a:t>
            </a:r>
            <a:r>
              <a:rPr lang="en-US" dirty="0" smtClean="0">
                <a:latin typeface="DevLys 010" pitchFamily="2" charset="0"/>
              </a:rPr>
              <a:t> </a:t>
            </a:r>
            <a:r>
              <a:rPr lang="en-US" dirty="0" err="1" smtClean="0">
                <a:latin typeface="DevLys 010" pitchFamily="2" charset="0"/>
              </a:rPr>
              <a:t>gh</a:t>
            </a:r>
            <a:r>
              <a:rPr lang="en-US" dirty="0" smtClean="0">
                <a:latin typeface="DevLys 010" pitchFamily="2" charset="0"/>
              </a:rPr>
              <a:t> </a:t>
            </a:r>
            <a:r>
              <a:rPr lang="en-US" dirty="0" err="1" smtClean="0">
                <a:latin typeface="DevLys 010" pitchFamily="2" charset="0"/>
              </a:rPr>
              <a:t>dk;Zokgh</a:t>
            </a:r>
            <a:r>
              <a:rPr lang="en-US" dirty="0" smtClean="0">
                <a:latin typeface="DevLys 010" pitchFamily="2" charset="0"/>
              </a:rPr>
              <a:t> </a:t>
            </a:r>
            <a:r>
              <a:rPr lang="en-US" dirty="0" err="1" smtClean="0">
                <a:latin typeface="DevLys 010" pitchFamily="2" charset="0"/>
              </a:rPr>
              <a:t>djuh</a:t>
            </a:r>
            <a:r>
              <a:rPr lang="en-US" dirty="0" smtClean="0">
                <a:latin typeface="DevLys 010" pitchFamily="2" charset="0"/>
              </a:rPr>
              <a:t> </a:t>
            </a:r>
            <a:r>
              <a:rPr lang="en-US" dirty="0" err="1" smtClean="0">
                <a:latin typeface="DevLys 010" pitchFamily="2" charset="0"/>
              </a:rPr>
              <a:t>pkfg</a:t>
            </a:r>
            <a:r>
              <a:rPr lang="en-US" dirty="0" smtClean="0">
                <a:latin typeface="DevLys 010" pitchFamily="2" charset="0"/>
              </a:rPr>
              <a:t>, </a:t>
            </a:r>
            <a:r>
              <a:rPr lang="en-US" dirty="0" err="1" smtClean="0">
                <a:latin typeface="DevLys 010" pitchFamily="2" charset="0"/>
              </a:rPr>
              <a:t>tSls</a:t>
            </a:r>
            <a:r>
              <a:rPr lang="en-US" dirty="0" smtClean="0">
                <a:latin typeface="DevLys 010" pitchFamily="2" charset="0"/>
              </a:rPr>
              <a:t> </a:t>
            </a:r>
            <a:r>
              <a:rPr lang="en-US" dirty="0" err="1" smtClean="0">
                <a:latin typeface="DevLys 010" pitchFamily="2" charset="0"/>
              </a:rPr>
              <a:t>fd</a:t>
            </a:r>
            <a:r>
              <a:rPr lang="en-US" dirty="0" smtClean="0">
                <a:latin typeface="DevLys 010" pitchFamily="2" charset="0"/>
              </a:rPr>
              <a:t> </a:t>
            </a:r>
            <a:r>
              <a:rPr lang="en-US" dirty="0" err="1" smtClean="0">
                <a:latin typeface="DevLys 010" pitchFamily="2" charset="0"/>
              </a:rPr>
              <a:t>fdlh</a:t>
            </a:r>
            <a:r>
              <a:rPr lang="en-US" dirty="0" smtClean="0">
                <a:latin typeface="DevLys 010" pitchFamily="2" charset="0"/>
              </a:rPr>
              <a:t> </a:t>
            </a:r>
            <a:r>
              <a:rPr lang="en-US" dirty="0" err="1" smtClean="0">
                <a:latin typeface="DevLys 010" pitchFamily="2" charset="0"/>
              </a:rPr>
              <a:t>v‚QykbZu</a:t>
            </a:r>
            <a:r>
              <a:rPr lang="en-US" dirty="0" smtClean="0">
                <a:latin typeface="DevLys 010" pitchFamily="2" charset="0"/>
              </a:rPr>
              <a:t> </a:t>
            </a:r>
            <a:r>
              <a:rPr lang="en-US" dirty="0" err="1" smtClean="0">
                <a:latin typeface="DevLys 010" pitchFamily="2" charset="0"/>
              </a:rPr>
              <a:t>ukefunsZ'ku</a:t>
            </a:r>
            <a:r>
              <a:rPr lang="en-US" dirty="0" smtClean="0">
                <a:latin typeface="DevLys 010" pitchFamily="2" charset="0"/>
              </a:rPr>
              <a:t> </a:t>
            </a:r>
            <a:r>
              <a:rPr lang="en-US" dirty="0" err="1" smtClean="0">
                <a:latin typeface="DevLys 010" pitchFamily="2" charset="0"/>
              </a:rPr>
              <a:t>i</a:t>
            </a:r>
            <a:r>
              <a:rPr lang="en-US" dirty="0" smtClean="0">
                <a:latin typeface="DevLys 010" pitchFamily="2" charset="0"/>
              </a:rPr>
              <a:t>= </a:t>
            </a:r>
            <a:r>
              <a:rPr lang="en-US" dirty="0" err="1" smtClean="0">
                <a:latin typeface="DevLys 010" pitchFamily="2" charset="0"/>
              </a:rPr>
              <a:t>çLrqr</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dh </a:t>
            </a:r>
            <a:r>
              <a:rPr lang="en-US" dirty="0" err="1" smtClean="0">
                <a:latin typeface="DevLys 010" pitchFamily="2" charset="0"/>
              </a:rPr>
              <a:t>tkrh</a:t>
            </a:r>
            <a:r>
              <a:rPr lang="en-US" dirty="0" smtClean="0">
                <a:latin typeface="DevLys 010" pitchFamily="2" charset="0"/>
              </a:rPr>
              <a:t> </a:t>
            </a:r>
            <a:r>
              <a:rPr lang="en-US" dirty="0" err="1" smtClean="0">
                <a:latin typeface="DevLys 010" pitchFamily="2" charset="0"/>
              </a:rPr>
              <a:t>gSA</a:t>
            </a:r>
            <a:r>
              <a:rPr lang="en-US" dirty="0" smtClean="0">
                <a:latin typeface="DevLys 010" pitchFamily="2" charset="0"/>
              </a:rPr>
              <a:t> ,</a:t>
            </a:r>
            <a:r>
              <a:rPr lang="en-US" dirty="0" err="1" smtClean="0">
                <a:latin typeface="DevLys 010" pitchFamily="2" charset="0"/>
              </a:rPr>
              <a:t>slh</a:t>
            </a:r>
            <a:r>
              <a:rPr lang="en-US" dirty="0" smtClean="0">
                <a:latin typeface="DevLys 010" pitchFamily="2" charset="0"/>
              </a:rPr>
              <a:t> </a:t>
            </a:r>
            <a:r>
              <a:rPr lang="en-US" dirty="0" err="1" smtClean="0">
                <a:latin typeface="DevLys 010" pitchFamily="2" charset="0"/>
              </a:rPr>
              <a:t>fLFkfr</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vH;FkhZ</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çLrqr</a:t>
            </a:r>
            <a:r>
              <a:rPr lang="en-US" dirty="0" smtClean="0">
                <a:latin typeface="DevLys 010" pitchFamily="2" charset="0"/>
              </a:rPr>
              <a:t> </a:t>
            </a:r>
            <a:r>
              <a:rPr lang="en-US" sz="2600" dirty="0" smtClean="0">
                <a:latin typeface="Calibri" pitchFamily="34" charset="0"/>
                <a:cs typeface="Calibri" pitchFamily="34" charset="0"/>
              </a:rPr>
              <a:t>OLIN</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layXu</a:t>
            </a:r>
            <a:r>
              <a:rPr lang="en-US" dirty="0" smtClean="0">
                <a:latin typeface="DevLys 010" pitchFamily="2" charset="0"/>
              </a:rPr>
              <a:t> ç:i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eSuqvyh</a:t>
            </a:r>
            <a:r>
              <a:rPr lang="en-US" dirty="0" smtClean="0">
                <a:latin typeface="DevLys 010" pitchFamily="2" charset="0"/>
              </a:rPr>
              <a:t> </a:t>
            </a:r>
            <a:r>
              <a:rPr lang="en-US" dirty="0" err="1" smtClean="0">
                <a:latin typeface="DevLys 010" pitchFamily="2" charset="0"/>
              </a:rPr>
              <a:t>Hkjdj</a:t>
            </a:r>
            <a:r>
              <a:rPr lang="en-US" dirty="0" smtClean="0">
                <a:latin typeface="DevLys 010" pitchFamily="2" charset="0"/>
              </a:rPr>
              <a:t> </a:t>
            </a:r>
            <a:r>
              <a:rPr lang="en-US" dirty="0" err="1" smtClean="0">
                <a:latin typeface="DevLys 010" pitchFamily="2" charset="0"/>
              </a:rPr>
              <a:t>ikorh</a:t>
            </a:r>
            <a:r>
              <a:rPr lang="en-US" dirty="0" smtClean="0">
                <a:latin typeface="DevLys 010" pitchFamily="2" charset="0"/>
              </a:rPr>
              <a:t> </a:t>
            </a:r>
            <a:r>
              <a:rPr lang="en-US" dirty="0" err="1" smtClean="0">
                <a:latin typeface="DevLys 010" pitchFamily="2" charset="0"/>
              </a:rPr>
              <a:t>nh</a:t>
            </a:r>
            <a:r>
              <a:rPr lang="en-US" dirty="0" smtClean="0">
                <a:latin typeface="DevLys 010" pitchFamily="2" charset="0"/>
              </a:rPr>
              <a:t> </a:t>
            </a:r>
            <a:r>
              <a:rPr lang="en-US" dirty="0" err="1" smtClean="0">
                <a:latin typeface="DevLys 010" pitchFamily="2" charset="0"/>
              </a:rPr>
              <a:t>tkuh</a:t>
            </a:r>
            <a:r>
              <a:rPr lang="en-US" dirty="0" smtClean="0">
                <a:latin typeface="DevLys 010" pitchFamily="2" charset="0"/>
              </a:rPr>
              <a:t> </a:t>
            </a:r>
            <a:r>
              <a:rPr lang="en-US" dirty="0" err="1" smtClean="0">
                <a:latin typeface="DevLys 010" pitchFamily="2" charset="0"/>
              </a:rPr>
              <a:t>pkfg,A</a:t>
            </a:r>
            <a:r>
              <a:rPr lang="en-US" dirty="0" smtClean="0">
                <a:latin typeface="DevLys 010" pitchFamily="2" charset="0"/>
              </a:rPr>
              <a:t> </a:t>
            </a:r>
          </a:p>
          <a:p>
            <a:pPr algn="just"/>
            <a:r>
              <a:rPr lang="en-US" dirty="0" smtClean="0">
                <a:latin typeface="DevLys 010" pitchFamily="2" charset="0"/>
              </a:rPr>
              <a:t> </a:t>
            </a:r>
            <a:r>
              <a:rPr lang="en-US" sz="2600" dirty="0" smtClean="0">
                <a:latin typeface="Calibri" pitchFamily="34" charset="0"/>
                <a:cs typeface="Calibri" pitchFamily="34" charset="0"/>
              </a:rPr>
              <a:t>OLIN</a:t>
            </a:r>
            <a:r>
              <a:rPr lang="en-US" dirty="0" smtClean="0">
                <a:latin typeface="DevLys 010" pitchFamily="2" charset="0"/>
              </a:rPr>
              <a:t> </a:t>
            </a:r>
            <a:r>
              <a:rPr lang="en-US" dirty="0" err="1" smtClean="0">
                <a:latin typeface="DevLys 010" pitchFamily="2" charset="0"/>
              </a:rPr>
              <a:t>osfjfQds'ku</a:t>
            </a:r>
            <a:r>
              <a:rPr lang="en-US" dirty="0" smtClean="0">
                <a:latin typeface="DevLys 010" pitchFamily="2" charset="0"/>
              </a:rPr>
              <a:t> dh </a:t>
            </a:r>
            <a:r>
              <a:rPr lang="en-US" dirty="0" err="1" smtClean="0">
                <a:latin typeface="DevLys 010" pitchFamily="2" charset="0"/>
              </a:rPr>
              <a:t>dk;Zokgh</a:t>
            </a:r>
            <a:r>
              <a:rPr lang="en-US" dirty="0" smtClean="0">
                <a:latin typeface="DevLys 010" pitchFamily="2" charset="0"/>
              </a:rPr>
              <a:t> </a:t>
            </a:r>
            <a:r>
              <a:rPr lang="en-US" dirty="0" smtClean="0">
                <a:latin typeface="Arial Narrow" pitchFamily="34" charset="0"/>
                <a:cs typeface="Arial" pitchFamily="34" charset="0"/>
              </a:rPr>
              <a:t>RO</a:t>
            </a:r>
            <a:r>
              <a:rPr lang="en-US" dirty="0" smtClean="0">
                <a:latin typeface="Arial Narrow" pitchFamily="34" charset="0"/>
              </a:rPr>
              <a:t> </a:t>
            </a:r>
            <a:r>
              <a:rPr lang="en-US" dirty="0" err="1" smtClean="0">
                <a:latin typeface="DevLys 010" pitchFamily="2" charset="0"/>
              </a:rPr>
              <a:t>muds</a:t>
            </a:r>
            <a:r>
              <a:rPr lang="en-US" dirty="0" smtClean="0">
                <a:latin typeface="DevLys 010" pitchFamily="2" charset="0"/>
                <a:cs typeface="Arial" pitchFamily="34" charset="0"/>
              </a:rPr>
              <a:t> </a:t>
            </a:r>
            <a:r>
              <a:rPr lang="en-US" dirty="0" smtClean="0">
                <a:latin typeface="Arial Narrow" pitchFamily="34" charset="0"/>
                <a:cs typeface="Arial" pitchFamily="34" charset="0"/>
              </a:rPr>
              <a:t>IEMS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vdkmaV</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dj</a:t>
            </a:r>
            <a:r>
              <a:rPr lang="en-US" dirty="0" smtClean="0">
                <a:latin typeface="DevLys 010" pitchFamily="2" charset="0"/>
              </a:rPr>
              <a:t> </a:t>
            </a:r>
            <a:r>
              <a:rPr lang="en-US" dirty="0" err="1" smtClean="0">
                <a:latin typeface="DevLys 010" pitchFamily="2" charset="0"/>
              </a:rPr>
              <a:t>ldsaxsA</a:t>
            </a:r>
            <a:r>
              <a:rPr lang="en-US" dirty="0" smtClean="0">
                <a:latin typeface="DevLys 010" pitchFamily="2" charset="0"/>
              </a:rPr>
              <a:t> </a:t>
            </a:r>
            <a:r>
              <a:rPr lang="en-US" sz="2600" dirty="0" smtClean="0">
                <a:latin typeface="Calibri" pitchFamily="34" charset="0"/>
                <a:cs typeface="Calibri" pitchFamily="34" charset="0"/>
              </a:rPr>
              <a:t>OLIN </a:t>
            </a:r>
            <a:r>
              <a:rPr lang="en-US" dirty="0" err="1" smtClean="0">
                <a:latin typeface="DevLys 010" pitchFamily="2" charset="0"/>
              </a:rPr>
              <a:t>osfjfQds'ku</a:t>
            </a:r>
            <a:r>
              <a:rPr lang="en-US" dirty="0" smtClean="0">
                <a:latin typeface="DevLys 010" pitchFamily="2" charset="0"/>
              </a:rPr>
              <a:t> </a:t>
            </a:r>
            <a:r>
              <a:rPr lang="en-US" dirty="0" err="1" smtClean="0">
                <a:latin typeface="DevLys 010" pitchFamily="2" charset="0"/>
              </a:rPr>
              <a:t>gksus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ckn</a:t>
            </a:r>
            <a:r>
              <a:rPr lang="en-US" dirty="0" smtClean="0">
                <a:latin typeface="DevLys 010" pitchFamily="2" charset="0"/>
              </a:rPr>
              <a:t> </a:t>
            </a:r>
            <a:r>
              <a:rPr lang="en-US" dirty="0" err="1" smtClean="0">
                <a:latin typeface="DevLys 010" pitchFamily="2" charset="0"/>
              </a:rPr>
              <a:t>laoh</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uke</a:t>
            </a:r>
            <a:r>
              <a:rPr lang="en-US" dirty="0" smtClean="0">
                <a:latin typeface="DevLys 010" pitchFamily="2" charset="0"/>
              </a:rPr>
              <a:t> </a:t>
            </a:r>
            <a:r>
              <a:rPr lang="en-US" dirty="0" err="1" smtClean="0">
                <a:latin typeface="DevLys 010" pitchFamily="2" charset="0"/>
              </a:rPr>
              <a:t>okilh</a:t>
            </a:r>
            <a:r>
              <a:rPr lang="en-US" dirty="0" smtClean="0">
                <a:latin typeface="DevLys 010" pitchFamily="2" charset="0"/>
              </a:rPr>
              <a:t>] </a:t>
            </a:r>
            <a:r>
              <a:rPr lang="en-US" dirty="0" err="1" smtClean="0">
                <a:latin typeface="DevLys 010" pitchFamily="2" charset="0"/>
              </a:rPr>
              <a:t>Øe</a:t>
            </a:r>
            <a:r>
              <a:rPr lang="en-US" dirty="0" smtClean="0">
                <a:latin typeface="DevLys 010" pitchFamily="2" charset="0"/>
              </a:rPr>
              <a:t> fu/</a:t>
            </a:r>
            <a:r>
              <a:rPr lang="en-US" dirty="0" err="1" smtClean="0">
                <a:latin typeface="DevLys 010" pitchFamily="2" charset="0"/>
              </a:rPr>
              <a:t>kkZj.k</a:t>
            </a:r>
            <a:r>
              <a:rPr lang="en-US" dirty="0" smtClean="0">
                <a:latin typeface="DevLys 010" pitchFamily="2" charset="0"/>
              </a:rPr>
              <a:t>] </a:t>
            </a:r>
            <a:r>
              <a:rPr lang="en-US" dirty="0" err="1" smtClean="0">
                <a:latin typeface="DevLys 010" pitchFamily="2" charset="0"/>
              </a:rPr>
              <a:t>çrhd</a:t>
            </a:r>
            <a:r>
              <a:rPr lang="en-US" dirty="0" smtClean="0">
                <a:latin typeface="DevLys 010" pitchFamily="2" charset="0"/>
              </a:rPr>
              <a:t> </a:t>
            </a:r>
            <a:r>
              <a:rPr lang="en-US" dirty="0" err="1" smtClean="0">
                <a:latin typeface="DevLys 010" pitchFamily="2" charset="0"/>
              </a:rPr>
              <a:t>fpUg</a:t>
            </a:r>
            <a:r>
              <a:rPr lang="en-US" dirty="0" smtClean="0">
                <a:latin typeface="DevLys 010" pitchFamily="2" charset="0"/>
              </a:rPr>
              <a:t> </a:t>
            </a:r>
            <a:r>
              <a:rPr lang="en-US" dirty="0" err="1" smtClean="0">
                <a:latin typeface="DevLys 010" pitchFamily="2" charset="0"/>
              </a:rPr>
              <a:t>vkoaVu</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yM+us</a:t>
            </a:r>
            <a:r>
              <a:rPr lang="en-US" dirty="0" smtClean="0">
                <a:latin typeface="DevLys 010" pitchFamily="2" charset="0"/>
              </a:rPr>
              <a:t> </a:t>
            </a:r>
            <a:r>
              <a:rPr lang="en-US" dirty="0" err="1" smtClean="0">
                <a:latin typeface="DevLys 010" pitchFamily="2" charset="0"/>
              </a:rPr>
              <a:t>okys</a:t>
            </a:r>
            <a:r>
              <a:rPr lang="en-US" dirty="0" smtClean="0">
                <a:latin typeface="DevLys 010" pitchFamily="2" charset="0"/>
              </a:rPr>
              <a:t> </a:t>
            </a:r>
            <a:r>
              <a:rPr lang="en-US" dirty="0" err="1" smtClean="0">
                <a:latin typeface="DevLys 010" pitchFamily="2" charset="0"/>
              </a:rPr>
              <a:t>vH;fFkZ;ksa</a:t>
            </a:r>
            <a:r>
              <a:rPr lang="en-US" dirty="0" smtClean="0">
                <a:latin typeface="DevLys 010" pitchFamily="2" charset="0"/>
              </a:rPr>
              <a:t> dh </a:t>
            </a:r>
            <a:r>
              <a:rPr lang="en-US" dirty="0" err="1" smtClean="0">
                <a:latin typeface="DevLys 010" pitchFamily="2" charset="0"/>
              </a:rPr>
              <a:t>lwph</a:t>
            </a:r>
            <a:r>
              <a:rPr lang="en-US" dirty="0" smtClean="0">
                <a:latin typeface="DevLys 010" pitchFamily="2" charset="0"/>
              </a:rPr>
              <a:t> </a:t>
            </a:r>
            <a:r>
              <a:rPr lang="en-US" dirty="0" err="1" smtClean="0">
                <a:latin typeface="DevLys 010" pitchFamily="2" charset="0"/>
              </a:rPr>
              <a:t>rS;kj</a:t>
            </a:r>
            <a:r>
              <a:rPr lang="en-US" dirty="0" smtClean="0">
                <a:latin typeface="DevLys 010" pitchFamily="2" charset="0"/>
              </a:rPr>
              <a:t> </a:t>
            </a:r>
            <a:r>
              <a:rPr lang="en-US" dirty="0" err="1" smtClean="0">
                <a:latin typeface="DevLys 010" pitchFamily="2" charset="0"/>
              </a:rPr>
              <a:t>djuk</a:t>
            </a:r>
            <a:r>
              <a:rPr lang="en-US" dirty="0" smtClean="0">
                <a:latin typeface="DevLys 010" pitchFamily="2" charset="0"/>
              </a:rPr>
              <a:t> </a:t>
            </a:r>
            <a:r>
              <a:rPr lang="en-US" dirty="0" err="1" smtClean="0">
                <a:latin typeface="DevLys 010" pitchFamily="2" charset="0"/>
              </a:rPr>
              <a:t>vkfn</a:t>
            </a:r>
            <a:r>
              <a:rPr lang="en-US" dirty="0" smtClean="0">
                <a:latin typeface="DevLys 010" pitchFamily="2" charset="0"/>
              </a:rPr>
              <a:t> </a:t>
            </a:r>
            <a:r>
              <a:rPr lang="en-US" dirty="0" err="1" smtClean="0">
                <a:latin typeface="DevLys 010" pitchFamily="2" charset="0"/>
              </a:rPr>
              <a:t>çfØ;kvksa</a:t>
            </a:r>
            <a:r>
              <a:rPr lang="en-US" dirty="0" smtClean="0">
                <a:latin typeface="DevLys 010" pitchFamily="2" charset="0"/>
              </a:rPr>
              <a:t> dh </a:t>
            </a:r>
            <a:r>
              <a:rPr lang="en-US" dirty="0" err="1" smtClean="0">
                <a:latin typeface="DevLys 010" pitchFamily="2" charset="0"/>
              </a:rPr>
              <a:t>çfof"V</a:t>
            </a:r>
            <a:r>
              <a:rPr lang="en-US" dirty="0" smtClean="0">
                <a:latin typeface="DevLys 010" pitchFamily="2" charset="0"/>
              </a:rPr>
              <a:t> </a:t>
            </a:r>
            <a:r>
              <a:rPr lang="en-US" dirty="0" err="1" smtClean="0">
                <a:latin typeface="DevLys 010" pitchFamily="2" charset="0"/>
              </a:rPr>
              <a:t>iwoZor</a:t>
            </a:r>
            <a:r>
              <a:rPr lang="en-US" dirty="0" smtClean="0">
                <a:latin typeface="DevLys 010" pitchFamily="2" charset="0"/>
              </a:rPr>
              <a:t> </a:t>
            </a:r>
            <a:r>
              <a:rPr lang="en-US" sz="2600" dirty="0" smtClean="0">
                <a:latin typeface="Calibri" pitchFamily="34" charset="0"/>
                <a:cs typeface="Calibri" pitchFamily="34" charset="0"/>
              </a:rPr>
              <a:t>IEMS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ek</a:t>
            </a:r>
            <a:r>
              <a:rPr lang="en-US" dirty="0" smtClean="0">
                <a:latin typeface="DevLys 010" pitchFamily="2" charset="0"/>
              </a:rPr>
              <a:t>/;e </a:t>
            </a:r>
            <a:r>
              <a:rPr lang="en-US" dirty="0" err="1" smtClean="0">
                <a:latin typeface="DevLys 010" pitchFamily="2" charset="0"/>
              </a:rPr>
              <a:t>ls</a:t>
            </a:r>
            <a:r>
              <a:rPr lang="en-US" dirty="0" smtClean="0">
                <a:latin typeface="DevLys 010" pitchFamily="2" charset="0"/>
              </a:rPr>
              <a:t> dh </a:t>
            </a:r>
            <a:r>
              <a:rPr lang="en-US" dirty="0" err="1" smtClean="0">
                <a:latin typeface="DevLys 010" pitchFamily="2" charset="0"/>
              </a:rPr>
              <a:t>tk;sxhA</a:t>
            </a:r>
            <a:endParaRPr lang="en-US" dirty="0" smtClean="0">
              <a:latin typeface="DevLys 010" pitchFamily="2" charset="0"/>
            </a:endParaRPr>
          </a:p>
          <a:p>
            <a:pPr algn="just"/>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09600"/>
            <a:ext cx="7848600" cy="5516563"/>
          </a:xfrm>
        </p:spPr>
        <p:txBody>
          <a:bodyPr>
            <a:normAutofit lnSpcReduction="10000"/>
          </a:bodyPr>
          <a:lstStyle/>
          <a:p>
            <a:pPr lvl="0" algn="just"/>
            <a:r>
              <a:rPr lang="en-US" sz="3000" dirty="0" smtClean="0">
                <a:latin typeface="Calibri" pitchFamily="34" charset="0"/>
                <a:cs typeface="Calibri" pitchFamily="34" charset="0"/>
              </a:rPr>
              <a:t>OLIN</a:t>
            </a:r>
            <a:r>
              <a:rPr lang="en-US" dirty="0" smtClean="0">
                <a:latin typeface="Calibri" pitchFamily="34" charset="0"/>
                <a:cs typeface="Calibri" pitchFamily="34"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lcfeV</a:t>
            </a:r>
            <a:r>
              <a:rPr lang="en-US" dirty="0" smtClean="0">
                <a:latin typeface="DevLys 010" pitchFamily="2" charset="0"/>
              </a:rPr>
              <a:t> </a:t>
            </a:r>
            <a:r>
              <a:rPr lang="en-US" dirty="0" err="1" smtClean="0">
                <a:latin typeface="DevLys 010" pitchFamily="2" charset="0"/>
              </a:rPr>
              <a:t>dj</a:t>
            </a:r>
            <a:r>
              <a:rPr lang="en-US" dirty="0" smtClean="0">
                <a:latin typeface="DevLys 010" pitchFamily="2" charset="0"/>
              </a:rPr>
              <a:t> </a:t>
            </a:r>
            <a:r>
              <a:rPr lang="en-US" dirty="0" err="1" smtClean="0">
                <a:latin typeface="DevLys 010" pitchFamily="2" charset="0"/>
              </a:rPr>
              <a:t>mldk</a:t>
            </a:r>
            <a:r>
              <a:rPr lang="en-US" dirty="0" smtClean="0">
                <a:latin typeface="DevLys 010" pitchFamily="2" charset="0"/>
              </a:rPr>
              <a:t> </a:t>
            </a:r>
            <a:r>
              <a:rPr lang="en-US" dirty="0" err="1" smtClean="0">
                <a:latin typeface="DevLys 010" pitchFamily="2" charset="0"/>
              </a:rPr>
              <a:t>QkbZuy</a:t>
            </a:r>
            <a:r>
              <a:rPr lang="en-US" dirty="0" smtClean="0">
                <a:latin typeface="DevLys 010" pitchFamily="2" charset="0"/>
              </a:rPr>
              <a:t> </a:t>
            </a:r>
            <a:r>
              <a:rPr lang="en-US" dirty="0" err="1" smtClean="0">
                <a:latin typeface="DevLys 010" pitchFamily="2" charset="0"/>
              </a:rPr>
              <a:t>fçUVv‚ÅV</a:t>
            </a:r>
            <a:r>
              <a:rPr lang="en-US" dirty="0" smtClean="0">
                <a:latin typeface="DevLys 010" pitchFamily="2" charset="0"/>
              </a:rPr>
              <a:t> </a:t>
            </a:r>
            <a:r>
              <a:rPr lang="en-US" dirty="0" err="1" smtClean="0">
                <a:latin typeface="DevLys 010" pitchFamily="2" charset="0"/>
              </a:rPr>
              <a:t>fudkyk</a:t>
            </a:r>
            <a:r>
              <a:rPr lang="en-US" dirty="0" smtClean="0">
                <a:latin typeface="DevLys 010" pitchFamily="2" charset="0"/>
              </a:rPr>
              <a:t> </a:t>
            </a:r>
            <a:r>
              <a:rPr lang="en-US" dirty="0" err="1" smtClean="0">
                <a:latin typeface="DevLys 010" pitchFamily="2" charset="0"/>
              </a:rPr>
              <a:t>tk;sxkA</a:t>
            </a:r>
            <a:r>
              <a:rPr lang="en-US" dirty="0" smtClean="0">
                <a:latin typeface="DevLys 010" pitchFamily="2" charset="0"/>
              </a:rPr>
              <a:t> </a:t>
            </a:r>
            <a:r>
              <a:rPr lang="en-US" dirty="0" err="1" smtClean="0">
                <a:latin typeface="DevLys 010" pitchFamily="2" charset="0"/>
              </a:rPr>
              <a:t>QkbZuy</a:t>
            </a:r>
            <a:r>
              <a:rPr lang="en-US" dirty="0" smtClean="0">
                <a:latin typeface="DevLys 010" pitchFamily="2" charset="0"/>
              </a:rPr>
              <a:t> </a:t>
            </a:r>
            <a:r>
              <a:rPr lang="en-US" dirty="0" err="1" smtClean="0">
                <a:latin typeface="DevLys 010" pitchFamily="2" charset="0"/>
              </a:rPr>
              <a:t>fçUVv‚ÅV</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iwfrZ;k</a:t>
            </a:r>
            <a:r>
              <a:rPr lang="en-US" dirty="0" smtClean="0">
                <a:latin typeface="DevLys 010" pitchFamily="2" charset="0"/>
              </a:rPr>
              <a:t>¡ </a:t>
            </a:r>
            <a:r>
              <a:rPr lang="en-US" dirty="0" err="1" smtClean="0">
                <a:latin typeface="DevLys 010" pitchFamily="2" charset="0"/>
              </a:rPr>
              <a:t>dj</a:t>
            </a:r>
            <a:r>
              <a:rPr lang="en-US" dirty="0" smtClean="0">
                <a:latin typeface="DevLys 010" pitchFamily="2" charset="0"/>
              </a:rPr>
              <a:t> </a:t>
            </a:r>
            <a:r>
              <a:rPr lang="en-US" dirty="0" err="1" smtClean="0">
                <a:latin typeface="DevLys 010" pitchFamily="2" charset="0"/>
              </a:rPr>
              <a:t>vko';d</a:t>
            </a:r>
            <a:r>
              <a:rPr lang="en-US" dirty="0" smtClean="0">
                <a:latin typeface="DevLys 010" pitchFamily="2" charset="0"/>
              </a:rPr>
              <a:t> </a:t>
            </a:r>
            <a:r>
              <a:rPr lang="en-US" dirty="0" err="1" smtClean="0">
                <a:latin typeface="DevLys 010" pitchFamily="2" charset="0"/>
              </a:rPr>
              <a:t>nLrkost</a:t>
            </a:r>
            <a:r>
              <a:rPr lang="en-US" dirty="0" smtClean="0">
                <a:latin typeface="DevLys 010" pitchFamily="2" charset="0"/>
              </a:rPr>
              <a:t> </a:t>
            </a:r>
            <a:r>
              <a:rPr lang="en-US" dirty="0" err="1" smtClean="0">
                <a:latin typeface="DevLys 010" pitchFamily="2" charset="0"/>
              </a:rPr>
              <a:t>layXu</a:t>
            </a:r>
            <a:r>
              <a:rPr lang="en-US" dirty="0" smtClean="0">
                <a:latin typeface="DevLys 010" pitchFamily="2" charset="0"/>
              </a:rPr>
              <a:t> </a:t>
            </a:r>
            <a:r>
              <a:rPr lang="en-US" dirty="0" err="1" smtClean="0">
                <a:latin typeface="DevLys 010" pitchFamily="2" charset="0"/>
              </a:rPr>
              <a:t>fd;s</a:t>
            </a:r>
            <a:r>
              <a:rPr lang="en-US" dirty="0" smtClean="0">
                <a:latin typeface="DevLys 010" pitchFamily="2" charset="0"/>
              </a:rPr>
              <a:t> </a:t>
            </a:r>
            <a:r>
              <a:rPr lang="en-US" dirty="0" err="1" smtClean="0">
                <a:latin typeface="DevLys 010" pitchFamily="2" charset="0"/>
              </a:rPr>
              <a:t>tk;saxs</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bls</a:t>
            </a:r>
            <a:r>
              <a:rPr lang="en-US" dirty="0" smtClean="0">
                <a:latin typeface="DevLys 010" pitchFamily="2" charset="0"/>
              </a:rPr>
              <a:t> </a:t>
            </a:r>
            <a:r>
              <a:rPr lang="en-US" dirty="0" err="1" smtClean="0">
                <a:latin typeface="DevLys 010" pitchFamily="2" charset="0"/>
              </a:rPr>
              <a:t>fu;r</a:t>
            </a:r>
            <a:r>
              <a:rPr lang="en-US" dirty="0" smtClean="0">
                <a:latin typeface="DevLys 010" pitchFamily="2" charset="0"/>
              </a:rPr>
              <a:t> </a:t>
            </a:r>
            <a:r>
              <a:rPr lang="en-US" dirty="0" err="1" smtClean="0">
                <a:latin typeface="DevLys 010" pitchFamily="2" charset="0"/>
              </a:rPr>
              <a:t>le;kof</a:t>
            </a:r>
            <a:r>
              <a:rPr lang="en-US" dirty="0" smtClean="0">
                <a:latin typeface="DevLys 010" pitchFamily="2" charset="0"/>
              </a:rPr>
              <a:t>/k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fjVfuaZx</a:t>
            </a:r>
            <a:r>
              <a:rPr lang="en-US" dirty="0" smtClean="0">
                <a:latin typeface="DevLys 010" pitchFamily="2" charset="0"/>
              </a:rPr>
              <a:t> </a:t>
            </a:r>
            <a:r>
              <a:rPr lang="en-US" dirty="0" err="1" smtClean="0">
                <a:latin typeface="DevLys 010" pitchFamily="2" charset="0"/>
              </a:rPr>
              <a:t>v‚fQlj</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le{k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ifjnÙk</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tk;sxkA</a:t>
            </a:r>
            <a:r>
              <a:rPr lang="en-US" dirty="0" smtClean="0">
                <a:latin typeface="DevLys 010" pitchFamily="2" charset="0"/>
              </a:rPr>
              <a:t> </a:t>
            </a:r>
            <a:r>
              <a:rPr lang="en-US" dirty="0" err="1" smtClean="0">
                <a:latin typeface="DevLys 010" pitchFamily="2" charset="0"/>
              </a:rPr>
              <a:t>fjVfuaZx</a:t>
            </a:r>
            <a:r>
              <a:rPr lang="en-US" dirty="0" smtClean="0">
                <a:latin typeface="DevLys 010" pitchFamily="2" charset="0"/>
              </a:rPr>
              <a:t> </a:t>
            </a:r>
            <a:r>
              <a:rPr lang="en-US" dirty="0" err="1" smtClean="0">
                <a:latin typeface="DevLys 010" pitchFamily="2" charset="0"/>
              </a:rPr>
              <a:t>v‚fQlj</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dsoy</a:t>
            </a:r>
            <a:r>
              <a:rPr lang="en-US" dirty="0" smtClean="0">
                <a:latin typeface="DevLys 010" pitchFamily="2" charset="0"/>
              </a:rPr>
              <a:t> </a:t>
            </a:r>
            <a:r>
              <a:rPr lang="en-US" dirty="0" err="1" smtClean="0">
                <a:latin typeface="DevLys 010" pitchFamily="2" charset="0"/>
              </a:rPr>
              <a:t>ogh</a:t>
            </a:r>
            <a:r>
              <a:rPr lang="en-US" dirty="0" smtClean="0"/>
              <a:t> </a:t>
            </a:r>
            <a:r>
              <a:rPr lang="en-US" sz="2600" dirty="0" smtClean="0">
                <a:latin typeface="Arial" pitchFamily="34" charset="0"/>
                <a:cs typeface="Arial" pitchFamily="34" charset="0"/>
              </a:rPr>
              <a:t>OLIN</a:t>
            </a:r>
            <a:r>
              <a:rPr lang="en-US" dirty="0" smtClean="0"/>
              <a:t> </a:t>
            </a:r>
            <a:r>
              <a:rPr lang="en-US" dirty="0" err="1" smtClean="0">
                <a:latin typeface="DevLys 010" pitchFamily="2" charset="0"/>
              </a:rPr>
              <a:t>fopkj.k</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fy;s</a:t>
            </a:r>
            <a:r>
              <a:rPr lang="en-US" dirty="0" smtClean="0">
                <a:latin typeface="DevLys 010" pitchFamily="2" charset="0"/>
              </a:rPr>
              <a:t> </a:t>
            </a:r>
            <a:r>
              <a:rPr lang="en-US" dirty="0" err="1" smtClean="0">
                <a:latin typeface="DevLys 010" pitchFamily="2" charset="0"/>
              </a:rPr>
              <a:t>tk;saxs</a:t>
            </a:r>
            <a:r>
              <a:rPr lang="en-US" dirty="0" smtClean="0">
                <a:latin typeface="DevLys 010" pitchFamily="2" charset="0"/>
              </a:rPr>
              <a:t> </a:t>
            </a:r>
            <a:r>
              <a:rPr lang="en-US" dirty="0" err="1" smtClean="0">
                <a:latin typeface="DevLys 010" pitchFamily="2" charset="0"/>
              </a:rPr>
              <a:t>tks</a:t>
            </a:r>
            <a:r>
              <a:rPr lang="en-US" dirty="0" smtClean="0">
                <a:latin typeface="DevLys 010" pitchFamily="2" charset="0"/>
              </a:rPr>
              <a:t> </a:t>
            </a:r>
            <a:r>
              <a:rPr lang="en-US" dirty="0" err="1" smtClean="0">
                <a:latin typeface="DevLys 010" pitchFamily="2" charset="0"/>
              </a:rPr>
              <a:t>vH;FkhZ</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mUgsa</a:t>
            </a:r>
            <a:r>
              <a:rPr lang="en-US" dirty="0" smtClean="0">
                <a:latin typeface="DevLys 010" pitchFamily="2" charset="0"/>
              </a:rPr>
              <a:t> </a:t>
            </a:r>
            <a:r>
              <a:rPr lang="en-US" dirty="0" err="1" smtClean="0">
                <a:latin typeface="DevLys 010" pitchFamily="2" charset="0"/>
              </a:rPr>
              <a:t>fu;r</a:t>
            </a:r>
            <a:r>
              <a:rPr lang="en-US" dirty="0" smtClean="0">
                <a:latin typeface="DevLys 010" pitchFamily="2" charset="0"/>
              </a:rPr>
              <a:t> </a:t>
            </a:r>
            <a:r>
              <a:rPr lang="en-US" dirty="0" err="1" smtClean="0">
                <a:latin typeface="DevLys 010" pitchFamily="2" charset="0"/>
              </a:rPr>
              <a:t>le;kof</a:t>
            </a:r>
            <a:r>
              <a:rPr lang="en-US" dirty="0" smtClean="0">
                <a:latin typeface="DevLys 010" pitchFamily="2" charset="0"/>
              </a:rPr>
              <a:t>/k </a:t>
            </a:r>
            <a:r>
              <a:rPr lang="en-US" dirty="0" err="1" smtClean="0">
                <a:latin typeface="DevLys 010" pitchFamily="2" charset="0"/>
              </a:rPr>
              <a:t>esa</a:t>
            </a:r>
            <a:r>
              <a:rPr lang="en-US" dirty="0" smtClean="0">
                <a:latin typeface="DevLys 010" pitchFamily="2" charset="0"/>
              </a:rPr>
              <a:t> le{k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ifjnÙk</a:t>
            </a:r>
            <a:r>
              <a:rPr lang="en-US" dirty="0" smtClean="0">
                <a:latin typeface="DevLys 010" pitchFamily="2" charset="0"/>
              </a:rPr>
              <a:t> </a:t>
            </a:r>
            <a:r>
              <a:rPr lang="en-US" dirty="0" err="1" smtClean="0">
                <a:latin typeface="DevLys 010" pitchFamily="2" charset="0"/>
              </a:rPr>
              <a:t>fd;s</a:t>
            </a:r>
            <a:r>
              <a:rPr lang="en-US" dirty="0" smtClean="0">
                <a:latin typeface="DevLys 010" pitchFamily="2" charset="0"/>
              </a:rPr>
              <a:t> </a:t>
            </a:r>
            <a:r>
              <a:rPr lang="en-US" dirty="0" err="1" smtClean="0">
                <a:latin typeface="DevLys 010" pitchFamily="2" charset="0"/>
              </a:rPr>
              <a:t>x;s</a:t>
            </a:r>
            <a:r>
              <a:rPr lang="en-US" dirty="0" smtClean="0">
                <a:latin typeface="DevLys 010" pitchFamily="2" charset="0"/>
              </a:rPr>
              <a:t> </a:t>
            </a:r>
            <a:r>
              <a:rPr lang="en-US" dirty="0" err="1" smtClean="0">
                <a:latin typeface="DevLys 010" pitchFamily="2" charset="0"/>
              </a:rPr>
              <a:t>gksaA</a:t>
            </a:r>
            <a:endParaRPr lang="en-US" dirty="0" smtClean="0">
              <a:latin typeface="DevLys 010" pitchFamily="2" charset="0"/>
            </a:endParaRPr>
          </a:p>
          <a:p>
            <a:pPr lvl="0" algn="just"/>
            <a:r>
              <a:rPr lang="en-US" sz="2400" dirty="0" smtClean="0">
                <a:latin typeface="Arial" pitchFamily="34" charset="0"/>
                <a:cs typeface="Arial" pitchFamily="34" charset="0"/>
              </a:rPr>
              <a:t>OLIN</a:t>
            </a:r>
            <a:r>
              <a:rPr lang="en-US" dirty="0" smtClean="0"/>
              <a:t> </a:t>
            </a:r>
            <a:r>
              <a:rPr lang="en-US" dirty="0" err="1" smtClean="0">
                <a:latin typeface="DevLys 010" pitchFamily="2" charset="0"/>
              </a:rPr>
              <a:t>osfjfQds'ku</a:t>
            </a:r>
            <a:r>
              <a:rPr lang="en-US" dirty="0" smtClean="0">
                <a:latin typeface="DevLys 010" pitchFamily="2" charset="0"/>
              </a:rPr>
              <a:t> </a:t>
            </a:r>
            <a:r>
              <a:rPr lang="en-US" dirty="0" err="1" smtClean="0">
                <a:latin typeface="DevLys 010" pitchFamily="2" charset="0"/>
              </a:rPr>
              <a:t>gksus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ckn</a:t>
            </a:r>
            <a:r>
              <a:rPr lang="en-US" dirty="0" smtClean="0">
                <a:latin typeface="DevLys 010" pitchFamily="2" charset="0"/>
              </a:rPr>
              <a:t> </a:t>
            </a:r>
            <a:r>
              <a:rPr lang="en-US" dirty="0" err="1" smtClean="0">
                <a:latin typeface="DevLys 010" pitchFamily="2" charset="0"/>
              </a:rPr>
              <a:t>laoh</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uke</a:t>
            </a:r>
            <a:r>
              <a:rPr lang="en-US" dirty="0" smtClean="0">
                <a:latin typeface="DevLys 010" pitchFamily="2" charset="0"/>
              </a:rPr>
              <a:t> </a:t>
            </a:r>
            <a:r>
              <a:rPr lang="en-US" dirty="0" err="1" smtClean="0">
                <a:latin typeface="DevLys 010" pitchFamily="2" charset="0"/>
              </a:rPr>
              <a:t>okilh</a:t>
            </a:r>
            <a:r>
              <a:rPr lang="en-US" dirty="0" smtClean="0">
                <a:latin typeface="DevLys 010" pitchFamily="2" charset="0"/>
              </a:rPr>
              <a:t>] </a:t>
            </a:r>
            <a:r>
              <a:rPr lang="en-US" dirty="0" err="1" smtClean="0">
                <a:latin typeface="DevLys 010" pitchFamily="2" charset="0"/>
              </a:rPr>
              <a:t>Øe</a:t>
            </a:r>
            <a:r>
              <a:rPr lang="en-US" dirty="0" smtClean="0">
                <a:latin typeface="DevLys 010" pitchFamily="2" charset="0"/>
              </a:rPr>
              <a:t> fu/</a:t>
            </a:r>
            <a:r>
              <a:rPr lang="en-US" dirty="0" err="1" smtClean="0">
                <a:latin typeface="DevLys 010" pitchFamily="2" charset="0"/>
              </a:rPr>
              <a:t>kkZj.k</a:t>
            </a:r>
            <a:r>
              <a:rPr lang="en-US" dirty="0" smtClean="0">
                <a:latin typeface="DevLys 010" pitchFamily="2" charset="0"/>
              </a:rPr>
              <a:t>] </a:t>
            </a:r>
            <a:r>
              <a:rPr lang="en-US" dirty="0" err="1" smtClean="0">
                <a:latin typeface="DevLys 010" pitchFamily="2" charset="0"/>
              </a:rPr>
              <a:t>çrhd</a:t>
            </a:r>
            <a:r>
              <a:rPr lang="en-US" dirty="0" smtClean="0">
                <a:latin typeface="DevLys 010" pitchFamily="2" charset="0"/>
              </a:rPr>
              <a:t> </a:t>
            </a:r>
            <a:r>
              <a:rPr lang="en-US" dirty="0" err="1" smtClean="0">
                <a:latin typeface="DevLys 010" pitchFamily="2" charset="0"/>
              </a:rPr>
              <a:t>fpUg</a:t>
            </a:r>
            <a:r>
              <a:rPr lang="en-US" dirty="0" smtClean="0">
                <a:latin typeface="DevLys 010" pitchFamily="2" charset="0"/>
              </a:rPr>
              <a:t> </a:t>
            </a:r>
            <a:r>
              <a:rPr lang="en-US" dirty="0" err="1" smtClean="0">
                <a:latin typeface="DevLys 010" pitchFamily="2" charset="0"/>
              </a:rPr>
              <a:t>vkoaVu</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yM+us</a:t>
            </a:r>
            <a:r>
              <a:rPr lang="en-US" dirty="0" smtClean="0">
                <a:latin typeface="DevLys 010" pitchFamily="2" charset="0"/>
              </a:rPr>
              <a:t> </a:t>
            </a:r>
            <a:r>
              <a:rPr lang="en-US" dirty="0" err="1" smtClean="0">
                <a:latin typeface="DevLys 010" pitchFamily="2" charset="0"/>
              </a:rPr>
              <a:t>okys</a:t>
            </a:r>
            <a:r>
              <a:rPr lang="en-US" dirty="0" smtClean="0">
                <a:latin typeface="DevLys 010" pitchFamily="2" charset="0"/>
              </a:rPr>
              <a:t> </a:t>
            </a:r>
            <a:r>
              <a:rPr lang="en-US" dirty="0" err="1" smtClean="0">
                <a:latin typeface="DevLys 010" pitchFamily="2" charset="0"/>
              </a:rPr>
              <a:t>vH;fFkZ;ksa</a:t>
            </a:r>
            <a:r>
              <a:rPr lang="en-US" dirty="0" smtClean="0">
                <a:latin typeface="DevLys 010" pitchFamily="2" charset="0"/>
              </a:rPr>
              <a:t> dh </a:t>
            </a:r>
            <a:r>
              <a:rPr lang="en-US" dirty="0" err="1" smtClean="0">
                <a:latin typeface="DevLys 010" pitchFamily="2" charset="0"/>
              </a:rPr>
              <a:t>lwph</a:t>
            </a:r>
            <a:r>
              <a:rPr lang="en-US" dirty="0" smtClean="0">
                <a:latin typeface="DevLys 010" pitchFamily="2" charset="0"/>
              </a:rPr>
              <a:t> </a:t>
            </a:r>
            <a:r>
              <a:rPr lang="en-US" dirty="0" err="1" smtClean="0">
                <a:latin typeface="DevLys 010" pitchFamily="2" charset="0"/>
              </a:rPr>
              <a:t>rS;kj</a:t>
            </a:r>
            <a:r>
              <a:rPr lang="en-US" dirty="0" smtClean="0">
                <a:latin typeface="DevLys 010" pitchFamily="2" charset="0"/>
              </a:rPr>
              <a:t> </a:t>
            </a:r>
            <a:r>
              <a:rPr lang="en-US" dirty="0" err="1" smtClean="0">
                <a:latin typeface="DevLys 010" pitchFamily="2" charset="0"/>
              </a:rPr>
              <a:t>djuk</a:t>
            </a:r>
            <a:r>
              <a:rPr lang="en-US" dirty="0" smtClean="0">
                <a:latin typeface="DevLys 010" pitchFamily="2" charset="0"/>
              </a:rPr>
              <a:t> </a:t>
            </a:r>
            <a:r>
              <a:rPr lang="en-US" dirty="0" err="1" smtClean="0">
                <a:latin typeface="DevLys 010" pitchFamily="2" charset="0"/>
              </a:rPr>
              <a:t>vkfn</a:t>
            </a:r>
            <a:r>
              <a:rPr lang="en-US" dirty="0" smtClean="0">
                <a:latin typeface="DevLys 010" pitchFamily="2" charset="0"/>
              </a:rPr>
              <a:t> </a:t>
            </a:r>
            <a:r>
              <a:rPr lang="en-US" dirty="0" err="1" smtClean="0">
                <a:latin typeface="DevLys 010" pitchFamily="2" charset="0"/>
              </a:rPr>
              <a:t>çfØ;kvksa</a:t>
            </a:r>
            <a:r>
              <a:rPr lang="en-US" dirty="0" smtClean="0">
                <a:latin typeface="DevLys 010" pitchFamily="2" charset="0"/>
              </a:rPr>
              <a:t> dh </a:t>
            </a:r>
            <a:r>
              <a:rPr lang="en-US" dirty="0" err="1" smtClean="0">
                <a:latin typeface="DevLys 010" pitchFamily="2" charset="0"/>
              </a:rPr>
              <a:t>çfof"V</a:t>
            </a:r>
            <a:r>
              <a:rPr lang="en-US" dirty="0" smtClean="0">
                <a:latin typeface="DevLys 010" pitchFamily="2" charset="0"/>
              </a:rPr>
              <a:t> </a:t>
            </a:r>
            <a:r>
              <a:rPr lang="en-US" dirty="0" err="1" smtClean="0">
                <a:latin typeface="DevLys 010" pitchFamily="2" charset="0"/>
              </a:rPr>
              <a:t>iwoZor</a:t>
            </a:r>
            <a:r>
              <a:rPr lang="en-US" dirty="0" smtClean="0"/>
              <a:t> </a:t>
            </a:r>
            <a:r>
              <a:rPr lang="en-US" sz="2400" dirty="0" smtClean="0">
                <a:latin typeface="Arial" pitchFamily="34" charset="0"/>
                <a:cs typeface="Arial" pitchFamily="34" charset="0"/>
              </a:rPr>
              <a:t>IEM</a:t>
            </a:r>
            <a:r>
              <a:rPr lang="en-US" sz="2400" dirty="0" smtClean="0"/>
              <a:t>S</a:t>
            </a:r>
            <a:r>
              <a:rPr lang="en-US" dirty="0" smtClean="0"/>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ek</a:t>
            </a:r>
            <a:r>
              <a:rPr lang="en-US" dirty="0" smtClean="0">
                <a:latin typeface="DevLys 010" pitchFamily="2" charset="0"/>
              </a:rPr>
              <a:t>/;e </a:t>
            </a:r>
            <a:r>
              <a:rPr lang="en-US" dirty="0" err="1" smtClean="0">
                <a:latin typeface="DevLys 010" pitchFamily="2" charset="0"/>
              </a:rPr>
              <a:t>ls</a:t>
            </a:r>
            <a:r>
              <a:rPr lang="en-US" dirty="0" smtClean="0">
                <a:latin typeface="DevLys 010" pitchFamily="2" charset="0"/>
              </a:rPr>
              <a:t> dh </a:t>
            </a:r>
            <a:r>
              <a:rPr lang="en-US" dirty="0" err="1" smtClean="0">
                <a:latin typeface="DevLys 010" pitchFamily="2" charset="0"/>
              </a:rPr>
              <a:t>tk;sxhA</a:t>
            </a:r>
            <a:endParaRPr lang="en-US" dirty="0" smtClean="0">
              <a:latin typeface="DevLys 010" pitchFamily="2" charset="0"/>
            </a:endParaRPr>
          </a:p>
          <a:p>
            <a:pPr algn="just"/>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09600"/>
            <a:ext cx="7848600" cy="5516563"/>
          </a:xfrm>
        </p:spPr>
        <p:txBody>
          <a:bodyPr/>
          <a:lstStyle/>
          <a:p>
            <a:pPr algn="ctr">
              <a:buNone/>
            </a:pPr>
            <a:r>
              <a:rPr lang="en-US" dirty="0" smtClean="0"/>
              <a:t> </a:t>
            </a:r>
            <a:r>
              <a:rPr lang="en-US" sz="4000" b="1" dirty="0" err="1" smtClean="0">
                <a:solidFill>
                  <a:srgbClr val="0070C0"/>
                </a:solidFill>
                <a:latin typeface="DevLys 010" pitchFamily="2" charset="0"/>
              </a:rPr>
              <a:t>ukefunsZ'ku</a:t>
            </a:r>
            <a:r>
              <a:rPr lang="en-US" sz="4000" b="1" dirty="0" smtClean="0">
                <a:solidFill>
                  <a:srgbClr val="0070C0"/>
                </a:solidFill>
                <a:latin typeface="DevLys 010" pitchFamily="2" charset="0"/>
              </a:rPr>
              <a:t> </a:t>
            </a:r>
            <a:r>
              <a:rPr lang="en-US" sz="4000" b="1" dirty="0" err="1" smtClean="0">
                <a:solidFill>
                  <a:srgbClr val="0070C0"/>
                </a:solidFill>
                <a:latin typeface="DevLys 010" pitchFamily="2" charset="0"/>
              </a:rPr>
              <a:t>i</a:t>
            </a:r>
            <a:r>
              <a:rPr lang="en-US" sz="4000" b="1" dirty="0" smtClean="0">
                <a:solidFill>
                  <a:srgbClr val="0070C0"/>
                </a:solidFill>
                <a:latin typeface="DevLys 010" pitchFamily="2" charset="0"/>
              </a:rPr>
              <a:t>=</a:t>
            </a:r>
            <a:r>
              <a:rPr lang="en-US" sz="4000" b="1" dirty="0" err="1" smtClean="0">
                <a:solidFill>
                  <a:srgbClr val="0070C0"/>
                </a:solidFill>
                <a:latin typeface="DevLys 010" pitchFamily="2" charset="0"/>
              </a:rPr>
              <a:t>ksa</a:t>
            </a:r>
            <a:r>
              <a:rPr lang="en-US" sz="4000" b="1" dirty="0" smtClean="0">
                <a:solidFill>
                  <a:srgbClr val="0070C0"/>
                </a:solidFill>
                <a:latin typeface="DevLys 010" pitchFamily="2" charset="0"/>
              </a:rPr>
              <a:t> dh </a:t>
            </a:r>
            <a:r>
              <a:rPr lang="en-US" sz="4000" b="1" dirty="0" err="1" smtClean="0">
                <a:solidFill>
                  <a:srgbClr val="0070C0"/>
                </a:solidFill>
                <a:latin typeface="DevLys 010" pitchFamily="2" charset="0"/>
              </a:rPr>
              <a:t>çfof"V</a:t>
            </a:r>
            <a:endParaRPr lang="en-US" sz="4000" b="1" dirty="0" smtClean="0">
              <a:solidFill>
                <a:srgbClr val="0070C0"/>
              </a:solidFill>
              <a:latin typeface="DevLys 010" pitchFamily="2" charset="0"/>
            </a:endParaRPr>
          </a:p>
          <a:p>
            <a:pPr algn="ctr">
              <a:buNone/>
            </a:pPr>
            <a:endParaRPr lang="en-US" sz="1400" b="1" dirty="0" smtClean="0">
              <a:solidFill>
                <a:srgbClr val="0070C0"/>
              </a:solidFill>
              <a:latin typeface="DevLys 010" pitchFamily="2" charset="0"/>
            </a:endParaRPr>
          </a:p>
          <a:p>
            <a:pPr algn="just">
              <a:buNone/>
            </a:pPr>
            <a:r>
              <a:rPr lang="en-US" dirty="0" smtClean="0">
                <a:latin typeface="Kruti Dev 010" pitchFamily="2" charset="0"/>
              </a:rPr>
              <a:t>  </a:t>
            </a:r>
            <a:r>
              <a:rPr lang="en-US" dirty="0" err="1" smtClean="0">
                <a:latin typeface="DevLys 010" pitchFamily="2" charset="0"/>
              </a:rPr>
              <a:t>fjVfuaZx</a:t>
            </a:r>
            <a:r>
              <a:rPr lang="en-US" dirty="0" smtClean="0">
                <a:latin typeface="DevLys 010" pitchFamily="2" charset="0"/>
              </a:rPr>
              <a:t> </a:t>
            </a:r>
            <a:r>
              <a:rPr lang="en-US" dirty="0" err="1" smtClean="0">
                <a:latin typeface="DevLys 010" pitchFamily="2" charset="0"/>
              </a:rPr>
              <a:t>v‚fQlj</a:t>
            </a:r>
            <a:r>
              <a:rPr lang="en-US" dirty="0" smtClean="0">
                <a:latin typeface="DevLys 010" pitchFamily="2" charset="0"/>
              </a:rPr>
              <a:t> </a:t>
            </a:r>
            <a:r>
              <a:rPr lang="en-US" dirty="0" err="1" smtClean="0">
                <a:latin typeface="DevLys 010" pitchFamily="2" charset="0"/>
              </a:rPr>
              <a:t>O;fäxr</a:t>
            </a:r>
            <a:r>
              <a:rPr lang="en-US" dirty="0" smtClean="0">
                <a:latin typeface="DevLys 010" pitchFamily="2" charset="0"/>
              </a:rPr>
              <a:t> </a:t>
            </a:r>
            <a:r>
              <a:rPr lang="en-US" dirty="0" err="1" smtClean="0">
                <a:latin typeface="DevLys 010" pitchFamily="2" charset="0"/>
              </a:rPr>
              <a:t>rkSj</a:t>
            </a:r>
            <a:r>
              <a:rPr lang="en-US" dirty="0" smtClean="0">
                <a:latin typeface="DevLys 010" pitchFamily="2" charset="0"/>
              </a:rPr>
              <a:t> ;g </a:t>
            </a:r>
            <a:r>
              <a:rPr lang="en-US" dirty="0" err="1" smtClean="0">
                <a:latin typeface="DevLys 010" pitchFamily="2" charset="0"/>
              </a:rPr>
              <a:t>lqfuf'pr</a:t>
            </a:r>
            <a:r>
              <a:rPr lang="en-US" dirty="0" smtClean="0">
                <a:latin typeface="DevLys 010" pitchFamily="2" charset="0"/>
              </a:rPr>
              <a:t> </a:t>
            </a:r>
            <a:r>
              <a:rPr lang="en-US" dirty="0" err="1" smtClean="0">
                <a:latin typeface="DevLys 010" pitchFamily="2" charset="0"/>
              </a:rPr>
              <a:t>djsaxs</a:t>
            </a:r>
            <a:r>
              <a:rPr lang="en-US" dirty="0" smtClean="0">
                <a:latin typeface="DevLys 010" pitchFamily="2" charset="0"/>
              </a:rPr>
              <a:t> </a:t>
            </a:r>
            <a:r>
              <a:rPr lang="en-US" dirty="0" err="1" smtClean="0">
                <a:latin typeface="DevLys 010" pitchFamily="2" charset="0"/>
              </a:rPr>
              <a:t>fd</a:t>
            </a:r>
            <a:r>
              <a:rPr lang="en-US" dirty="0" smtClean="0">
                <a:latin typeface="DevLys 010" pitchFamily="2" charset="0"/>
              </a:rPr>
              <a:t> </a:t>
            </a:r>
            <a:r>
              <a:rPr lang="en-US" dirty="0" err="1" smtClean="0">
                <a:latin typeface="DevLys 010" pitchFamily="2" charset="0"/>
              </a:rPr>
              <a:t>çkIr</a:t>
            </a:r>
            <a:r>
              <a:rPr lang="en-US" dirty="0" smtClean="0">
                <a:latin typeface="DevLys 010" pitchFamily="2" charset="0"/>
              </a:rPr>
              <a:t> </a:t>
            </a:r>
            <a:r>
              <a:rPr lang="en-US" dirty="0" err="1" smtClean="0">
                <a:latin typeface="DevLys 010" pitchFamily="2" charset="0"/>
              </a:rPr>
              <a:t>gksus</a:t>
            </a:r>
            <a:r>
              <a:rPr lang="en-US" dirty="0" smtClean="0">
                <a:latin typeface="DevLys 010" pitchFamily="2" charset="0"/>
              </a:rPr>
              <a:t> </a:t>
            </a:r>
            <a:r>
              <a:rPr lang="en-US" dirty="0" err="1" smtClean="0">
                <a:latin typeface="DevLys 010" pitchFamily="2" charset="0"/>
              </a:rPr>
              <a:t>okys</a:t>
            </a:r>
            <a:r>
              <a:rPr lang="en-US" dirty="0" smtClean="0">
                <a:latin typeface="DevLys 010" pitchFamily="2" charset="0"/>
              </a:rPr>
              <a:t> </a:t>
            </a:r>
            <a:r>
              <a:rPr lang="en-US" dirty="0" err="1" smtClean="0">
                <a:latin typeface="DevLys 010" pitchFamily="2" charset="0"/>
              </a:rPr>
              <a:t>lHkh</a:t>
            </a:r>
            <a:r>
              <a:rPr lang="en-US" dirty="0" smtClean="0">
                <a:latin typeface="DevLys 010" pitchFamily="2" charset="0"/>
              </a:rPr>
              <a:t> </a:t>
            </a:r>
            <a:r>
              <a:rPr lang="en-US" dirty="0" err="1" smtClean="0">
                <a:latin typeface="DevLys 010" pitchFamily="2" charset="0"/>
              </a:rPr>
              <a:t>ukefunsZ'ku</a:t>
            </a:r>
            <a:r>
              <a:rPr lang="en-US" dirty="0" smtClean="0">
                <a:latin typeface="DevLys 010" pitchFamily="2" charset="0"/>
              </a:rPr>
              <a:t> </a:t>
            </a:r>
            <a:r>
              <a:rPr lang="en-US" dirty="0" err="1" smtClean="0">
                <a:latin typeface="DevLys 010" pitchFamily="2" charset="0"/>
              </a:rPr>
              <a:t>i</a:t>
            </a:r>
            <a:r>
              <a:rPr lang="en-US" dirty="0" smtClean="0">
                <a:latin typeface="DevLys 010" pitchFamily="2" charset="0"/>
              </a:rPr>
              <a:t>=</a:t>
            </a:r>
            <a:r>
              <a:rPr lang="en-US" dirty="0" err="1" smtClean="0">
                <a:latin typeface="DevLys 010" pitchFamily="2" charset="0"/>
              </a:rPr>
              <a:t>ksa</a:t>
            </a:r>
            <a:r>
              <a:rPr lang="en-US" dirty="0" smtClean="0">
                <a:latin typeface="DevLys 010" pitchFamily="2" charset="0"/>
              </a:rPr>
              <a:t> dh </a:t>
            </a:r>
            <a:r>
              <a:rPr lang="en-US" dirty="0" err="1" smtClean="0">
                <a:latin typeface="DevLys 010" pitchFamily="2" charset="0"/>
              </a:rPr>
              <a:t>çfof"V</a:t>
            </a:r>
            <a:r>
              <a:rPr lang="en-US" dirty="0" smtClean="0">
                <a:latin typeface="DevLys 010" pitchFamily="2" charset="0"/>
              </a:rPr>
              <a:t> ,</a:t>
            </a:r>
            <a:r>
              <a:rPr lang="en-US" dirty="0" err="1" smtClean="0">
                <a:latin typeface="DevLys 010" pitchFamily="2" charset="0"/>
              </a:rPr>
              <a:t>fIyds'ku</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laoh</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frfFk</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iwoZ</a:t>
            </a:r>
            <a:r>
              <a:rPr lang="en-US" dirty="0" smtClean="0">
                <a:latin typeface="DevLys 010" pitchFamily="2" charset="0"/>
              </a:rPr>
              <a:t> </a:t>
            </a:r>
            <a:r>
              <a:rPr lang="en-US" dirty="0" err="1" smtClean="0">
                <a:latin typeface="DevLys 010" pitchFamily="2" charset="0"/>
              </a:rPr>
              <a:t>vfuok;Zr</a:t>
            </a:r>
            <a:r>
              <a:rPr lang="en-US" dirty="0" smtClean="0">
                <a:latin typeface="DevLys 010" pitchFamily="2" charset="0"/>
              </a:rPr>
              <a:t>% </a:t>
            </a:r>
            <a:r>
              <a:rPr lang="en-US" dirty="0" err="1" smtClean="0">
                <a:latin typeface="DevLys 010" pitchFamily="2" charset="0"/>
              </a:rPr>
              <a:t>gks</a:t>
            </a:r>
            <a:r>
              <a:rPr lang="en-US" dirty="0" smtClean="0">
                <a:latin typeface="DevLys 010" pitchFamily="2" charset="0"/>
              </a:rPr>
              <a:t> </a:t>
            </a:r>
            <a:r>
              <a:rPr lang="en-US" dirty="0" err="1" smtClean="0">
                <a:latin typeface="DevLys 010" pitchFamily="2" charset="0"/>
              </a:rPr>
              <a:t>tk;sA</a:t>
            </a:r>
            <a:r>
              <a:rPr lang="en-US" dirty="0" smtClean="0">
                <a:latin typeface="DevLys 010" pitchFamily="2" charset="0"/>
              </a:rPr>
              <a:t> </a:t>
            </a:r>
            <a:r>
              <a:rPr lang="en-US" dirty="0" err="1" smtClean="0">
                <a:latin typeface="DevLys 010" pitchFamily="2" charset="0"/>
              </a:rPr>
              <a:t>fdlh</a:t>
            </a:r>
            <a:r>
              <a:rPr lang="en-US" dirty="0" smtClean="0">
                <a:latin typeface="DevLys 010" pitchFamily="2" charset="0"/>
              </a:rPr>
              <a:t> </a:t>
            </a:r>
            <a:r>
              <a:rPr lang="en-US" dirty="0" err="1" smtClean="0">
                <a:latin typeface="DevLys 010" pitchFamily="2" charset="0"/>
              </a:rPr>
              <a:t>Hkh</a:t>
            </a:r>
            <a:r>
              <a:rPr lang="en-US" dirty="0" smtClean="0">
                <a:latin typeface="DevLys 010" pitchFamily="2" charset="0"/>
              </a:rPr>
              <a:t> </a:t>
            </a:r>
            <a:r>
              <a:rPr lang="en-US" dirty="0" err="1" smtClean="0">
                <a:latin typeface="DevLys 010" pitchFamily="2" charset="0"/>
              </a:rPr>
              <a:t>vH;FkhZ</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uke</a:t>
            </a:r>
            <a:r>
              <a:rPr lang="en-US" dirty="0" smtClean="0">
                <a:latin typeface="DevLys 010" pitchFamily="2" charset="0"/>
              </a:rPr>
              <a:t> </a:t>
            </a:r>
            <a:r>
              <a:rPr lang="en-US" dirty="0" err="1" smtClean="0">
                <a:latin typeface="DevLys 010" pitchFamily="2" charset="0"/>
              </a:rPr>
              <a:t>çfof"V</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NqVus</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fjVfuaZx</a:t>
            </a:r>
            <a:r>
              <a:rPr lang="en-US" dirty="0" smtClean="0">
                <a:latin typeface="DevLys 010" pitchFamily="2" charset="0"/>
              </a:rPr>
              <a:t> </a:t>
            </a:r>
            <a:r>
              <a:rPr lang="en-US" dirty="0" err="1" smtClean="0">
                <a:latin typeface="DevLys 010" pitchFamily="2" charset="0"/>
              </a:rPr>
              <a:t>v‚fQlj</a:t>
            </a:r>
            <a:r>
              <a:rPr lang="en-US" dirty="0" smtClean="0">
                <a:latin typeface="DevLys 010" pitchFamily="2" charset="0"/>
              </a:rPr>
              <a:t> </a:t>
            </a:r>
            <a:r>
              <a:rPr lang="en-US" dirty="0" err="1" smtClean="0">
                <a:latin typeface="DevLys 010" pitchFamily="2" charset="0"/>
              </a:rPr>
              <a:t>O;fä'k</a:t>
            </a:r>
            <a:r>
              <a:rPr lang="en-US" dirty="0" smtClean="0">
                <a:latin typeface="DevLys 010" pitchFamily="2" charset="0"/>
              </a:rPr>
              <a:t>% </a:t>
            </a:r>
            <a:r>
              <a:rPr lang="en-US" dirty="0" err="1" smtClean="0">
                <a:latin typeface="DevLys 010" pitchFamily="2" charset="0"/>
              </a:rPr>
              <a:t>mÙkjnk;h</a:t>
            </a:r>
            <a:r>
              <a:rPr lang="en-US" dirty="0" smtClean="0">
                <a:latin typeface="DevLys 010" pitchFamily="2" charset="0"/>
              </a:rPr>
              <a:t> </a:t>
            </a:r>
            <a:r>
              <a:rPr lang="en-US" dirty="0" err="1" smtClean="0">
                <a:latin typeface="DevLys 010" pitchFamily="2" charset="0"/>
              </a:rPr>
              <a:t>gksaxsA</a:t>
            </a:r>
            <a:endParaRPr lang="en-US" dirty="0" smtClean="0">
              <a:latin typeface="DevLys 010" pitchFamily="2" charset="0"/>
            </a:endParaRPr>
          </a:p>
          <a:p>
            <a:pPr algn="just">
              <a:buNone/>
            </a:pPr>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33400"/>
            <a:ext cx="8077200" cy="5592763"/>
          </a:xfrm>
        </p:spPr>
        <p:txBody>
          <a:bodyPr>
            <a:normAutofit/>
          </a:bodyPr>
          <a:lstStyle/>
          <a:p>
            <a:pPr lvl="0" algn="ctr">
              <a:buNone/>
            </a:pPr>
            <a:r>
              <a:rPr lang="hi-IN" sz="3400" b="1" dirty="0" smtClean="0">
                <a:solidFill>
                  <a:srgbClr val="0070C0"/>
                </a:solidFill>
                <a:latin typeface="Kruti Dev 010" pitchFamily="2" charset="0"/>
              </a:rPr>
              <a:t> </a:t>
            </a:r>
            <a:r>
              <a:rPr lang="en-US" sz="3400" b="1" dirty="0" err="1" smtClean="0">
                <a:solidFill>
                  <a:srgbClr val="0070C0"/>
                </a:solidFill>
                <a:latin typeface="Kruti Dev 010" pitchFamily="2" charset="0"/>
              </a:rPr>
              <a:t>vH;fFkZrk</a:t>
            </a:r>
            <a:r>
              <a:rPr lang="en-US" sz="3400" b="1" dirty="0" smtClean="0">
                <a:solidFill>
                  <a:srgbClr val="0070C0"/>
                </a:solidFill>
                <a:latin typeface="Kruti Dev 010" pitchFamily="2" charset="0"/>
              </a:rPr>
              <a:t> </a:t>
            </a:r>
            <a:r>
              <a:rPr lang="en-US" sz="3400" b="1" dirty="0" err="1" smtClean="0">
                <a:solidFill>
                  <a:srgbClr val="0070C0"/>
                </a:solidFill>
                <a:latin typeface="Kruti Dev 010" pitchFamily="2" charset="0"/>
              </a:rPr>
              <a:t>okil</a:t>
            </a:r>
            <a:r>
              <a:rPr lang="en-US" sz="3400" b="1" dirty="0" smtClean="0">
                <a:solidFill>
                  <a:srgbClr val="0070C0"/>
                </a:solidFill>
                <a:latin typeface="Kruti Dev 010" pitchFamily="2" charset="0"/>
              </a:rPr>
              <a:t> </a:t>
            </a:r>
            <a:r>
              <a:rPr lang="en-US" sz="3400" b="1" dirty="0" err="1" smtClean="0">
                <a:solidFill>
                  <a:srgbClr val="0070C0"/>
                </a:solidFill>
                <a:latin typeface="Kruti Dev 010" pitchFamily="2" charset="0"/>
              </a:rPr>
              <a:t>fy;s</a:t>
            </a:r>
            <a:r>
              <a:rPr lang="en-US" sz="3400" b="1" dirty="0" smtClean="0">
                <a:solidFill>
                  <a:srgbClr val="0070C0"/>
                </a:solidFill>
                <a:latin typeface="Kruti Dev 010" pitchFamily="2" charset="0"/>
              </a:rPr>
              <a:t> </a:t>
            </a:r>
            <a:r>
              <a:rPr lang="en-US" sz="3400" b="1" dirty="0" err="1" smtClean="0">
                <a:solidFill>
                  <a:srgbClr val="0070C0"/>
                </a:solidFill>
                <a:latin typeface="Kruti Dev 010" pitchFamily="2" charset="0"/>
              </a:rPr>
              <a:t>tkus</a:t>
            </a:r>
            <a:r>
              <a:rPr lang="en-US" sz="3400" b="1" dirty="0" smtClean="0">
                <a:solidFill>
                  <a:srgbClr val="0070C0"/>
                </a:solidFill>
                <a:latin typeface="Kruti Dev 010" pitchFamily="2" charset="0"/>
              </a:rPr>
              <a:t> dh </a:t>
            </a:r>
            <a:r>
              <a:rPr lang="en-US" sz="3400" b="1" dirty="0" err="1" smtClean="0">
                <a:solidFill>
                  <a:srgbClr val="0070C0"/>
                </a:solidFill>
                <a:latin typeface="Kruti Dev 010" pitchFamily="2" charset="0"/>
              </a:rPr>
              <a:t>lwpuk</a:t>
            </a:r>
            <a:r>
              <a:rPr lang="en-US" sz="3400" b="1" dirty="0" smtClean="0">
                <a:solidFill>
                  <a:srgbClr val="0070C0"/>
                </a:solidFill>
                <a:latin typeface="Kruti Dev 010" pitchFamily="2" charset="0"/>
              </a:rPr>
              <a:t> dh </a:t>
            </a:r>
            <a:r>
              <a:rPr lang="en-US" sz="3400" b="1" dirty="0" err="1" smtClean="0">
                <a:solidFill>
                  <a:srgbClr val="0070C0"/>
                </a:solidFill>
                <a:latin typeface="Kruti Dev 010" pitchFamily="2" charset="0"/>
              </a:rPr>
              <a:t>çfof"V</a:t>
            </a:r>
            <a:endParaRPr lang="en-US" sz="3400" dirty="0" smtClean="0">
              <a:solidFill>
                <a:srgbClr val="0070C0"/>
              </a:solidFill>
              <a:latin typeface="Kruti Dev 010" pitchFamily="2" charset="0"/>
            </a:endParaRPr>
          </a:p>
          <a:p>
            <a:pPr lvl="0" algn="just"/>
            <a:r>
              <a:rPr lang="en-US" dirty="0" err="1" smtClean="0">
                <a:latin typeface="Kruti Dev 010" pitchFamily="2" charset="0"/>
              </a:rPr>
              <a:t>uxjh</a:t>
            </a:r>
            <a:r>
              <a:rPr lang="en-US" dirty="0" smtClean="0">
                <a:latin typeface="Kruti Dev 010" pitchFamily="2" charset="0"/>
              </a:rPr>
              <a:t>; </a:t>
            </a:r>
            <a:r>
              <a:rPr lang="en-US" dirty="0" err="1" smtClean="0">
                <a:latin typeface="Kruti Dev 010" pitchFamily="2" charset="0"/>
              </a:rPr>
              <a:t>fudk</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fy</a:t>
            </a:r>
            <a:r>
              <a:rPr lang="en-US" dirty="0" smtClean="0">
                <a:latin typeface="Kruti Dev 010" pitchFamily="2" charset="0"/>
              </a:rPr>
              <a:t>, </a:t>
            </a:r>
            <a:r>
              <a:rPr lang="en-US" dirty="0" err="1" smtClean="0">
                <a:latin typeface="Kruti Dev 010" pitchFamily="2" charset="0"/>
              </a:rPr>
              <a:t>vH;fFkZrk</a:t>
            </a:r>
            <a:r>
              <a:rPr lang="en-US" dirty="0" smtClean="0">
                <a:latin typeface="Kruti Dev 010" pitchFamily="2" charset="0"/>
              </a:rPr>
              <a:t> </a:t>
            </a:r>
            <a:r>
              <a:rPr lang="en-US" dirty="0" err="1" smtClean="0">
                <a:latin typeface="Kruti Dev 010" pitchFamily="2" charset="0"/>
              </a:rPr>
              <a:t>okil</a:t>
            </a:r>
            <a:r>
              <a:rPr lang="en-US" dirty="0" smtClean="0">
                <a:latin typeface="Kruti Dev 010" pitchFamily="2" charset="0"/>
              </a:rPr>
              <a:t> </a:t>
            </a:r>
            <a:r>
              <a:rPr lang="en-US" dirty="0" err="1" smtClean="0">
                <a:latin typeface="Kruti Dev 010" pitchFamily="2" charset="0"/>
              </a:rPr>
              <a:t>fy;s</a:t>
            </a:r>
            <a:r>
              <a:rPr lang="en-US" dirty="0" smtClean="0">
                <a:latin typeface="Kruti Dev 010" pitchFamily="2" charset="0"/>
              </a:rPr>
              <a:t> </a:t>
            </a:r>
            <a:r>
              <a:rPr lang="en-US" dirty="0" err="1" smtClean="0">
                <a:latin typeface="Kruti Dev 010" pitchFamily="2" charset="0"/>
              </a:rPr>
              <a:t>tkus</a:t>
            </a:r>
            <a:r>
              <a:rPr lang="en-US" dirty="0" smtClean="0">
                <a:latin typeface="Kruti Dev 010" pitchFamily="2" charset="0"/>
              </a:rPr>
              <a:t> dh </a:t>
            </a:r>
            <a:r>
              <a:rPr lang="en-US" dirty="0" err="1" smtClean="0">
                <a:latin typeface="Kruti Dev 010" pitchFamily="2" charset="0"/>
              </a:rPr>
              <a:t>lwpuk</a:t>
            </a:r>
            <a:r>
              <a:rPr lang="en-US" dirty="0" smtClean="0">
                <a:latin typeface="Kruti Dev 010" pitchFamily="2" charset="0"/>
              </a:rPr>
              <a:t> </a:t>
            </a:r>
            <a:r>
              <a:rPr lang="en-US" dirty="0" err="1" smtClean="0">
                <a:latin typeface="Kruti Dev 010" pitchFamily="2" charset="0"/>
              </a:rPr>
              <a:t>dk</a:t>
            </a:r>
            <a:r>
              <a:rPr lang="en-US" dirty="0" smtClean="0">
                <a:latin typeface="Kruti Dev 010" pitchFamily="2" charset="0"/>
              </a:rPr>
              <a:t> ç:i&amp;7 ¼fu;e&amp;29¼4½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rgr</a:t>
            </a:r>
            <a:r>
              <a:rPr lang="en-US" dirty="0" smtClean="0">
                <a:latin typeface="Kruti Dev 010" pitchFamily="2" charset="0"/>
              </a:rPr>
              <a:t>~ </a:t>
            </a:r>
            <a:r>
              <a:rPr lang="en-US" dirty="0" err="1" smtClean="0">
                <a:latin typeface="Kruti Dev 010" pitchFamily="2" charset="0"/>
              </a:rPr>
              <a:t>tsujsV</a:t>
            </a:r>
            <a:r>
              <a:rPr lang="en-US" dirty="0" smtClean="0">
                <a:latin typeface="Kruti Dev 010" pitchFamily="2" charset="0"/>
              </a:rPr>
              <a:t> </a:t>
            </a:r>
            <a:r>
              <a:rPr lang="en-US" dirty="0" err="1" smtClean="0">
                <a:latin typeface="Kruti Dev 010" pitchFamily="2" charset="0"/>
              </a:rPr>
              <a:t>fd;k</a:t>
            </a:r>
            <a:r>
              <a:rPr lang="en-US" dirty="0" smtClean="0">
                <a:latin typeface="Kruti Dev 010" pitchFamily="2" charset="0"/>
              </a:rPr>
              <a:t> </a:t>
            </a:r>
            <a:r>
              <a:rPr lang="en-US" dirty="0" err="1" smtClean="0">
                <a:latin typeface="Kruti Dev 010" pitchFamily="2" charset="0"/>
              </a:rPr>
              <a:t>tk;sxk</a:t>
            </a:r>
            <a:r>
              <a:rPr lang="en-US" dirty="0" smtClean="0">
                <a:latin typeface="Kruti Dev 010" pitchFamily="2" charset="0"/>
              </a:rPr>
              <a:t> </a:t>
            </a:r>
            <a:r>
              <a:rPr lang="en-US" dirty="0" err="1" smtClean="0">
                <a:latin typeface="Kruti Dev 010" pitchFamily="2" charset="0"/>
              </a:rPr>
              <a:t>vkSj</a:t>
            </a:r>
            <a:r>
              <a:rPr lang="en-US" dirty="0" smtClean="0">
                <a:latin typeface="Kruti Dev 010" pitchFamily="2" charset="0"/>
              </a:rPr>
              <a:t> </a:t>
            </a:r>
            <a:r>
              <a:rPr lang="en-US" dirty="0" err="1" smtClean="0">
                <a:latin typeface="Kruti Dev 010" pitchFamily="2" charset="0"/>
              </a:rPr>
              <a:t>mldk</a:t>
            </a:r>
            <a:r>
              <a:rPr lang="en-US" dirty="0" smtClean="0">
                <a:latin typeface="Kruti Dev 010" pitchFamily="2" charset="0"/>
              </a:rPr>
              <a:t> </a:t>
            </a:r>
            <a:r>
              <a:rPr lang="en-US" dirty="0" err="1" smtClean="0">
                <a:latin typeface="Kruti Dev 010" pitchFamily="2" charset="0"/>
              </a:rPr>
              <a:t>fçUVv‚ÅV</a:t>
            </a:r>
            <a:r>
              <a:rPr lang="en-US" dirty="0" smtClean="0">
                <a:latin typeface="Kruti Dev 010" pitchFamily="2" charset="0"/>
              </a:rPr>
              <a:t> </a:t>
            </a:r>
            <a:r>
              <a:rPr lang="en-US" dirty="0" err="1" smtClean="0">
                <a:latin typeface="Kruti Dev 010" pitchFamily="2" charset="0"/>
              </a:rPr>
              <a:t>fudkydj</a:t>
            </a:r>
            <a:r>
              <a:rPr lang="en-US" dirty="0" smtClean="0">
                <a:latin typeface="Kruti Dev 010" pitchFamily="2" charset="0"/>
              </a:rPr>
              <a:t> </a:t>
            </a:r>
            <a:r>
              <a:rPr lang="en-US" dirty="0" err="1" smtClean="0">
                <a:latin typeface="Kruti Dev 010" pitchFamily="2" charset="0"/>
              </a:rPr>
              <a:t>tk¡p</a:t>
            </a:r>
            <a:r>
              <a:rPr lang="en-US" dirty="0" smtClean="0">
                <a:latin typeface="Kruti Dev 010" pitchFamily="2" charset="0"/>
              </a:rPr>
              <a:t> </a:t>
            </a:r>
            <a:r>
              <a:rPr lang="en-US" dirty="0" err="1" smtClean="0">
                <a:latin typeface="Kruti Dev 010" pitchFamily="2" charset="0"/>
              </a:rPr>
              <a:t>mijkar&amp;fjVfuaZx</a:t>
            </a:r>
            <a:r>
              <a:rPr lang="en-US" dirty="0" smtClean="0">
                <a:latin typeface="Kruti Dev 010" pitchFamily="2" charset="0"/>
              </a:rPr>
              <a:t> </a:t>
            </a:r>
            <a:r>
              <a:rPr lang="en-US" dirty="0" err="1" smtClean="0">
                <a:latin typeface="Kruti Dev 010" pitchFamily="2" charset="0"/>
              </a:rPr>
              <a:t>tk;s</a:t>
            </a:r>
            <a:r>
              <a:rPr lang="en-US" dirty="0" smtClean="0">
                <a:latin typeface="Kruti Dev 010" pitchFamily="2" charset="0"/>
              </a:rPr>
              <a:t> </a:t>
            </a:r>
            <a:r>
              <a:rPr lang="en-US" dirty="0" err="1" smtClean="0">
                <a:latin typeface="Kruti Dev 010" pitchFamily="2" charset="0"/>
              </a:rPr>
              <a:t>v‚fQlj</a:t>
            </a:r>
            <a:r>
              <a:rPr lang="en-US" dirty="0" smtClean="0">
                <a:latin typeface="Kruti Dev 010" pitchFamily="2" charset="0"/>
              </a:rPr>
              <a:t> </a:t>
            </a:r>
            <a:r>
              <a:rPr lang="en-US" dirty="0" err="1" smtClean="0">
                <a:latin typeface="Kruti Dev 010" pitchFamily="2" charset="0"/>
              </a:rPr>
              <a:t>vius</a:t>
            </a:r>
            <a:r>
              <a:rPr lang="en-US" dirty="0" smtClean="0">
                <a:latin typeface="Kruti Dev 010" pitchFamily="2" charset="0"/>
              </a:rPr>
              <a:t> </a:t>
            </a:r>
            <a:r>
              <a:rPr lang="en-US" dirty="0" err="1" smtClean="0">
                <a:latin typeface="Kruti Dev 010" pitchFamily="2" charset="0"/>
              </a:rPr>
              <a:t>gLrk</a:t>
            </a:r>
            <a:r>
              <a:rPr lang="en-US" dirty="0" smtClean="0">
                <a:latin typeface="Kruti Dev 010" pitchFamily="2" charset="0"/>
              </a:rPr>
              <a:t>{</a:t>
            </a:r>
            <a:r>
              <a:rPr lang="en-US" dirty="0" err="1" smtClean="0">
                <a:latin typeface="Kruti Dev 010" pitchFamily="2" charset="0"/>
              </a:rPr>
              <a:t>kj</a:t>
            </a:r>
            <a:r>
              <a:rPr lang="en-US" dirty="0" smtClean="0">
                <a:latin typeface="Kruti Dev 010" pitchFamily="2" charset="0"/>
              </a:rPr>
              <a:t> ,</a:t>
            </a:r>
            <a:r>
              <a:rPr lang="en-US" dirty="0" err="1" smtClean="0">
                <a:latin typeface="Kruti Dev 010" pitchFamily="2" charset="0"/>
              </a:rPr>
              <a:t>oa</a:t>
            </a:r>
            <a:r>
              <a:rPr lang="en-US" dirty="0" smtClean="0">
                <a:latin typeface="Kruti Dev 010" pitchFamily="2" charset="0"/>
              </a:rPr>
              <a:t> </a:t>
            </a:r>
            <a:r>
              <a:rPr lang="en-US" dirty="0" err="1" smtClean="0">
                <a:latin typeface="Kruti Dev 010" pitchFamily="2" charset="0"/>
              </a:rPr>
              <a:t>ineqæk</a:t>
            </a:r>
            <a:r>
              <a:rPr lang="en-US" dirty="0" smtClean="0">
                <a:latin typeface="Kruti Dev 010" pitchFamily="2" charset="0"/>
              </a:rPr>
              <a:t> </a:t>
            </a:r>
            <a:r>
              <a:rPr lang="en-US" dirty="0" err="1" smtClean="0">
                <a:latin typeface="Kruti Dev 010" pitchFamily="2" charset="0"/>
              </a:rPr>
              <a:t>ls</a:t>
            </a:r>
            <a:r>
              <a:rPr lang="en-US" dirty="0" smtClean="0">
                <a:latin typeface="Kruti Dev 010" pitchFamily="2" charset="0"/>
              </a:rPr>
              <a:t> </a:t>
            </a:r>
            <a:r>
              <a:rPr lang="en-US" dirty="0" err="1" smtClean="0">
                <a:latin typeface="Kruti Dev 010" pitchFamily="2" charset="0"/>
              </a:rPr>
              <a:t>tkjh</a:t>
            </a:r>
            <a:r>
              <a:rPr lang="en-US" dirty="0" smtClean="0">
                <a:latin typeface="Kruti Dev 010" pitchFamily="2" charset="0"/>
              </a:rPr>
              <a:t> </a:t>
            </a:r>
            <a:r>
              <a:rPr lang="en-US" dirty="0" err="1" smtClean="0">
                <a:latin typeface="Kruti Dev 010" pitchFamily="2" charset="0"/>
              </a:rPr>
              <a:t>djsxkA</a:t>
            </a:r>
            <a:r>
              <a:rPr lang="en-US" dirty="0" smtClean="0">
                <a:latin typeface="Kruti Dev 010" pitchFamily="2" charset="0"/>
              </a:rPr>
              <a:t> </a:t>
            </a:r>
          </a:p>
          <a:p>
            <a:pPr algn="just"/>
            <a:r>
              <a:rPr lang="en-US" dirty="0" err="1" smtClean="0">
                <a:latin typeface="Kruti Dev 010" pitchFamily="2" charset="0"/>
              </a:rPr>
              <a:t>iapk;r</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fy</a:t>
            </a:r>
            <a:r>
              <a:rPr lang="en-US" dirty="0" smtClean="0">
                <a:latin typeface="Kruti Dev 010" pitchFamily="2" charset="0"/>
              </a:rPr>
              <a:t>, </a:t>
            </a:r>
            <a:r>
              <a:rPr lang="en-US" dirty="0" err="1" smtClean="0">
                <a:latin typeface="Kruti Dev 010" pitchFamily="2" charset="0"/>
              </a:rPr>
              <a:t>vH;fFkZrk</a:t>
            </a:r>
            <a:r>
              <a:rPr lang="en-US" dirty="0" smtClean="0">
                <a:latin typeface="Kruti Dev 010" pitchFamily="2" charset="0"/>
              </a:rPr>
              <a:t> </a:t>
            </a:r>
            <a:r>
              <a:rPr lang="en-US" dirty="0" err="1" smtClean="0">
                <a:latin typeface="Kruti Dev 010" pitchFamily="2" charset="0"/>
              </a:rPr>
              <a:t>okil</a:t>
            </a:r>
            <a:r>
              <a:rPr lang="en-US" dirty="0" smtClean="0">
                <a:latin typeface="Kruti Dev 010" pitchFamily="2" charset="0"/>
              </a:rPr>
              <a:t> </a:t>
            </a:r>
            <a:r>
              <a:rPr lang="en-US" dirty="0" err="1" smtClean="0">
                <a:latin typeface="Kruti Dev 010" pitchFamily="2" charset="0"/>
              </a:rPr>
              <a:t>fy;s</a:t>
            </a:r>
            <a:r>
              <a:rPr lang="en-US" dirty="0" smtClean="0">
                <a:latin typeface="Kruti Dev 010" pitchFamily="2" charset="0"/>
              </a:rPr>
              <a:t> </a:t>
            </a:r>
            <a:r>
              <a:rPr lang="en-US" dirty="0" err="1" smtClean="0">
                <a:latin typeface="Kruti Dev 010" pitchFamily="2" charset="0"/>
              </a:rPr>
              <a:t>tkus</a:t>
            </a:r>
            <a:r>
              <a:rPr lang="en-US" dirty="0" smtClean="0">
                <a:latin typeface="Kruti Dev 010" pitchFamily="2" charset="0"/>
              </a:rPr>
              <a:t> dh </a:t>
            </a:r>
            <a:r>
              <a:rPr lang="en-US" dirty="0" err="1" smtClean="0">
                <a:latin typeface="Kruti Dev 010" pitchFamily="2" charset="0"/>
              </a:rPr>
              <a:t>lwpuk</a:t>
            </a:r>
            <a:r>
              <a:rPr lang="en-US" dirty="0" smtClean="0">
                <a:latin typeface="Kruti Dev 010" pitchFamily="2" charset="0"/>
              </a:rPr>
              <a:t> </a:t>
            </a:r>
            <a:r>
              <a:rPr lang="en-US" dirty="0" err="1" smtClean="0">
                <a:latin typeface="Kruti Dev 010" pitchFamily="2" charset="0"/>
              </a:rPr>
              <a:t>dk</a:t>
            </a:r>
            <a:r>
              <a:rPr lang="en-US" dirty="0" smtClean="0">
                <a:latin typeface="Kruti Dev 010" pitchFamily="2" charset="0"/>
              </a:rPr>
              <a:t> ç:i&amp;7 ¼fu;e&amp;37¼4½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rgr</a:t>
            </a:r>
            <a:r>
              <a:rPr lang="en-US" dirty="0" smtClean="0">
                <a:latin typeface="Kruti Dev 010" pitchFamily="2" charset="0"/>
              </a:rPr>
              <a:t>~ </a:t>
            </a:r>
            <a:r>
              <a:rPr lang="en-US" dirty="0" err="1" smtClean="0">
                <a:latin typeface="Kruti Dev 010" pitchFamily="2" charset="0"/>
              </a:rPr>
              <a:t>tsujsV</a:t>
            </a:r>
            <a:r>
              <a:rPr lang="en-US" dirty="0" smtClean="0">
                <a:latin typeface="Kruti Dev 010" pitchFamily="2" charset="0"/>
              </a:rPr>
              <a:t> </a:t>
            </a:r>
            <a:r>
              <a:rPr lang="en-US" dirty="0" err="1" smtClean="0">
                <a:latin typeface="Kruti Dev 010" pitchFamily="2" charset="0"/>
              </a:rPr>
              <a:t>fd;k</a:t>
            </a:r>
            <a:r>
              <a:rPr lang="en-US" dirty="0" smtClean="0">
                <a:latin typeface="Kruti Dev 010" pitchFamily="2" charset="0"/>
              </a:rPr>
              <a:t> </a:t>
            </a:r>
            <a:r>
              <a:rPr lang="en-US" dirty="0" err="1" smtClean="0">
                <a:latin typeface="Kruti Dev 010" pitchFamily="2" charset="0"/>
              </a:rPr>
              <a:t>tk;sxk</a:t>
            </a:r>
            <a:r>
              <a:rPr lang="en-US" dirty="0" smtClean="0">
                <a:latin typeface="Kruti Dev 010" pitchFamily="2" charset="0"/>
              </a:rPr>
              <a:t> </a:t>
            </a:r>
            <a:r>
              <a:rPr lang="en-US" dirty="0" err="1" smtClean="0">
                <a:latin typeface="Kruti Dev 010" pitchFamily="2" charset="0"/>
              </a:rPr>
              <a:t>vkSj</a:t>
            </a:r>
            <a:r>
              <a:rPr lang="en-US" dirty="0" smtClean="0">
                <a:latin typeface="Kruti Dev 010" pitchFamily="2" charset="0"/>
              </a:rPr>
              <a:t> </a:t>
            </a:r>
            <a:r>
              <a:rPr lang="en-US" dirty="0" err="1" smtClean="0">
                <a:latin typeface="Kruti Dev 010" pitchFamily="2" charset="0"/>
              </a:rPr>
              <a:t>mldk</a:t>
            </a:r>
            <a:r>
              <a:rPr lang="en-US" dirty="0" smtClean="0">
                <a:latin typeface="Kruti Dev 010" pitchFamily="2" charset="0"/>
              </a:rPr>
              <a:t> </a:t>
            </a:r>
            <a:r>
              <a:rPr lang="en-US" dirty="0" err="1" smtClean="0">
                <a:latin typeface="Kruti Dev 010" pitchFamily="2" charset="0"/>
              </a:rPr>
              <a:t>fçUVv‚ÅV</a:t>
            </a:r>
            <a:r>
              <a:rPr lang="en-US" dirty="0" smtClean="0">
                <a:latin typeface="Kruti Dev 010" pitchFamily="2" charset="0"/>
              </a:rPr>
              <a:t> </a:t>
            </a:r>
            <a:r>
              <a:rPr lang="en-US" dirty="0" err="1" smtClean="0">
                <a:latin typeface="Kruti Dev 010" pitchFamily="2" charset="0"/>
              </a:rPr>
              <a:t>fudkydj</a:t>
            </a:r>
            <a:r>
              <a:rPr lang="en-US" dirty="0" smtClean="0">
                <a:latin typeface="Kruti Dev 010" pitchFamily="2" charset="0"/>
              </a:rPr>
              <a:t> </a:t>
            </a:r>
            <a:r>
              <a:rPr lang="en-US" dirty="0" err="1" smtClean="0">
                <a:latin typeface="Kruti Dev 010" pitchFamily="2" charset="0"/>
              </a:rPr>
              <a:t>tk¡p</a:t>
            </a:r>
            <a:r>
              <a:rPr lang="en-US" dirty="0" smtClean="0">
                <a:latin typeface="Kruti Dev 010" pitchFamily="2" charset="0"/>
              </a:rPr>
              <a:t> </a:t>
            </a:r>
            <a:r>
              <a:rPr lang="en-US" dirty="0" err="1" smtClean="0">
                <a:latin typeface="Kruti Dev 010" pitchFamily="2" charset="0"/>
              </a:rPr>
              <a:t>mijkar</a:t>
            </a:r>
            <a:r>
              <a:rPr lang="en-US" dirty="0" smtClean="0">
                <a:latin typeface="Kruti Dev 010" pitchFamily="2" charset="0"/>
              </a:rPr>
              <a:t> </a:t>
            </a:r>
            <a:r>
              <a:rPr lang="en-US" dirty="0" err="1" smtClean="0">
                <a:latin typeface="Kruti Dev 010" pitchFamily="2" charset="0"/>
              </a:rPr>
              <a:t>fjVfuZx</a:t>
            </a:r>
            <a:r>
              <a:rPr lang="en-US" dirty="0" smtClean="0">
                <a:latin typeface="Kruti Dev 010" pitchFamily="2" charset="0"/>
              </a:rPr>
              <a:t> </a:t>
            </a:r>
            <a:r>
              <a:rPr lang="en-US" dirty="0" err="1" smtClean="0">
                <a:latin typeface="Kruti Dev 010" pitchFamily="2" charset="0"/>
              </a:rPr>
              <a:t>v‚fQlj</a:t>
            </a:r>
            <a:r>
              <a:rPr lang="en-US" dirty="0" smtClean="0">
                <a:latin typeface="Kruti Dev 010" pitchFamily="2" charset="0"/>
              </a:rPr>
              <a:t> </a:t>
            </a:r>
            <a:r>
              <a:rPr lang="en-US" dirty="0" err="1" smtClean="0">
                <a:latin typeface="Kruti Dev 010" pitchFamily="2" charset="0"/>
              </a:rPr>
              <a:t>vius</a:t>
            </a:r>
            <a:r>
              <a:rPr lang="en-US" dirty="0" smtClean="0">
                <a:latin typeface="Kruti Dev 010" pitchFamily="2" charset="0"/>
              </a:rPr>
              <a:t> </a:t>
            </a:r>
            <a:r>
              <a:rPr lang="en-US" dirty="0" err="1" smtClean="0">
                <a:latin typeface="Kruti Dev 010" pitchFamily="2" charset="0"/>
              </a:rPr>
              <a:t>gLrk</a:t>
            </a:r>
            <a:r>
              <a:rPr lang="en-US" dirty="0" smtClean="0">
                <a:latin typeface="Kruti Dev 010" pitchFamily="2" charset="0"/>
              </a:rPr>
              <a:t>{</a:t>
            </a:r>
            <a:r>
              <a:rPr lang="en-US" dirty="0" err="1" smtClean="0">
                <a:latin typeface="Kruti Dev 010" pitchFamily="2" charset="0"/>
              </a:rPr>
              <a:t>kj</a:t>
            </a:r>
            <a:r>
              <a:rPr lang="en-US" dirty="0" smtClean="0">
                <a:latin typeface="Kruti Dev 010" pitchFamily="2" charset="0"/>
              </a:rPr>
              <a:t> ,</a:t>
            </a:r>
            <a:r>
              <a:rPr lang="en-US" dirty="0" err="1" smtClean="0">
                <a:latin typeface="Kruti Dev 010" pitchFamily="2" charset="0"/>
              </a:rPr>
              <a:t>oa</a:t>
            </a:r>
            <a:r>
              <a:rPr lang="en-US" dirty="0" smtClean="0">
                <a:latin typeface="Kruti Dev 010" pitchFamily="2" charset="0"/>
              </a:rPr>
              <a:t> </a:t>
            </a:r>
            <a:r>
              <a:rPr lang="en-US" dirty="0" err="1" smtClean="0">
                <a:latin typeface="Kruti Dev 010" pitchFamily="2" charset="0"/>
              </a:rPr>
              <a:t>ineqæk</a:t>
            </a:r>
            <a:r>
              <a:rPr lang="en-US" dirty="0" smtClean="0">
                <a:latin typeface="Kruti Dev 010" pitchFamily="2" charset="0"/>
              </a:rPr>
              <a:t> </a:t>
            </a:r>
            <a:r>
              <a:rPr lang="en-US" dirty="0" err="1" smtClean="0">
                <a:latin typeface="Kruti Dev 010" pitchFamily="2" charset="0"/>
              </a:rPr>
              <a:t>ls</a:t>
            </a:r>
            <a:r>
              <a:rPr lang="en-US" dirty="0" smtClean="0">
                <a:latin typeface="Kruti Dev 010" pitchFamily="2" charset="0"/>
              </a:rPr>
              <a:t> </a:t>
            </a:r>
            <a:r>
              <a:rPr lang="en-US" dirty="0" err="1" smtClean="0">
                <a:latin typeface="Kruti Dev 010" pitchFamily="2" charset="0"/>
              </a:rPr>
              <a:t>tkjh</a:t>
            </a:r>
            <a:r>
              <a:rPr lang="en-US" dirty="0" smtClean="0">
                <a:latin typeface="Kruti Dev 010" pitchFamily="2" charset="0"/>
              </a:rPr>
              <a:t> </a:t>
            </a:r>
            <a:r>
              <a:rPr lang="en-US" dirty="0" err="1" smtClean="0">
                <a:latin typeface="Kruti Dev 010" pitchFamily="2" charset="0"/>
              </a:rPr>
              <a:t>djsxk</a:t>
            </a:r>
            <a:r>
              <a:rPr lang="en-US" dirty="0" smtClean="0">
                <a:latin typeface="Kruti Dev 010" pitchFamily="2" charset="0"/>
              </a:rPr>
              <a:t> A</a:t>
            </a:r>
          </a:p>
          <a:p>
            <a:pPr lvl="0" algn="just"/>
            <a:endParaRPr lang="en-US" dirty="0" smtClean="0">
              <a:latin typeface="Kruti Dev 010" pitchFamily="2" charset="0"/>
            </a:endParaRPr>
          </a:p>
          <a:p>
            <a:pPr algn="just">
              <a:buNone/>
            </a:pPr>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
            <a:ext cx="8686800" cy="6400800"/>
          </a:xfrm>
        </p:spPr>
        <p:txBody>
          <a:bodyPr>
            <a:normAutofit lnSpcReduction="10000"/>
          </a:bodyPr>
          <a:lstStyle/>
          <a:p>
            <a:pPr lvl="0" algn="ctr">
              <a:buNone/>
            </a:pPr>
            <a:r>
              <a:rPr lang="hi-IN" b="1" dirty="0" smtClean="0">
                <a:solidFill>
                  <a:srgbClr val="0070C0"/>
                </a:solidFill>
                <a:latin typeface="Kruti Dev 010" pitchFamily="2" charset="0"/>
              </a:rPr>
              <a:t>			</a:t>
            </a:r>
            <a:r>
              <a:rPr lang="en-US" b="1" dirty="0" err="1" smtClean="0">
                <a:solidFill>
                  <a:srgbClr val="0070C0"/>
                </a:solidFill>
                <a:latin typeface="Kruti Dev 010" pitchFamily="2" charset="0"/>
              </a:rPr>
              <a:t>fuokZpu</a:t>
            </a:r>
            <a:r>
              <a:rPr lang="en-US" b="1" dirty="0" smtClean="0">
                <a:solidFill>
                  <a:srgbClr val="0070C0"/>
                </a:solidFill>
                <a:latin typeface="Kruti Dev 010" pitchFamily="2" charset="0"/>
              </a:rPr>
              <a:t> </a:t>
            </a:r>
            <a:r>
              <a:rPr lang="en-US" b="1" dirty="0" err="1" smtClean="0">
                <a:solidFill>
                  <a:srgbClr val="0070C0"/>
                </a:solidFill>
                <a:latin typeface="Kruti Dev 010" pitchFamily="2" charset="0"/>
              </a:rPr>
              <a:t>yM+us</a:t>
            </a:r>
            <a:r>
              <a:rPr lang="en-US" b="1" dirty="0" smtClean="0">
                <a:solidFill>
                  <a:srgbClr val="0070C0"/>
                </a:solidFill>
                <a:latin typeface="Kruti Dev 010" pitchFamily="2" charset="0"/>
              </a:rPr>
              <a:t> </a:t>
            </a:r>
            <a:r>
              <a:rPr lang="en-US" b="1" dirty="0" err="1" smtClean="0">
                <a:solidFill>
                  <a:srgbClr val="0070C0"/>
                </a:solidFill>
                <a:latin typeface="Kruti Dev 010" pitchFamily="2" charset="0"/>
              </a:rPr>
              <a:t>okys</a:t>
            </a:r>
            <a:r>
              <a:rPr lang="en-US" b="1" dirty="0" smtClean="0">
                <a:solidFill>
                  <a:srgbClr val="0070C0"/>
                </a:solidFill>
                <a:latin typeface="Kruti Dev 010" pitchFamily="2" charset="0"/>
              </a:rPr>
              <a:t> </a:t>
            </a:r>
            <a:r>
              <a:rPr lang="en-US" b="1" dirty="0" err="1" smtClean="0">
                <a:solidFill>
                  <a:srgbClr val="0070C0"/>
                </a:solidFill>
                <a:latin typeface="Kruti Dev 010" pitchFamily="2" charset="0"/>
              </a:rPr>
              <a:t>vH;fFkZ;ksa</a:t>
            </a:r>
            <a:r>
              <a:rPr lang="en-US" b="1" dirty="0" smtClean="0">
                <a:solidFill>
                  <a:srgbClr val="0070C0"/>
                </a:solidFill>
                <a:latin typeface="Kruti Dev 010" pitchFamily="2" charset="0"/>
              </a:rPr>
              <a:t> dh</a:t>
            </a:r>
            <a:endParaRPr lang="hi-IN" b="1" dirty="0" smtClean="0">
              <a:solidFill>
                <a:srgbClr val="0070C0"/>
              </a:solidFill>
              <a:latin typeface="Kruti Dev 010" pitchFamily="2" charset="0"/>
            </a:endParaRPr>
          </a:p>
          <a:p>
            <a:pPr lvl="0" algn="ctr">
              <a:buNone/>
            </a:pPr>
            <a:r>
              <a:rPr lang="hi-IN" b="1" dirty="0" smtClean="0">
                <a:solidFill>
                  <a:srgbClr val="0070C0"/>
                </a:solidFill>
                <a:latin typeface="Kruti Dev 010" pitchFamily="2" charset="0"/>
              </a:rPr>
              <a:t>			</a:t>
            </a:r>
            <a:r>
              <a:rPr lang="en-US" b="1" dirty="0" err="1" smtClean="0">
                <a:solidFill>
                  <a:srgbClr val="0070C0"/>
                </a:solidFill>
                <a:latin typeface="Kruti Dev 010" pitchFamily="2" charset="0"/>
              </a:rPr>
              <a:t>lwph</a:t>
            </a:r>
            <a:r>
              <a:rPr lang="en-US" b="1" dirty="0" smtClean="0">
                <a:solidFill>
                  <a:srgbClr val="0070C0"/>
                </a:solidFill>
                <a:latin typeface="Kruti Dev 010" pitchFamily="2" charset="0"/>
              </a:rPr>
              <a:t> </a:t>
            </a:r>
            <a:r>
              <a:rPr lang="hi-IN" b="1" dirty="0" smtClean="0">
                <a:solidFill>
                  <a:srgbClr val="0070C0"/>
                </a:solidFill>
                <a:latin typeface="Kruti Dev 010" pitchFamily="2" charset="0"/>
              </a:rPr>
              <a:t>	</a:t>
            </a:r>
            <a:r>
              <a:rPr lang="en-US" b="1" dirty="0" err="1" smtClean="0">
                <a:solidFill>
                  <a:srgbClr val="0070C0"/>
                </a:solidFill>
                <a:latin typeface="Kruti Dev 010" pitchFamily="2" charset="0"/>
              </a:rPr>
              <a:t>rS;kj</a:t>
            </a:r>
            <a:r>
              <a:rPr lang="en-US" b="1" dirty="0" smtClean="0">
                <a:solidFill>
                  <a:srgbClr val="0070C0"/>
                </a:solidFill>
                <a:latin typeface="Kruti Dev 010" pitchFamily="2" charset="0"/>
              </a:rPr>
              <a:t> </a:t>
            </a:r>
            <a:r>
              <a:rPr lang="en-US" b="1" dirty="0" err="1" smtClean="0">
                <a:solidFill>
                  <a:srgbClr val="0070C0"/>
                </a:solidFill>
                <a:latin typeface="Kruti Dev 010" pitchFamily="2" charset="0"/>
              </a:rPr>
              <a:t>djuk</a:t>
            </a:r>
            <a:r>
              <a:rPr lang="en-US" b="1" dirty="0" smtClean="0">
                <a:solidFill>
                  <a:srgbClr val="0070C0"/>
                </a:solidFill>
                <a:latin typeface="Kruti Dev 010" pitchFamily="2" charset="0"/>
              </a:rPr>
              <a:t> ¼vH;fFkZ;ksa </a:t>
            </a:r>
            <a:r>
              <a:rPr lang="en-US" b="1" dirty="0" err="1" smtClean="0">
                <a:solidFill>
                  <a:srgbClr val="0070C0"/>
                </a:solidFill>
                <a:latin typeface="Kruti Dev 010" pitchFamily="2" charset="0"/>
              </a:rPr>
              <a:t>dk</a:t>
            </a:r>
            <a:r>
              <a:rPr lang="en-US" b="1" dirty="0" smtClean="0">
                <a:solidFill>
                  <a:srgbClr val="0070C0"/>
                </a:solidFill>
                <a:latin typeface="Kruti Dev 010" pitchFamily="2" charset="0"/>
              </a:rPr>
              <a:t> </a:t>
            </a:r>
            <a:r>
              <a:rPr lang="en-US" b="1" dirty="0" err="1" smtClean="0">
                <a:solidFill>
                  <a:srgbClr val="0070C0"/>
                </a:solidFill>
                <a:latin typeface="Kruti Dev 010" pitchFamily="2" charset="0"/>
              </a:rPr>
              <a:t>Øe</a:t>
            </a:r>
            <a:r>
              <a:rPr lang="en-US" b="1" dirty="0" smtClean="0">
                <a:solidFill>
                  <a:srgbClr val="0070C0"/>
                </a:solidFill>
                <a:latin typeface="Kruti Dev 010" pitchFamily="2" charset="0"/>
              </a:rPr>
              <a:t> fu/</a:t>
            </a:r>
            <a:r>
              <a:rPr lang="en-US" b="1" dirty="0" err="1" smtClean="0">
                <a:solidFill>
                  <a:srgbClr val="0070C0"/>
                </a:solidFill>
                <a:latin typeface="Kruti Dev 010" pitchFamily="2" charset="0"/>
              </a:rPr>
              <a:t>kkZj.k</a:t>
            </a:r>
            <a:r>
              <a:rPr lang="en-US" b="1" dirty="0" smtClean="0">
                <a:solidFill>
                  <a:srgbClr val="0070C0"/>
                </a:solidFill>
                <a:latin typeface="Kruti Dev 010" pitchFamily="2" charset="0"/>
              </a:rPr>
              <a:t> </a:t>
            </a:r>
            <a:r>
              <a:rPr lang="en-US" b="1" dirty="0" err="1" smtClean="0">
                <a:solidFill>
                  <a:srgbClr val="0070C0"/>
                </a:solidFill>
                <a:latin typeface="Kruti Dev 010" pitchFamily="2" charset="0"/>
              </a:rPr>
              <a:t>vkSj</a:t>
            </a:r>
            <a:r>
              <a:rPr lang="en-US" b="1" dirty="0" smtClean="0">
                <a:solidFill>
                  <a:srgbClr val="0070C0"/>
                </a:solidFill>
                <a:latin typeface="Kruti Dev 010" pitchFamily="2" charset="0"/>
              </a:rPr>
              <a:t> </a:t>
            </a:r>
            <a:r>
              <a:rPr lang="en-US" b="1" dirty="0" err="1" smtClean="0">
                <a:solidFill>
                  <a:srgbClr val="0070C0"/>
                </a:solidFill>
                <a:latin typeface="Kruti Dev 010" pitchFamily="2" charset="0"/>
              </a:rPr>
              <a:t>çrhd</a:t>
            </a:r>
            <a:r>
              <a:rPr lang="en-US" b="1" dirty="0" smtClean="0">
                <a:solidFill>
                  <a:srgbClr val="0070C0"/>
                </a:solidFill>
                <a:latin typeface="Kruti Dev 010" pitchFamily="2" charset="0"/>
              </a:rPr>
              <a:t> vkoaVu½ </a:t>
            </a:r>
            <a:endParaRPr lang="hi-IN" b="1" dirty="0" smtClean="0">
              <a:solidFill>
                <a:srgbClr val="0070C0"/>
              </a:solidFill>
              <a:latin typeface="Kruti Dev 010" pitchFamily="2" charset="0"/>
            </a:endParaRPr>
          </a:p>
          <a:p>
            <a:pPr lvl="0" algn="ctr">
              <a:buNone/>
            </a:pPr>
            <a:endParaRPr lang="en-US" dirty="0" smtClean="0">
              <a:solidFill>
                <a:srgbClr val="0070C0"/>
              </a:solidFill>
              <a:latin typeface="Kruti Dev 010" pitchFamily="2" charset="0"/>
            </a:endParaRPr>
          </a:p>
          <a:p>
            <a:pPr lvl="0" algn="just">
              <a:buNone/>
            </a:pPr>
            <a:r>
              <a:rPr lang="en-US" dirty="0" smtClean="0">
                <a:latin typeface="Kruti Dev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yM+us</a:t>
            </a:r>
            <a:r>
              <a:rPr lang="en-US" dirty="0" smtClean="0">
                <a:latin typeface="DevLys 010" pitchFamily="2" charset="0"/>
              </a:rPr>
              <a:t> </a:t>
            </a:r>
            <a:r>
              <a:rPr lang="en-US" dirty="0" err="1" smtClean="0">
                <a:latin typeface="DevLys 010" pitchFamily="2" charset="0"/>
              </a:rPr>
              <a:t>okys</a:t>
            </a:r>
            <a:r>
              <a:rPr lang="en-US" dirty="0" smtClean="0">
                <a:latin typeface="DevLys 010" pitchFamily="2" charset="0"/>
              </a:rPr>
              <a:t> </a:t>
            </a:r>
            <a:r>
              <a:rPr lang="en-US" dirty="0" err="1" smtClean="0">
                <a:latin typeface="DevLys 010" pitchFamily="2" charset="0"/>
              </a:rPr>
              <a:t>vH;fFkZ;ksa</a:t>
            </a:r>
            <a:r>
              <a:rPr lang="en-US" dirty="0" smtClean="0">
                <a:latin typeface="DevLys 010" pitchFamily="2" charset="0"/>
              </a:rPr>
              <a:t> dh </a:t>
            </a:r>
            <a:r>
              <a:rPr lang="en-US" dirty="0" err="1" smtClean="0">
                <a:latin typeface="DevLys 010" pitchFamily="2" charset="0"/>
              </a:rPr>
              <a:t>lwph</a:t>
            </a:r>
            <a:r>
              <a:rPr lang="en-US" dirty="0" smtClean="0">
                <a:latin typeface="DevLys 010" pitchFamily="2" charset="0"/>
              </a:rPr>
              <a:t> </a:t>
            </a:r>
            <a:r>
              <a:rPr lang="en-US" dirty="0" err="1" smtClean="0">
                <a:latin typeface="DevLys 010" pitchFamily="2" charset="0"/>
              </a:rPr>
              <a:t>uxjh</a:t>
            </a:r>
            <a:r>
              <a:rPr lang="en-US" dirty="0" smtClean="0">
                <a:latin typeface="DevLys 010" pitchFamily="2" charset="0"/>
              </a:rPr>
              <a:t>; </a:t>
            </a:r>
            <a:r>
              <a:rPr lang="en-US" dirty="0" err="1" smtClean="0">
                <a:latin typeface="DevLys 010" pitchFamily="2" charset="0"/>
              </a:rPr>
              <a:t>fudk</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ç:i &amp;10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iapk;r</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ç:i&amp;8¼d½] 8¼[k½] 8¼x½ ,</a:t>
            </a:r>
            <a:r>
              <a:rPr lang="en-US" dirty="0" err="1" smtClean="0">
                <a:latin typeface="DevLys 010" pitchFamily="2" charset="0"/>
              </a:rPr>
              <a:t>oa</a:t>
            </a:r>
            <a:r>
              <a:rPr lang="en-US" dirty="0" smtClean="0">
                <a:latin typeface="DevLys 010" pitchFamily="2" charset="0"/>
              </a:rPr>
              <a:t> 8¼?k½ </a:t>
            </a:r>
            <a:r>
              <a:rPr lang="en-US" dirty="0" err="1" smtClean="0">
                <a:latin typeface="DevLys 010" pitchFamily="2" charset="0"/>
              </a:rPr>
              <a:t>vfuok;Zr</a:t>
            </a:r>
            <a:r>
              <a:rPr lang="en-US" dirty="0" smtClean="0">
                <a:latin typeface="DevLys 010" pitchFamily="2" charset="0"/>
              </a:rPr>
              <a:t>% </a:t>
            </a:r>
            <a:r>
              <a:rPr lang="en-US" dirty="0" err="1" smtClean="0">
                <a:latin typeface="DevLys 010" pitchFamily="2" charset="0"/>
              </a:rPr>
              <a:t>dsoy</a:t>
            </a:r>
            <a:r>
              <a:rPr lang="en-US" dirty="0" smtClean="0">
                <a:latin typeface="DevLys 010" pitchFamily="2" charset="0"/>
              </a:rPr>
              <a:t> ,</a:t>
            </a:r>
            <a:r>
              <a:rPr lang="en-US" dirty="0" err="1" smtClean="0">
                <a:latin typeface="DevLys 010" pitchFamily="2" charset="0"/>
              </a:rPr>
              <a:t>fIyds'ku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ek</a:t>
            </a:r>
            <a:r>
              <a:rPr lang="en-US" dirty="0" smtClean="0">
                <a:latin typeface="DevLys 010" pitchFamily="2" charset="0"/>
              </a:rPr>
              <a:t>/;e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gh</a:t>
            </a:r>
            <a:r>
              <a:rPr lang="en-US" dirty="0" smtClean="0">
                <a:latin typeface="DevLys 010" pitchFamily="2" charset="0"/>
              </a:rPr>
              <a:t> ç:i </a:t>
            </a:r>
            <a:r>
              <a:rPr lang="en-US" dirty="0" err="1" smtClean="0">
                <a:latin typeface="DevLys 010" pitchFamily="2" charset="0"/>
              </a:rPr>
              <a:t>tsujsV</a:t>
            </a:r>
            <a:r>
              <a:rPr lang="en-US" dirty="0" smtClean="0">
                <a:latin typeface="DevLys 010" pitchFamily="2" charset="0"/>
              </a:rPr>
              <a:t> </a:t>
            </a:r>
            <a:r>
              <a:rPr lang="en-US" dirty="0" err="1" smtClean="0">
                <a:latin typeface="DevLys 010" pitchFamily="2" charset="0"/>
              </a:rPr>
              <a:t>dj</a:t>
            </a:r>
            <a:r>
              <a:rPr lang="en-US" dirty="0" smtClean="0">
                <a:latin typeface="DevLys 010" pitchFamily="2" charset="0"/>
              </a:rPr>
              <a:t> </a:t>
            </a:r>
            <a:r>
              <a:rPr lang="en-US" dirty="0" err="1" smtClean="0">
                <a:latin typeface="DevLys 010" pitchFamily="2" charset="0"/>
              </a:rPr>
              <a:t>tkjh</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tkuk</a:t>
            </a:r>
            <a:r>
              <a:rPr lang="en-US" dirty="0" smtClean="0">
                <a:latin typeface="DevLys 010" pitchFamily="2" charset="0"/>
              </a:rPr>
              <a:t> </a:t>
            </a:r>
            <a:r>
              <a:rPr lang="en-US" dirty="0" err="1" smtClean="0">
                <a:latin typeface="DevLys 010" pitchFamily="2" charset="0"/>
              </a:rPr>
              <a:t>vfuok;Z</a:t>
            </a:r>
            <a:r>
              <a:rPr lang="en-US" dirty="0" smtClean="0">
                <a:latin typeface="DevLys 010" pitchFamily="2" charset="0"/>
              </a:rPr>
              <a:t> </a:t>
            </a:r>
            <a:r>
              <a:rPr lang="en-US" dirty="0" err="1" smtClean="0">
                <a:latin typeface="DevLys 010" pitchFamily="2" charset="0"/>
              </a:rPr>
              <a:t>gksxkA</a:t>
            </a:r>
            <a:r>
              <a:rPr lang="en-US" dirty="0" smtClean="0">
                <a:latin typeface="DevLys 010" pitchFamily="2" charset="0"/>
              </a:rPr>
              <a:t> </a:t>
            </a:r>
            <a:r>
              <a:rPr lang="en-US" dirty="0" err="1" smtClean="0">
                <a:latin typeface="DevLys 010" pitchFamily="2" charset="0"/>
              </a:rPr>
              <a:t>vifjgk;Z</a:t>
            </a:r>
            <a:r>
              <a:rPr lang="en-US" dirty="0" smtClean="0">
                <a:latin typeface="DevLys 010" pitchFamily="2" charset="0"/>
              </a:rPr>
              <a:t> </a:t>
            </a:r>
            <a:r>
              <a:rPr lang="en-US" dirty="0" err="1" smtClean="0">
                <a:latin typeface="DevLys 010" pitchFamily="2" charset="0"/>
              </a:rPr>
              <a:t>fLFkfr;ksa</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vk;ksx</a:t>
            </a:r>
            <a:r>
              <a:rPr lang="en-US" dirty="0" smtClean="0">
                <a:latin typeface="DevLys 010" pitchFamily="2" charset="0"/>
              </a:rPr>
              <a:t> dh </a:t>
            </a:r>
            <a:r>
              <a:rPr lang="en-US" dirty="0" err="1" smtClean="0">
                <a:latin typeface="DevLys 010" pitchFamily="2" charset="0"/>
              </a:rPr>
              <a:t>iwoZ</a:t>
            </a:r>
            <a:r>
              <a:rPr lang="en-US" dirty="0" smtClean="0">
                <a:latin typeface="DevLys 010" pitchFamily="2" charset="0"/>
              </a:rPr>
              <a:t> </a:t>
            </a:r>
            <a:r>
              <a:rPr lang="en-US" dirty="0" err="1" smtClean="0">
                <a:latin typeface="DevLys 010" pitchFamily="2" charset="0"/>
              </a:rPr>
              <a:t>vuqefr</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gh</a:t>
            </a:r>
            <a:r>
              <a:rPr lang="en-US" dirty="0" smtClean="0">
                <a:latin typeface="DevLys 010" pitchFamily="2" charset="0"/>
              </a:rPr>
              <a:t> </a:t>
            </a:r>
            <a:r>
              <a:rPr lang="en-US" dirty="0" err="1" smtClean="0">
                <a:latin typeface="DevLys 010" pitchFamily="2" charset="0"/>
              </a:rPr>
              <a:t>vU</a:t>
            </a:r>
            <a:r>
              <a:rPr lang="en-US" dirty="0" smtClean="0">
                <a:latin typeface="DevLys 010" pitchFamily="2" charset="0"/>
              </a:rPr>
              <a:t>; </a:t>
            </a:r>
            <a:r>
              <a:rPr lang="en-US" dirty="0" err="1" smtClean="0">
                <a:latin typeface="DevLys 010" pitchFamily="2" charset="0"/>
              </a:rPr>
              <a:t>çdkj</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dh </a:t>
            </a:r>
            <a:r>
              <a:rPr lang="en-US" dirty="0" err="1" smtClean="0">
                <a:latin typeface="DevLys 010" pitchFamily="2" charset="0"/>
              </a:rPr>
              <a:t>lwpuk</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tkjh</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t>
            </a:r>
            <a:r>
              <a:rPr lang="en-US" dirty="0" err="1" smtClean="0">
                <a:latin typeface="DevLys 010" pitchFamily="2" charset="0"/>
              </a:rPr>
              <a:t>ldsxkA</a:t>
            </a:r>
            <a:r>
              <a:rPr lang="en-US" dirty="0" smtClean="0">
                <a:latin typeface="DevLys 010" pitchFamily="2" charset="0"/>
              </a:rPr>
              <a:t> </a:t>
            </a:r>
            <a:r>
              <a:rPr lang="en-US" dirty="0" err="1" smtClean="0">
                <a:latin typeface="DevLys 010" pitchFamily="2" charset="0"/>
              </a:rPr>
              <a:t>fjVfuaZx</a:t>
            </a:r>
            <a:r>
              <a:rPr lang="en-US" dirty="0" smtClean="0">
                <a:latin typeface="DevLys 010" pitchFamily="2" charset="0"/>
              </a:rPr>
              <a:t> </a:t>
            </a:r>
            <a:r>
              <a:rPr lang="en-US" dirty="0" err="1" smtClean="0">
                <a:latin typeface="DevLys 010" pitchFamily="2" charset="0"/>
              </a:rPr>
              <a:t>v‚fQlj</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gLrk</a:t>
            </a:r>
            <a:r>
              <a:rPr lang="en-US" dirty="0" smtClean="0">
                <a:latin typeface="DevLys 010" pitchFamily="2" charset="0"/>
              </a:rPr>
              <a:t>{</a:t>
            </a:r>
            <a:r>
              <a:rPr lang="en-US" dirty="0" err="1" smtClean="0">
                <a:latin typeface="DevLys 010" pitchFamily="2" charset="0"/>
              </a:rPr>
              <a:t>kj</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ineqæk</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tkjh</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yM+us</a:t>
            </a:r>
            <a:r>
              <a:rPr lang="en-US" dirty="0" smtClean="0">
                <a:latin typeface="DevLys 010" pitchFamily="2" charset="0"/>
              </a:rPr>
              <a:t> </a:t>
            </a:r>
            <a:r>
              <a:rPr lang="en-US" dirty="0" err="1" smtClean="0">
                <a:latin typeface="DevLys 010" pitchFamily="2" charset="0"/>
              </a:rPr>
              <a:t>okys</a:t>
            </a:r>
            <a:r>
              <a:rPr lang="en-US" dirty="0" smtClean="0">
                <a:latin typeface="DevLys 010" pitchFamily="2" charset="0"/>
              </a:rPr>
              <a:t> </a:t>
            </a:r>
            <a:r>
              <a:rPr lang="en-US" dirty="0" err="1" smtClean="0">
                <a:latin typeface="DevLys 010" pitchFamily="2" charset="0"/>
              </a:rPr>
              <a:t>vH;fFkZ;ksa</a:t>
            </a:r>
            <a:r>
              <a:rPr lang="en-US" dirty="0" smtClean="0">
                <a:latin typeface="DevLys 010" pitchFamily="2" charset="0"/>
              </a:rPr>
              <a:t> dh </a:t>
            </a:r>
            <a:r>
              <a:rPr lang="en-US" dirty="0" err="1" smtClean="0">
                <a:latin typeface="DevLys 010" pitchFamily="2" charset="0"/>
              </a:rPr>
              <a:t>lwph</a:t>
            </a:r>
            <a:r>
              <a:rPr lang="en-US" dirty="0" smtClean="0">
                <a:latin typeface="DevLys 010" pitchFamily="2" charset="0"/>
              </a:rPr>
              <a:t> </a:t>
            </a:r>
            <a:r>
              <a:rPr lang="en-US" dirty="0" err="1" smtClean="0">
                <a:latin typeface="DevLys 010" pitchFamily="2" charset="0"/>
              </a:rPr>
              <a:t>gh</a:t>
            </a:r>
            <a:r>
              <a:rPr lang="en-US" dirty="0" smtClean="0">
                <a:latin typeface="DevLys 010" pitchFamily="2" charset="0"/>
              </a:rPr>
              <a:t> </a:t>
            </a:r>
            <a:r>
              <a:rPr lang="en-US" dirty="0" err="1" smtClean="0">
                <a:latin typeface="DevLys 010" pitchFamily="2" charset="0"/>
              </a:rPr>
              <a:t>fof</a:t>
            </a:r>
            <a:r>
              <a:rPr lang="en-US" dirty="0" smtClean="0">
                <a:latin typeface="DevLys 010" pitchFamily="2" charset="0"/>
              </a:rPr>
              <a:t>/</a:t>
            </a:r>
            <a:r>
              <a:rPr lang="en-US" dirty="0" err="1" smtClean="0">
                <a:latin typeface="DevLys 010" pitchFamily="2" charset="0"/>
              </a:rPr>
              <a:t>kd</a:t>
            </a:r>
            <a:r>
              <a:rPr lang="en-US" dirty="0" smtClean="0">
                <a:latin typeface="DevLys 010" pitchFamily="2" charset="0"/>
              </a:rPr>
              <a:t> </a:t>
            </a:r>
            <a:r>
              <a:rPr lang="en-US" dirty="0" err="1" smtClean="0">
                <a:latin typeface="DevLys 010" pitchFamily="2" charset="0"/>
              </a:rPr>
              <a:t>ç;kstu</a:t>
            </a:r>
            <a:r>
              <a:rPr lang="en-US" dirty="0" smtClean="0">
                <a:latin typeface="DevLys 010" pitchFamily="2" charset="0"/>
              </a:rPr>
              <a:t> </a:t>
            </a:r>
            <a:r>
              <a:rPr lang="en-US" dirty="0" err="1" smtClean="0">
                <a:latin typeface="DevLys 010" pitchFamily="2" charset="0"/>
              </a:rPr>
              <a:t>gsrq</a:t>
            </a:r>
            <a:r>
              <a:rPr lang="en-US" dirty="0" smtClean="0">
                <a:latin typeface="DevLys 010" pitchFamily="2" charset="0"/>
              </a:rPr>
              <a:t> </a:t>
            </a:r>
            <a:r>
              <a:rPr lang="en-US" dirty="0" err="1" smtClean="0">
                <a:latin typeface="DevLys 010" pitchFamily="2" charset="0"/>
              </a:rPr>
              <a:t>ekU</a:t>
            </a:r>
            <a:r>
              <a:rPr lang="en-US" dirty="0" smtClean="0">
                <a:latin typeface="DevLys 010" pitchFamily="2" charset="0"/>
              </a:rPr>
              <a:t>; </a:t>
            </a:r>
            <a:r>
              <a:rPr lang="en-US" dirty="0" err="1" smtClean="0">
                <a:latin typeface="DevLys 010" pitchFamily="2" charset="0"/>
              </a:rPr>
              <a:t>gksxhA</a:t>
            </a:r>
            <a:r>
              <a:rPr lang="en-US" dirty="0" smtClean="0">
                <a:latin typeface="DevLys 010" pitchFamily="2" charset="0"/>
              </a:rPr>
              <a:t> '</a:t>
            </a:r>
            <a:r>
              <a:rPr lang="en-US" dirty="0" err="1" smtClean="0">
                <a:latin typeface="DevLys 010" pitchFamily="2" charset="0"/>
              </a:rPr>
              <a:t>kiFki</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tkfr</a:t>
            </a:r>
            <a:r>
              <a:rPr lang="en-US" dirty="0" smtClean="0">
                <a:latin typeface="DevLys 010" pitchFamily="2" charset="0"/>
              </a:rPr>
              <a:t> çek.ki=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viyksM</a:t>
            </a:r>
            <a:r>
              <a:rPr lang="en-US" dirty="0" smtClean="0">
                <a:latin typeface="DevLys 010" pitchFamily="2" charset="0"/>
              </a:rPr>
              <a:t> </a:t>
            </a:r>
            <a:r>
              <a:rPr lang="en-US" dirty="0" err="1" smtClean="0">
                <a:latin typeface="DevLys 010" pitchFamily="2" charset="0"/>
              </a:rPr>
              <a:t>djukA</a:t>
            </a:r>
            <a:endParaRPr lang="en-US" dirty="0" smtClean="0">
              <a:latin typeface="DevLys 010" pitchFamily="2" charset="0"/>
            </a:endParaRPr>
          </a:p>
          <a:p>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838200"/>
            <a:ext cx="8229600" cy="5287963"/>
          </a:xfrm>
        </p:spPr>
        <p:txBody>
          <a:bodyPr>
            <a:normAutofit fontScale="92500" lnSpcReduction="10000"/>
          </a:bodyPr>
          <a:lstStyle/>
          <a:p>
            <a:pPr lvl="0" algn="ctr">
              <a:buNone/>
            </a:pPr>
            <a:r>
              <a:rPr lang="en-US" dirty="0" smtClean="0"/>
              <a:t> </a:t>
            </a:r>
            <a:r>
              <a:rPr lang="en-US" sz="3900" b="1" dirty="0" smtClean="0">
                <a:solidFill>
                  <a:srgbClr val="0070C0"/>
                </a:solidFill>
                <a:latin typeface="DevLys 010" pitchFamily="2" charset="0"/>
              </a:rPr>
              <a:t>'</a:t>
            </a:r>
            <a:r>
              <a:rPr lang="en-US" sz="3900" b="1" dirty="0" err="1" smtClean="0">
                <a:solidFill>
                  <a:srgbClr val="0070C0"/>
                </a:solidFill>
                <a:latin typeface="DevLys 010" pitchFamily="2" charset="0"/>
              </a:rPr>
              <a:t>kiFki</a:t>
            </a:r>
            <a:r>
              <a:rPr lang="en-US" sz="3900" b="1" dirty="0" smtClean="0">
                <a:solidFill>
                  <a:srgbClr val="0070C0"/>
                </a:solidFill>
                <a:latin typeface="DevLys 010" pitchFamily="2" charset="0"/>
              </a:rPr>
              <a:t>= ,</a:t>
            </a:r>
            <a:r>
              <a:rPr lang="en-US" sz="3900" b="1" dirty="0" err="1" smtClean="0">
                <a:solidFill>
                  <a:srgbClr val="0070C0"/>
                </a:solidFill>
                <a:latin typeface="DevLys 010" pitchFamily="2" charset="0"/>
              </a:rPr>
              <a:t>oa</a:t>
            </a:r>
            <a:r>
              <a:rPr lang="en-US" sz="3900" b="1" dirty="0" smtClean="0">
                <a:solidFill>
                  <a:srgbClr val="0070C0"/>
                </a:solidFill>
                <a:latin typeface="DevLys 010" pitchFamily="2" charset="0"/>
              </a:rPr>
              <a:t> </a:t>
            </a:r>
            <a:r>
              <a:rPr lang="en-US" sz="3900" b="1" dirty="0" err="1" smtClean="0">
                <a:solidFill>
                  <a:srgbClr val="0070C0"/>
                </a:solidFill>
                <a:latin typeface="DevLys 010" pitchFamily="2" charset="0"/>
              </a:rPr>
              <a:t>tkfr</a:t>
            </a:r>
            <a:r>
              <a:rPr lang="en-US" sz="3900" b="1" dirty="0" smtClean="0">
                <a:solidFill>
                  <a:srgbClr val="0070C0"/>
                </a:solidFill>
                <a:latin typeface="DevLys 010" pitchFamily="2" charset="0"/>
              </a:rPr>
              <a:t> çek.ki= ,</a:t>
            </a:r>
            <a:r>
              <a:rPr lang="en-US" sz="3900" b="1" dirty="0" err="1" smtClean="0">
                <a:solidFill>
                  <a:srgbClr val="0070C0"/>
                </a:solidFill>
                <a:latin typeface="DevLys 010" pitchFamily="2" charset="0"/>
              </a:rPr>
              <a:t>fIyds'ku</a:t>
            </a:r>
            <a:r>
              <a:rPr lang="en-US" sz="3900" b="1" dirty="0" smtClean="0">
                <a:solidFill>
                  <a:srgbClr val="0070C0"/>
                </a:solidFill>
                <a:latin typeface="DevLys 010" pitchFamily="2" charset="0"/>
              </a:rPr>
              <a:t> </a:t>
            </a:r>
            <a:r>
              <a:rPr lang="en-US" sz="3900" b="1" dirty="0" err="1" smtClean="0">
                <a:solidFill>
                  <a:srgbClr val="0070C0"/>
                </a:solidFill>
                <a:latin typeface="DevLys 010" pitchFamily="2" charset="0"/>
              </a:rPr>
              <a:t>esa</a:t>
            </a:r>
            <a:r>
              <a:rPr lang="en-US" sz="3900" b="1" dirty="0" smtClean="0">
                <a:solidFill>
                  <a:srgbClr val="0070C0"/>
                </a:solidFill>
                <a:latin typeface="DevLys 010" pitchFamily="2" charset="0"/>
              </a:rPr>
              <a:t> fu/</a:t>
            </a:r>
            <a:r>
              <a:rPr lang="en-US" sz="3900" b="1" dirty="0" err="1" smtClean="0">
                <a:solidFill>
                  <a:srgbClr val="0070C0"/>
                </a:solidFill>
                <a:latin typeface="DevLys 010" pitchFamily="2" charset="0"/>
              </a:rPr>
              <a:t>kkZfjr</a:t>
            </a:r>
            <a:r>
              <a:rPr lang="en-US" sz="3900" b="1" dirty="0" smtClean="0">
                <a:solidFill>
                  <a:srgbClr val="0070C0"/>
                </a:solidFill>
                <a:latin typeface="DevLys 010" pitchFamily="2" charset="0"/>
              </a:rPr>
              <a:t> </a:t>
            </a:r>
            <a:r>
              <a:rPr lang="en-US" sz="3900" b="1" dirty="0" err="1" smtClean="0">
                <a:solidFill>
                  <a:srgbClr val="0070C0"/>
                </a:solidFill>
                <a:latin typeface="DevLys 010" pitchFamily="2" charset="0"/>
              </a:rPr>
              <a:t>foUMks</a:t>
            </a:r>
            <a:r>
              <a:rPr lang="en-US" sz="3900" b="1" dirty="0" smtClean="0">
                <a:solidFill>
                  <a:srgbClr val="0070C0"/>
                </a:solidFill>
                <a:latin typeface="DevLys 010" pitchFamily="2" charset="0"/>
              </a:rPr>
              <a:t> </a:t>
            </a:r>
            <a:r>
              <a:rPr lang="en-US" sz="3900" b="1" dirty="0" err="1" smtClean="0">
                <a:solidFill>
                  <a:srgbClr val="0070C0"/>
                </a:solidFill>
                <a:latin typeface="DevLys 010" pitchFamily="2" charset="0"/>
              </a:rPr>
              <a:t>ij</a:t>
            </a:r>
            <a:r>
              <a:rPr lang="en-US" sz="3900" b="1" dirty="0" smtClean="0">
                <a:solidFill>
                  <a:srgbClr val="0070C0"/>
                </a:solidFill>
                <a:latin typeface="DevLys 010" pitchFamily="2" charset="0"/>
              </a:rPr>
              <a:t> </a:t>
            </a:r>
            <a:r>
              <a:rPr lang="en-US" sz="3900" b="1" dirty="0" err="1" smtClean="0">
                <a:solidFill>
                  <a:srgbClr val="0070C0"/>
                </a:solidFill>
                <a:latin typeface="DevLys 010" pitchFamily="2" charset="0"/>
              </a:rPr>
              <a:t>viyksM</a:t>
            </a:r>
            <a:endParaRPr lang="en-US" b="1" dirty="0" smtClean="0">
              <a:solidFill>
                <a:srgbClr val="0070C0"/>
              </a:solidFill>
              <a:latin typeface="DevLys 010" pitchFamily="2" charset="0"/>
            </a:endParaRPr>
          </a:p>
          <a:p>
            <a:pPr lvl="0" algn="just">
              <a:buNone/>
            </a:pPr>
            <a:r>
              <a:rPr lang="en-US" dirty="0" smtClean="0">
                <a:latin typeface="Kruti Dev 010" pitchFamily="2" charset="0"/>
              </a:rPr>
              <a:t>  </a:t>
            </a:r>
            <a:r>
              <a:rPr lang="en-US" dirty="0" err="1" smtClean="0">
                <a:latin typeface="DevLys 010" pitchFamily="2" charset="0"/>
              </a:rPr>
              <a:t>uxjh</a:t>
            </a:r>
            <a:r>
              <a:rPr lang="en-US" dirty="0" smtClean="0">
                <a:latin typeface="DevLys 010" pitchFamily="2" charset="0"/>
              </a:rPr>
              <a:t>; </a:t>
            </a:r>
            <a:r>
              <a:rPr lang="en-US" dirty="0" err="1" smtClean="0">
                <a:latin typeface="DevLys 010" pitchFamily="2" charset="0"/>
              </a:rPr>
              <a:t>fudk</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iapk;r</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lHkh</a:t>
            </a:r>
            <a:r>
              <a:rPr lang="en-US" dirty="0" smtClean="0">
                <a:latin typeface="DevLys 010" pitchFamily="2" charset="0"/>
              </a:rPr>
              <a:t> </a:t>
            </a:r>
            <a:r>
              <a:rPr lang="en-US" dirty="0" err="1" smtClean="0">
                <a:latin typeface="DevLys 010" pitchFamily="2" charset="0"/>
              </a:rPr>
              <a:t>vH;fFkZ;ksa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kiFki</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tkfr</a:t>
            </a:r>
            <a:r>
              <a:rPr lang="en-US" dirty="0" smtClean="0">
                <a:latin typeface="DevLys 010" pitchFamily="2" charset="0"/>
              </a:rPr>
              <a:t> çek.ki= ,</a:t>
            </a:r>
            <a:r>
              <a:rPr lang="en-US" dirty="0" err="1" smtClean="0">
                <a:latin typeface="DevLys 010" pitchFamily="2" charset="0"/>
              </a:rPr>
              <a:t>fIyds'ku</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fu/</a:t>
            </a:r>
            <a:r>
              <a:rPr lang="en-US" dirty="0" err="1" smtClean="0">
                <a:latin typeface="DevLys 010" pitchFamily="2" charset="0"/>
              </a:rPr>
              <a:t>kkZfjr</a:t>
            </a:r>
            <a:r>
              <a:rPr lang="en-US" dirty="0" smtClean="0">
                <a:latin typeface="DevLys 010" pitchFamily="2" charset="0"/>
              </a:rPr>
              <a:t> </a:t>
            </a:r>
            <a:r>
              <a:rPr lang="en-US" dirty="0" err="1" smtClean="0">
                <a:latin typeface="DevLys 010" pitchFamily="2" charset="0"/>
              </a:rPr>
              <a:t>foUMks</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viyksM</a:t>
            </a:r>
            <a:r>
              <a:rPr lang="en-US" dirty="0" smtClean="0">
                <a:latin typeface="DevLys 010" pitchFamily="2" charset="0"/>
              </a:rPr>
              <a:t> </a:t>
            </a:r>
            <a:r>
              <a:rPr lang="en-US" dirty="0" err="1" smtClean="0">
                <a:latin typeface="DevLys 010" pitchFamily="2" charset="0"/>
              </a:rPr>
              <a:t>fd;s</a:t>
            </a:r>
            <a:r>
              <a:rPr lang="en-US" dirty="0" smtClean="0">
                <a:latin typeface="DevLys 010" pitchFamily="2" charset="0"/>
              </a:rPr>
              <a:t> </a:t>
            </a:r>
            <a:r>
              <a:rPr lang="en-US" dirty="0" err="1" smtClean="0">
                <a:latin typeface="DevLys 010" pitchFamily="2" charset="0"/>
              </a:rPr>
              <a:t>tk;sA</a:t>
            </a:r>
            <a:r>
              <a:rPr lang="en-US" dirty="0" smtClean="0">
                <a:latin typeface="DevLys 010" pitchFamily="2" charset="0"/>
              </a:rPr>
              <a:t> </a:t>
            </a:r>
            <a:r>
              <a:rPr lang="en-US" dirty="0" err="1" smtClean="0">
                <a:latin typeface="DevLys 010" pitchFamily="2" charset="0"/>
              </a:rPr>
              <a:t>uxjh</a:t>
            </a:r>
            <a:r>
              <a:rPr lang="en-US" dirty="0" smtClean="0">
                <a:latin typeface="DevLys 010" pitchFamily="2" charset="0"/>
              </a:rPr>
              <a:t>; </a:t>
            </a:r>
            <a:r>
              <a:rPr lang="en-US" dirty="0" err="1" smtClean="0">
                <a:latin typeface="DevLys 010" pitchFamily="2" charset="0"/>
              </a:rPr>
              <a:t>fudk</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egkikSj@v</a:t>
            </a:r>
            <a:r>
              <a:rPr lang="en-US" dirty="0" smtClean="0">
                <a:latin typeface="DevLys 010" pitchFamily="2" charset="0"/>
              </a:rPr>
              <a:t>/;{k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ik"kZn</a:t>
            </a:r>
            <a:r>
              <a:rPr lang="en-US" dirty="0" smtClean="0">
                <a:latin typeface="DevLys 010" pitchFamily="2" charset="0"/>
              </a:rPr>
              <a:t> in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vH;fFkZ;ksa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kiFki</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tkfr</a:t>
            </a:r>
            <a:r>
              <a:rPr lang="en-US" dirty="0" smtClean="0">
                <a:latin typeface="DevLys 010" pitchFamily="2" charset="0"/>
              </a:rPr>
              <a:t> çek.ki= </a:t>
            </a:r>
            <a:r>
              <a:rPr lang="en-US" dirty="0" err="1" smtClean="0">
                <a:latin typeface="DevLys 010" pitchFamily="2" charset="0"/>
              </a:rPr>
              <a:t>viyksM</a:t>
            </a:r>
            <a:r>
              <a:rPr lang="en-US" dirty="0" smtClean="0">
                <a:latin typeface="DevLys 010" pitchFamily="2" charset="0"/>
              </a:rPr>
              <a:t> </a:t>
            </a:r>
            <a:r>
              <a:rPr lang="en-US" dirty="0" err="1" smtClean="0">
                <a:latin typeface="DevLys 010" pitchFamily="2" charset="0"/>
              </a:rPr>
              <a:t>fd;s</a:t>
            </a:r>
            <a:r>
              <a:rPr lang="en-US" dirty="0" smtClean="0">
                <a:latin typeface="DevLys 010" pitchFamily="2" charset="0"/>
              </a:rPr>
              <a:t> </a:t>
            </a:r>
            <a:r>
              <a:rPr lang="en-US" dirty="0" err="1" smtClean="0">
                <a:latin typeface="DevLys 010" pitchFamily="2" charset="0"/>
              </a:rPr>
              <a:t>tk;sA</a:t>
            </a:r>
            <a:r>
              <a:rPr lang="en-US" dirty="0" smtClean="0">
                <a:latin typeface="DevLys 010" pitchFamily="2" charset="0"/>
              </a:rPr>
              <a:t> </a:t>
            </a:r>
            <a:r>
              <a:rPr lang="en-US" dirty="0" err="1" smtClean="0">
                <a:latin typeface="DevLys 010" pitchFamily="2" charset="0"/>
              </a:rPr>
              <a:t>iapk;r</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iapk;r</a:t>
            </a:r>
            <a:r>
              <a:rPr lang="en-US" dirty="0" smtClean="0">
                <a:latin typeface="DevLys 010" pitchFamily="2" charset="0"/>
              </a:rPr>
              <a:t> </a:t>
            </a:r>
            <a:r>
              <a:rPr lang="en-US" dirty="0" err="1" smtClean="0">
                <a:latin typeface="DevLys 010" pitchFamily="2" charset="0"/>
              </a:rPr>
              <a:t>lnL</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tuin</a:t>
            </a:r>
            <a:r>
              <a:rPr lang="en-US" dirty="0" smtClean="0">
                <a:latin typeface="DevLys 010" pitchFamily="2" charset="0"/>
              </a:rPr>
              <a:t> </a:t>
            </a:r>
            <a:r>
              <a:rPr lang="en-US" dirty="0" err="1" smtClean="0">
                <a:latin typeface="DevLys 010" pitchFamily="2" charset="0"/>
              </a:rPr>
              <a:t>iapk;r</a:t>
            </a:r>
            <a:r>
              <a:rPr lang="en-US" dirty="0" smtClean="0">
                <a:latin typeface="DevLys 010" pitchFamily="2" charset="0"/>
              </a:rPr>
              <a:t> </a:t>
            </a:r>
            <a:r>
              <a:rPr lang="en-US" dirty="0" err="1" smtClean="0">
                <a:latin typeface="DevLys 010" pitchFamily="2" charset="0"/>
              </a:rPr>
              <a:t>lnL</a:t>
            </a:r>
            <a:r>
              <a:rPr lang="en-US" dirty="0" smtClean="0">
                <a:latin typeface="DevLys 010" pitchFamily="2" charset="0"/>
              </a:rPr>
              <a:t>; in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vH;fFkZ;ksa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kiFki</a:t>
            </a:r>
            <a:r>
              <a:rPr lang="en-US" dirty="0" smtClean="0">
                <a:latin typeface="DevLys 010" pitchFamily="2" charset="0"/>
              </a:rPr>
              <a:t>= </a:t>
            </a:r>
            <a:r>
              <a:rPr lang="en-US" dirty="0" err="1" smtClean="0">
                <a:latin typeface="DevLys 010" pitchFamily="2" charset="0"/>
              </a:rPr>
              <a:t>rFkk</a:t>
            </a:r>
            <a:r>
              <a:rPr lang="en-US" dirty="0" smtClean="0">
                <a:latin typeface="DevLys 010" pitchFamily="2" charset="0"/>
              </a:rPr>
              <a:t> </a:t>
            </a:r>
            <a:r>
              <a:rPr lang="en-US" dirty="0" err="1" smtClean="0">
                <a:latin typeface="DevLys 010" pitchFamily="2" charset="0"/>
              </a:rPr>
              <a:t>tkfr</a:t>
            </a:r>
            <a:r>
              <a:rPr lang="en-US" dirty="0" smtClean="0">
                <a:latin typeface="DevLys 010" pitchFamily="2" charset="0"/>
              </a:rPr>
              <a:t> çek.ki= </a:t>
            </a:r>
            <a:r>
              <a:rPr lang="en-US" dirty="0" err="1" smtClean="0">
                <a:latin typeface="DevLys 010" pitchFamily="2" charset="0"/>
              </a:rPr>
              <a:t>viyksM</a:t>
            </a:r>
            <a:r>
              <a:rPr lang="en-US" dirty="0" smtClean="0">
                <a:latin typeface="DevLys 010" pitchFamily="2" charset="0"/>
              </a:rPr>
              <a:t> </a:t>
            </a:r>
            <a:r>
              <a:rPr lang="en-US" dirty="0" err="1" smtClean="0">
                <a:latin typeface="DevLys 010" pitchFamily="2" charset="0"/>
              </a:rPr>
              <a:t>fd;s</a:t>
            </a:r>
            <a:r>
              <a:rPr lang="en-US" dirty="0" smtClean="0">
                <a:latin typeface="DevLys 010" pitchFamily="2" charset="0"/>
              </a:rPr>
              <a:t> </a:t>
            </a:r>
            <a:r>
              <a:rPr lang="en-US" dirty="0" err="1" smtClean="0">
                <a:latin typeface="DevLys 010" pitchFamily="2" charset="0"/>
              </a:rPr>
              <a:t>tk;sA</a:t>
            </a:r>
            <a:r>
              <a:rPr lang="en-US" dirty="0" smtClean="0">
                <a:latin typeface="DevLys 010" pitchFamily="2" charset="0"/>
              </a:rPr>
              <a:t> </a:t>
            </a:r>
            <a:r>
              <a:rPr lang="en-US" dirty="0" err="1" smtClean="0">
                <a:latin typeface="DevLys 010" pitchFamily="2" charset="0"/>
              </a:rPr>
              <a:t>ljiap</a:t>
            </a:r>
            <a:r>
              <a:rPr lang="en-US" dirty="0" smtClean="0">
                <a:latin typeface="DevLys 010" pitchFamily="2" charset="0"/>
              </a:rPr>
              <a:t> in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vH;fFkZ;ksa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kiFk</a:t>
            </a:r>
            <a:r>
              <a:rPr lang="en-US" dirty="0" smtClean="0">
                <a:latin typeface="DevLys 010" pitchFamily="2" charset="0"/>
              </a:rPr>
              <a:t> </a:t>
            </a:r>
            <a:r>
              <a:rPr lang="en-US" dirty="0" err="1" smtClean="0">
                <a:latin typeface="DevLys 010" pitchFamily="2" charset="0"/>
              </a:rPr>
              <a:t>i</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dsoy</a:t>
            </a:r>
            <a:r>
              <a:rPr lang="en-US" dirty="0" smtClean="0">
                <a:latin typeface="DevLys 010" pitchFamily="2" charset="0"/>
              </a:rPr>
              <a:t> </a:t>
            </a:r>
            <a:r>
              <a:rPr lang="en-US" dirty="0" err="1" smtClean="0">
                <a:latin typeface="DevLys 010" pitchFamily="2" charset="0"/>
              </a:rPr>
              <a:t>lkji</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tkfr</a:t>
            </a:r>
            <a:r>
              <a:rPr lang="en-US" dirty="0" smtClean="0">
                <a:latin typeface="DevLys 010" pitchFamily="2" charset="0"/>
              </a:rPr>
              <a:t> çek.ki= </a:t>
            </a:r>
            <a:r>
              <a:rPr lang="en-US" dirty="0" err="1" smtClean="0">
                <a:latin typeface="DevLys 010" pitchFamily="2" charset="0"/>
              </a:rPr>
              <a:t>gh</a:t>
            </a:r>
            <a:r>
              <a:rPr lang="en-US" dirty="0" smtClean="0">
                <a:latin typeface="DevLys 010" pitchFamily="2" charset="0"/>
              </a:rPr>
              <a:t> </a:t>
            </a:r>
            <a:r>
              <a:rPr lang="en-US" dirty="0" err="1" smtClean="0">
                <a:latin typeface="DevLys 010" pitchFamily="2" charset="0"/>
              </a:rPr>
              <a:t>viyksM</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tk;sA</a:t>
            </a:r>
            <a:r>
              <a:rPr lang="en-US" dirty="0" smtClean="0">
                <a:latin typeface="DevLys 010" pitchFamily="2" charset="0"/>
              </a:rPr>
              <a:t> </a:t>
            </a:r>
            <a:r>
              <a:rPr lang="en-US" dirty="0" err="1" smtClean="0">
                <a:latin typeface="DevLys 010" pitchFamily="2" charset="0"/>
              </a:rPr>
              <a:t>iap</a:t>
            </a:r>
            <a:r>
              <a:rPr lang="en-US" dirty="0" smtClean="0">
                <a:latin typeface="DevLys 010" pitchFamily="2" charset="0"/>
              </a:rPr>
              <a:t> in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vH;fFkZ;ksa</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kks"k.kki</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tkfr</a:t>
            </a:r>
            <a:r>
              <a:rPr lang="en-US" dirty="0" smtClean="0">
                <a:latin typeface="DevLys 010" pitchFamily="2" charset="0"/>
              </a:rPr>
              <a:t> çek.ki= </a:t>
            </a:r>
            <a:r>
              <a:rPr lang="en-US" dirty="0" err="1" smtClean="0">
                <a:latin typeface="DevLys 010" pitchFamily="2" charset="0"/>
              </a:rPr>
              <a:t>viyksM</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dh </a:t>
            </a:r>
            <a:r>
              <a:rPr lang="en-US" dirty="0" err="1" smtClean="0">
                <a:latin typeface="DevLys 010" pitchFamily="2" charset="0"/>
              </a:rPr>
              <a:t>vko';drk</a:t>
            </a:r>
            <a:r>
              <a:rPr lang="en-US" dirty="0" smtClean="0">
                <a:latin typeface="DevLys 010" pitchFamily="2" charset="0"/>
              </a:rPr>
              <a:t> </a:t>
            </a:r>
            <a:r>
              <a:rPr lang="en-US" dirty="0" err="1" smtClean="0">
                <a:latin typeface="DevLys 010" pitchFamily="2" charset="0"/>
              </a:rPr>
              <a:t>ugha</a:t>
            </a:r>
            <a:r>
              <a:rPr lang="en-US" dirty="0" smtClean="0">
                <a:latin typeface="DevLys 010" pitchFamily="2" charset="0"/>
              </a:rPr>
              <a:t> </a:t>
            </a:r>
            <a:r>
              <a:rPr lang="en-US" dirty="0" err="1" smtClean="0">
                <a:latin typeface="DevLys 010" pitchFamily="2" charset="0"/>
              </a:rPr>
              <a:t>gSA</a:t>
            </a:r>
            <a:endParaRPr lang="en-US" dirty="0" smtClean="0">
              <a:latin typeface="DevLys 010" pitchFamily="2" charset="0"/>
            </a:endParaRPr>
          </a:p>
          <a:p>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685800"/>
            <a:ext cx="7924800" cy="5440363"/>
          </a:xfrm>
        </p:spPr>
        <p:txBody>
          <a:bodyPr>
            <a:normAutofit fontScale="92500" lnSpcReduction="10000"/>
          </a:bodyPr>
          <a:lstStyle/>
          <a:p>
            <a:pPr lvl="0" algn="ctr">
              <a:buNone/>
            </a:pPr>
            <a:r>
              <a:rPr lang="en-US" sz="4300" b="1" dirty="0" err="1" smtClean="0">
                <a:solidFill>
                  <a:srgbClr val="0070C0"/>
                </a:solidFill>
                <a:latin typeface="DevLys 010" pitchFamily="2" charset="0"/>
              </a:rPr>
              <a:t>erksa</a:t>
            </a:r>
            <a:r>
              <a:rPr lang="en-US" sz="4300" b="1" dirty="0" smtClean="0">
                <a:solidFill>
                  <a:srgbClr val="0070C0"/>
                </a:solidFill>
                <a:latin typeface="DevLys 010" pitchFamily="2" charset="0"/>
              </a:rPr>
              <a:t> dh x.kuk] </a:t>
            </a:r>
            <a:r>
              <a:rPr lang="en-US" sz="4300" b="1" dirty="0" err="1" smtClean="0">
                <a:solidFill>
                  <a:srgbClr val="0070C0"/>
                </a:solidFill>
                <a:latin typeface="DevLys 010" pitchFamily="2" charset="0"/>
              </a:rPr>
              <a:t>lkj.khdj.k</a:t>
            </a:r>
            <a:r>
              <a:rPr lang="en-US" sz="4300" b="1" dirty="0" smtClean="0">
                <a:solidFill>
                  <a:srgbClr val="0070C0"/>
                </a:solidFill>
                <a:latin typeface="DevLys 010" pitchFamily="2" charset="0"/>
              </a:rPr>
              <a:t> </a:t>
            </a:r>
            <a:r>
              <a:rPr lang="en-US" sz="4300" b="1" dirty="0" err="1" smtClean="0">
                <a:solidFill>
                  <a:srgbClr val="0070C0"/>
                </a:solidFill>
                <a:latin typeface="DevLys 010" pitchFamily="2" charset="0"/>
              </a:rPr>
              <a:t>vkSj</a:t>
            </a:r>
            <a:r>
              <a:rPr lang="en-US" sz="4300" b="1" dirty="0" smtClean="0">
                <a:solidFill>
                  <a:srgbClr val="0070C0"/>
                </a:solidFill>
                <a:latin typeface="DevLys 010" pitchFamily="2" charset="0"/>
              </a:rPr>
              <a:t> </a:t>
            </a:r>
            <a:r>
              <a:rPr lang="en-US" sz="4300" b="1" dirty="0" err="1" smtClean="0">
                <a:solidFill>
                  <a:srgbClr val="0070C0"/>
                </a:solidFill>
                <a:latin typeface="DevLys 010" pitchFamily="2" charset="0"/>
              </a:rPr>
              <a:t>fuokZpu</a:t>
            </a:r>
            <a:r>
              <a:rPr lang="en-US" sz="4300" b="1" dirty="0" smtClean="0">
                <a:solidFill>
                  <a:srgbClr val="0070C0"/>
                </a:solidFill>
                <a:latin typeface="DevLys 010" pitchFamily="2" charset="0"/>
              </a:rPr>
              <a:t> ifj.kke dh ?</a:t>
            </a:r>
            <a:r>
              <a:rPr lang="en-US" sz="4300" b="1" dirty="0" err="1" smtClean="0">
                <a:solidFill>
                  <a:srgbClr val="0070C0"/>
                </a:solidFill>
                <a:latin typeface="DevLys 010" pitchFamily="2" charset="0"/>
              </a:rPr>
              <a:t>kks"k.kk</a:t>
            </a:r>
            <a:r>
              <a:rPr lang="en-US" sz="4300" b="1" dirty="0" smtClean="0">
                <a:solidFill>
                  <a:srgbClr val="0070C0"/>
                </a:solidFill>
                <a:latin typeface="DevLys 010" pitchFamily="2" charset="0"/>
              </a:rPr>
              <a:t> </a:t>
            </a:r>
          </a:p>
          <a:p>
            <a:pPr lvl="0" algn="just">
              <a:buNone/>
            </a:pPr>
            <a:r>
              <a:rPr lang="en-US" dirty="0" smtClean="0">
                <a:latin typeface="Kruti Dev 010" pitchFamily="2" charset="0"/>
              </a:rPr>
              <a:t>  </a:t>
            </a:r>
            <a:r>
              <a:rPr lang="en-US" dirty="0" err="1" smtClean="0">
                <a:latin typeface="Kruti Dev 010" pitchFamily="2" charset="0"/>
              </a:rPr>
              <a:t>bZ-Ogh-,e</a:t>
            </a:r>
            <a:r>
              <a:rPr lang="en-US" dirty="0" smtClean="0">
                <a:latin typeface="Kruti Dev 010" pitchFamily="2" charset="0"/>
              </a:rPr>
              <a:t>- </a:t>
            </a:r>
            <a:r>
              <a:rPr lang="en-US" dirty="0" err="1" smtClean="0">
                <a:latin typeface="Kruti Dev 010" pitchFamily="2" charset="0"/>
              </a:rPr>
              <a:t>ls</a:t>
            </a:r>
            <a:r>
              <a:rPr lang="en-US" dirty="0" smtClean="0">
                <a:latin typeface="Kruti Dev 010" pitchFamily="2" charset="0"/>
              </a:rPr>
              <a:t> </a:t>
            </a:r>
            <a:r>
              <a:rPr lang="en-US" dirty="0" err="1" smtClean="0">
                <a:latin typeface="Kruti Dev 010" pitchFamily="2" charset="0"/>
              </a:rPr>
              <a:t>erksa</a:t>
            </a:r>
            <a:r>
              <a:rPr lang="en-US" dirty="0" smtClean="0">
                <a:latin typeface="Kruti Dev 010" pitchFamily="2" charset="0"/>
              </a:rPr>
              <a:t> dh x.kuk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mijkar</a:t>
            </a:r>
            <a:r>
              <a:rPr lang="en-US" dirty="0" smtClean="0">
                <a:latin typeface="Kruti Dev 010" pitchFamily="2" charset="0"/>
              </a:rPr>
              <a:t> </a:t>
            </a:r>
            <a:r>
              <a:rPr lang="en-US" dirty="0" err="1" smtClean="0">
                <a:latin typeface="Kruti Dev 010" pitchFamily="2" charset="0"/>
              </a:rPr>
              <a:t>uxjh</a:t>
            </a:r>
            <a:r>
              <a:rPr lang="en-US" dirty="0" smtClean="0">
                <a:latin typeface="Kruti Dev 010" pitchFamily="2" charset="0"/>
              </a:rPr>
              <a:t>; </a:t>
            </a:r>
            <a:r>
              <a:rPr lang="en-US" dirty="0" err="1" smtClean="0">
                <a:latin typeface="Kruti Dev 010" pitchFamily="2" charset="0"/>
              </a:rPr>
              <a:t>fudk</a:t>
            </a:r>
            <a:r>
              <a:rPr lang="en-US" dirty="0" smtClean="0">
                <a:latin typeface="Kruti Dev 010" pitchFamily="2" charset="0"/>
              </a:rPr>
              <a:t>; dh </a:t>
            </a:r>
            <a:r>
              <a:rPr lang="en-US" dirty="0" err="1" smtClean="0">
                <a:latin typeface="Kruti Dev 010" pitchFamily="2" charset="0"/>
              </a:rPr>
              <a:t>fLFkfr</a:t>
            </a:r>
            <a:r>
              <a:rPr lang="en-US" dirty="0" smtClean="0">
                <a:latin typeface="Kruti Dev 010" pitchFamily="2" charset="0"/>
              </a:rPr>
              <a:t> </a:t>
            </a:r>
            <a:r>
              <a:rPr lang="en-US" dirty="0" err="1" smtClean="0">
                <a:latin typeface="Kruti Dev 010" pitchFamily="2" charset="0"/>
              </a:rPr>
              <a:t>esa</a:t>
            </a:r>
            <a:r>
              <a:rPr lang="en-US" dirty="0" smtClean="0">
                <a:latin typeface="Kruti Dev 010" pitchFamily="2" charset="0"/>
              </a:rPr>
              <a:t> ç:i&amp;21¼d½ </a:t>
            </a:r>
            <a:r>
              <a:rPr lang="en-US" dirty="0" err="1" smtClean="0">
                <a:latin typeface="Kruti Dev 010" pitchFamily="2" charset="0"/>
              </a:rPr>
              <a:t>vkSj</a:t>
            </a:r>
            <a:r>
              <a:rPr lang="en-US" dirty="0" smtClean="0">
                <a:latin typeface="Kruti Dev 010" pitchFamily="2" charset="0"/>
              </a:rPr>
              <a:t> </a:t>
            </a:r>
            <a:r>
              <a:rPr lang="en-US" dirty="0" err="1" smtClean="0">
                <a:latin typeface="Kruti Dev 010" pitchFamily="2" charset="0"/>
              </a:rPr>
              <a:t>iapk;r</a:t>
            </a:r>
            <a:r>
              <a:rPr lang="en-US" dirty="0" smtClean="0">
                <a:latin typeface="Kruti Dev 010" pitchFamily="2" charset="0"/>
              </a:rPr>
              <a:t> </a:t>
            </a:r>
            <a:r>
              <a:rPr lang="en-US" dirty="0" err="1" smtClean="0">
                <a:latin typeface="Kruti Dev 010" pitchFamily="2" charset="0"/>
              </a:rPr>
              <a:t>fuokZpu</a:t>
            </a:r>
            <a:r>
              <a:rPr lang="en-US" dirty="0" smtClean="0">
                <a:latin typeface="Kruti Dev 010" pitchFamily="2" charset="0"/>
              </a:rPr>
              <a:t> dh </a:t>
            </a:r>
            <a:r>
              <a:rPr lang="en-US" dirty="0" err="1" smtClean="0">
                <a:latin typeface="Kruti Dev 010" pitchFamily="2" charset="0"/>
              </a:rPr>
              <a:t>fLFkfr</a:t>
            </a:r>
            <a:r>
              <a:rPr lang="en-US" dirty="0" smtClean="0">
                <a:latin typeface="Kruti Dev 010" pitchFamily="2" charset="0"/>
              </a:rPr>
              <a:t> </a:t>
            </a:r>
            <a:r>
              <a:rPr lang="en-US" dirty="0" err="1" smtClean="0">
                <a:latin typeface="Kruti Dev 010" pitchFamily="2" charset="0"/>
              </a:rPr>
              <a:t>esa</a:t>
            </a:r>
            <a:r>
              <a:rPr lang="en-US" dirty="0" smtClean="0">
                <a:latin typeface="Kruti Dev 010" pitchFamily="2" charset="0"/>
              </a:rPr>
              <a:t> ç:i&amp;17¼d½ ekx&amp;1 ¼ljiap½] 18¼d½ ekax&amp;1 ¼tuin </a:t>
            </a:r>
            <a:r>
              <a:rPr lang="en-US" dirty="0" err="1" smtClean="0">
                <a:latin typeface="Kruti Dev 010" pitchFamily="2" charset="0"/>
              </a:rPr>
              <a:t>iapk;r</a:t>
            </a:r>
            <a:r>
              <a:rPr lang="en-US" dirty="0" smtClean="0">
                <a:latin typeface="Kruti Dev 010" pitchFamily="2" charset="0"/>
              </a:rPr>
              <a:t> lnL;½] 19¼d½ Hkkx&amp;1¼ftyk </a:t>
            </a:r>
            <a:r>
              <a:rPr lang="en-US" dirty="0" err="1" smtClean="0">
                <a:latin typeface="Kruti Dev 010" pitchFamily="2" charset="0"/>
              </a:rPr>
              <a:t>iapk;r</a:t>
            </a:r>
            <a:r>
              <a:rPr lang="en-US" dirty="0" smtClean="0">
                <a:latin typeface="Kruti Dev 010" pitchFamily="2" charset="0"/>
              </a:rPr>
              <a:t> lnL;½ </a:t>
            </a:r>
            <a:r>
              <a:rPr lang="en-US" dirty="0" err="1" smtClean="0">
                <a:latin typeface="Kruti Dev 010" pitchFamily="2" charset="0"/>
              </a:rPr>
              <a:t>esa</a:t>
            </a:r>
            <a:r>
              <a:rPr lang="en-US" dirty="0" smtClean="0">
                <a:latin typeface="Kruti Dev 010" pitchFamily="2" charset="0"/>
              </a:rPr>
              <a:t> x.kuk </a:t>
            </a:r>
            <a:r>
              <a:rPr lang="en-US" dirty="0" err="1" smtClean="0">
                <a:latin typeface="Kruti Dev 010" pitchFamily="2" charset="0"/>
              </a:rPr>
              <a:t>i;Zos</a:t>
            </a:r>
            <a:r>
              <a:rPr lang="en-US" dirty="0" smtClean="0">
                <a:latin typeface="Kruti Dev 010" pitchFamily="2" charset="0"/>
              </a:rPr>
              <a:t>{</a:t>
            </a:r>
            <a:r>
              <a:rPr lang="en-US" dirty="0" err="1" smtClean="0">
                <a:latin typeface="Kruti Dev 010" pitchFamily="2" charset="0"/>
              </a:rPr>
              <a:t>kd</a:t>
            </a:r>
            <a:r>
              <a:rPr lang="en-US" dirty="0" smtClean="0">
                <a:latin typeface="Kruti Dev 010" pitchFamily="2" charset="0"/>
              </a:rPr>
              <a:t> }</a:t>
            </a:r>
            <a:r>
              <a:rPr lang="en-US" dirty="0" err="1" smtClean="0">
                <a:latin typeface="Kruti Dev 010" pitchFamily="2" charset="0"/>
              </a:rPr>
              <a:t>kjk</a:t>
            </a:r>
            <a:r>
              <a:rPr lang="en-US" dirty="0" smtClean="0">
                <a:latin typeface="Kruti Dev 010" pitchFamily="2" charset="0"/>
              </a:rPr>
              <a:t> </a:t>
            </a:r>
            <a:r>
              <a:rPr lang="en-US" dirty="0" err="1" smtClean="0">
                <a:latin typeface="Kruti Dev 010" pitchFamily="2" charset="0"/>
              </a:rPr>
              <a:t>ernku</a:t>
            </a:r>
            <a:r>
              <a:rPr lang="en-US" dirty="0" smtClean="0">
                <a:latin typeface="Kruti Dev 010" pitchFamily="2" charset="0"/>
              </a:rPr>
              <a:t> </a:t>
            </a:r>
            <a:r>
              <a:rPr lang="en-US" dirty="0" err="1" smtClean="0">
                <a:latin typeface="Kruti Dev 010" pitchFamily="2" charset="0"/>
              </a:rPr>
              <a:t>dsUæokj</a:t>
            </a:r>
            <a:r>
              <a:rPr lang="en-US" dirty="0" smtClean="0">
                <a:latin typeface="Kruti Dev 010" pitchFamily="2" charset="0"/>
              </a:rPr>
              <a:t> x.kuk </a:t>
            </a:r>
            <a:r>
              <a:rPr lang="en-US" dirty="0" err="1" smtClean="0">
                <a:latin typeface="Kruti Dev 010" pitchFamily="2" charset="0"/>
              </a:rPr>
              <a:t>dk</a:t>
            </a:r>
            <a:r>
              <a:rPr lang="en-US" dirty="0" smtClean="0">
                <a:latin typeface="Kruti Dev 010" pitchFamily="2" charset="0"/>
              </a:rPr>
              <a:t> ifj.kke </a:t>
            </a:r>
            <a:r>
              <a:rPr lang="en-US" dirty="0" err="1" smtClean="0">
                <a:latin typeface="Kruti Dev 010" pitchFamily="2" charset="0"/>
              </a:rPr>
              <a:t>rS;kj</a:t>
            </a:r>
            <a:r>
              <a:rPr lang="en-US" dirty="0" smtClean="0">
                <a:latin typeface="Kruti Dev 010" pitchFamily="2" charset="0"/>
              </a:rPr>
              <a:t> </a:t>
            </a:r>
            <a:r>
              <a:rPr lang="en-US" dirty="0" err="1" smtClean="0">
                <a:latin typeface="Kruti Dev 010" pitchFamily="2" charset="0"/>
              </a:rPr>
              <a:t>fd;k</a:t>
            </a:r>
            <a:r>
              <a:rPr lang="en-US" dirty="0" smtClean="0">
                <a:latin typeface="Kruti Dev 010" pitchFamily="2" charset="0"/>
              </a:rPr>
              <a:t> </a:t>
            </a:r>
            <a:r>
              <a:rPr lang="en-US" dirty="0" err="1" smtClean="0">
                <a:latin typeface="Kruti Dev 010" pitchFamily="2" charset="0"/>
              </a:rPr>
              <a:t>tkrk</a:t>
            </a:r>
            <a:r>
              <a:rPr lang="en-US" dirty="0" smtClean="0">
                <a:latin typeface="Kruti Dev 010" pitchFamily="2" charset="0"/>
              </a:rPr>
              <a:t> </a:t>
            </a:r>
            <a:r>
              <a:rPr lang="en-US" dirty="0" err="1" smtClean="0">
                <a:latin typeface="Kruti Dev 010" pitchFamily="2" charset="0"/>
              </a:rPr>
              <a:t>gSA</a:t>
            </a:r>
            <a:r>
              <a:rPr lang="en-US" dirty="0" smtClean="0">
                <a:latin typeface="Kruti Dev 010" pitchFamily="2" charset="0"/>
              </a:rPr>
              <a:t> </a:t>
            </a:r>
            <a:r>
              <a:rPr lang="en-US" dirty="0" err="1" smtClean="0">
                <a:latin typeface="Kruti Dev 010" pitchFamily="2" charset="0"/>
              </a:rPr>
              <a:t>mä</a:t>
            </a:r>
            <a:r>
              <a:rPr lang="en-US" dirty="0" smtClean="0">
                <a:latin typeface="Kruti Dev 010" pitchFamily="2" charset="0"/>
              </a:rPr>
              <a:t> x.kuk ifj.kke </a:t>
            </a:r>
            <a:r>
              <a:rPr lang="en-US" dirty="0" err="1" smtClean="0">
                <a:latin typeface="Kruti Dev 010" pitchFamily="2" charset="0"/>
              </a:rPr>
              <a:t>i</a:t>
            </a:r>
            <a:r>
              <a:rPr lang="en-US" dirty="0" smtClean="0">
                <a:latin typeface="Kruti Dev 010" pitchFamily="2" charset="0"/>
              </a:rPr>
              <a:t>=d </a:t>
            </a:r>
            <a:r>
              <a:rPr lang="en-US" dirty="0" err="1" smtClean="0">
                <a:latin typeface="Kruti Dev 010" pitchFamily="2" charset="0"/>
              </a:rPr>
              <a:t>dks</a:t>
            </a:r>
            <a:r>
              <a:rPr lang="en-US" dirty="0" smtClean="0">
                <a:latin typeface="Kruti Dev 010" pitchFamily="2" charset="0"/>
              </a:rPr>
              <a:t> </a:t>
            </a:r>
            <a:r>
              <a:rPr lang="en-US" dirty="0" err="1" smtClean="0">
                <a:latin typeface="Kruti Dev 010" pitchFamily="2" charset="0"/>
              </a:rPr>
              <a:t>tk¡p</a:t>
            </a:r>
            <a:r>
              <a:rPr lang="en-US" dirty="0" smtClean="0">
                <a:latin typeface="Kruti Dev 010" pitchFamily="2" charset="0"/>
              </a:rPr>
              <a:t> </a:t>
            </a:r>
            <a:r>
              <a:rPr lang="en-US" dirty="0" err="1" smtClean="0">
                <a:latin typeface="Kruti Dev 010" pitchFamily="2" charset="0"/>
              </a:rPr>
              <a:t>mijkar</a:t>
            </a:r>
            <a:r>
              <a:rPr lang="en-US" dirty="0" smtClean="0">
                <a:latin typeface="Kruti Dev 010" pitchFamily="2" charset="0"/>
              </a:rPr>
              <a:t> </a:t>
            </a:r>
            <a:r>
              <a:rPr lang="en-US" dirty="0" err="1" smtClean="0">
                <a:latin typeface="Kruti Dev 010" pitchFamily="2" charset="0"/>
              </a:rPr>
              <a:t>fjVfuaZx</a:t>
            </a:r>
            <a:r>
              <a:rPr lang="en-US" dirty="0" smtClean="0">
                <a:latin typeface="Kruti Dev 010" pitchFamily="2" charset="0"/>
              </a:rPr>
              <a:t> </a:t>
            </a:r>
            <a:r>
              <a:rPr lang="en-US" dirty="0" err="1" smtClean="0">
                <a:latin typeface="Kruti Dev 010" pitchFamily="2" charset="0"/>
              </a:rPr>
              <a:t>v‚fQlj</a:t>
            </a:r>
            <a:r>
              <a:rPr lang="en-US" dirty="0" smtClean="0">
                <a:latin typeface="Kruti Dev 010" pitchFamily="2" charset="0"/>
              </a:rPr>
              <a:t> }</a:t>
            </a:r>
            <a:r>
              <a:rPr lang="en-US" dirty="0" err="1" smtClean="0">
                <a:latin typeface="Kruti Dev 010" pitchFamily="2" charset="0"/>
              </a:rPr>
              <a:t>kjk</a:t>
            </a:r>
            <a:r>
              <a:rPr lang="en-US" dirty="0" smtClean="0">
                <a:latin typeface="Kruti Dev 010" pitchFamily="2" charset="0"/>
              </a:rPr>
              <a:t> </a:t>
            </a:r>
            <a:r>
              <a:rPr lang="en-US" dirty="0" err="1" smtClean="0">
                <a:latin typeface="Kruti Dev 010" pitchFamily="2" charset="0"/>
              </a:rPr>
              <a:t>gLrk</a:t>
            </a:r>
            <a:r>
              <a:rPr lang="en-US" dirty="0" smtClean="0">
                <a:latin typeface="Kruti Dev 010" pitchFamily="2" charset="0"/>
              </a:rPr>
              <a:t>{</a:t>
            </a:r>
            <a:r>
              <a:rPr lang="en-US" dirty="0" err="1" smtClean="0">
                <a:latin typeface="Kruti Dev 010" pitchFamily="2" charset="0"/>
              </a:rPr>
              <a:t>kfjr</a:t>
            </a:r>
            <a:r>
              <a:rPr lang="en-US" dirty="0" smtClean="0">
                <a:latin typeface="Kruti Dev 010" pitchFamily="2" charset="0"/>
              </a:rPr>
              <a:t> </a:t>
            </a:r>
            <a:r>
              <a:rPr lang="en-US" dirty="0" err="1" smtClean="0">
                <a:latin typeface="Kruti Dev 010" pitchFamily="2" charset="0"/>
              </a:rPr>
              <a:t>fd;k</a:t>
            </a:r>
            <a:r>
              <a:rPr lang="en-US" dirty="0" smtClean="0">
                <a:latin typeface="Kruti Dev 010" pitchFamily="2" charset="0"/>
              </a:rPr>
              <a:t> </a:t>
            </a:r>
            <a:r>
              <a:rPr lang="en-US" dirty="0" err="1" smtClean="0">
                <a:latin typeface="Kruti Dev 010" pitchFamily="2" charset="0"/>
              </a:rPr>
              <a:t>tkrk</a:t>
            </a:r>
            <a:r>
              <a:rPr lang="en-US" dirty="0" smtClean="0">
                <a:latin typeface="Kruti Dev 010" pitchFamily="2" charset="0"/>
              </a:rPr>
              <a:t> </a:t>
            </a:r>
            <a:r>
              <a:rPr lang="en-US" dirty="0" err="1" smtClean="0">
                <a:latin typeface="Kruti Dev 010" pitchFamily="2" charset="0"/>
              </a:rPr>
              <a:t>gSA</a:t>
            </a:r>
            <a:r>
              <a:rPr lang="en-US" dirty="0" smtClean="0">
                <a:latin typeface="Kruti Dev 010" pitchFamily="2" charset="0"/>
              </a:rPr>
              <a:t> </a:t>
            </a:r>
            <a:r>
              <a:rPr lang="en-US" dirty="0" err="1" smtClean="0">
                <a:latin typeface="Kruti Dev 010" pitchFamily="2" charset="0"/>
              </a:rPr>
              <a:t>fjVfuaZx</a:t>
            </a:r>
            <a:r>
              <a:rPr lang="en-US" dirty="0" smtClean="0">
                <a:latin typeface="Kruti Dev 010" pitchFamily="2" charset="0"/>
              </a:rPr>
              <a:t> </a:t>
            </a:r>
            <a:r>
              <a:rPr lang="en-US" dirty="0" err="1" smtClean="0">
                <a:latin typeface="Kruti Dev 010" pitchFamily="2" charset="0"/>
              </a:rPr>
              <a:t>v‚fQlj</a:t>
            </a:r>
            <a:r>
              <a:rPr lang="en-US" dirty="0" smtClean="0">
                <a:latin typeface="Kruti Dev 010" pitchFamily="2" charset="0"/>
              </a:rPr>
              <a:t> }</a:t>
            </a:r>
            <a:r>
              <a:rPr lang="en-US" dirty="0" err="1" smtClean="0">
                <a:latin typeface="Kruti Dev 010" pitchFamily="2" charset="0"/>
              </a:rPr>
              <a:t>kjk</a:t>
            </a:r>
            <a:r>
              <a:rPr lang="en-US" dirty="0" smtClean="0">
                <a:latin typeface="Kruti Dev 010" pitchFamily="2" charset="0"/>
              </a:rPr>
              <a:t> x.kuk ifj.kke </a:t>
            </a:r>
            <a:r>
              <a:rPr lang="en-US" dirty="0" err="1" smtClean="0">
                <a:latin typeface="Kruti Dev 010" pitchFamily="2" charset="0"/>
              </a:rPr>
              <a:t>i</a:t>
            </a:r>
            <a:r>
              <a:rPr lang="en-US" dirty="0" smtClean="0">
                <a:latin typeface="Kruti Dev 010" pitchFamily="2" charset="0"/>
              </a:rPr>
              <a:t>=d </a:t>
            </a:r>
            <a:r>
              <a:rPr lang="en-US" dirty="0" err="1" smtClean="0">
                <a:latin typeface="Kruti Dev 010" pitchFamily="2" charset="0"/>
              </a:rPr>
              <a:t>ij</a:t>
            </a:r>
            <a:r>
              <a:rPr lang="en-US" dirty="0" smtClean="0">
                <a:latin typeface="Kruti Dev 010" pitchFamily="2" charset="0"/>
              </a:rPr>
              <a:t> </a:t>
            </a:r>
            <a:r>
              <a:rPr lang="en-US" dirty="0" err="1" smtClean="0">
                <a:latin typeface="Kruti Dev 010" pitchFamily="2" charset="0"/>
              </a:rPr>
              <a:t>gLrk</a:t>
            </a:r>
            <a:r>
              <a:rPr lang="en-US" dirty="0" smtClean="0">
                <a:latin typeface="Kruti Dev 010" pitchFamily="2" charset="0"/>
              </a:rPr>
              <a:t>{</a:t>
            </a:r>
            <a:r>
              <a:rPr lang="en-US" dirty="0" err="1" smtClean="0">
                <a:latin typeface="Kruti Dev 010" pitchFamily="2" charset="0"/>
              </a:rPr>
              <a:t>kj</a:t>
            </a:r>
            <a:r>
              <a:rPr lang="en-US" dirty="0" smtClean="0">
                <a:latin typeface="Kruti Dev 010" pitchFamily="2" charset="0"/>
              </a:rPr>
              <a:t> </a:t>
            </a:r>
            <a:r>
              <a:rPr lang="en-US" dirty="0" err="1" smtClean="0">
                <a:latin typeface="Kruti Dev 010" pitchFamily="2" charset="0"/>
              </a:rPr>
              <a:t>djus</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mijkar</a:t>
            </a:r>
            <a:r>
              <a:rPr lang="en-US" dirty="0" smtClean="0">
                <a:latin typeface="Kruti Dev 010" pitchFamily="2" charset="0"/>
              </a:rPr>
              <a:t>] </a:t>
            </a:r>
            <a:r>
              <a:rPr lang="en-US" dirty="0" err="1" smtClean="0">
                <a:latin typeface="Kruti Dev 010" pitchFamily="2" charset="0"/>
              </a:rPr>
              <a:t>bldh</a:t>
            </a:r>
            <a:r>
              <a:rPr lang="en-US" dirty="0" smtClean="0">
                <a:latin typeface="Kruti Dev 010" pitchFamily="2" charset="0"/>
              </a:rPr>
              <a:t> </a:t>
            </a:r>
            <a:r>
              <a:rPr lang="en-US" dirty="0" err="1" smtClean="0">
                <a:latin typeface="Kruti Dev 010" pitchFamily="2" charset="0"/>
              </a:rPr>
              <a:t>çfof"V</a:t>
            </a:r>
            <a:r>
              <a:rPr lang="en-US" dirty="0" smtClean="0">
                <a:latin typeface="Kruti Dev 010" pitchFamily="2" charset="0"/>
              </a:rPr>
              <a:t> </a:t>
            </a:r>
            <a:r>
              <a:rPr lang="en-US" dirty="0" err="1" smtClean="0">
                <a:latin typeface="Kruti Dev 010" pitchFamily="2" charset="0"/>
              </a:rPr>
              <a:t>ernku</a:t>
            </a:r>
            <a:r>
              <a:rPr lang="en-US" dirty="0" smtClean="0">
                <a:latin typeface="Kruti Dev 010" pitchFamily="2" charset="0"/>
              </a:rPr>
              <a:t> </a:t>
            </a:r>
            <a:r>
              <a:rPr lang="en-US" dirty="0" err="1" smtClean="0">
                <a:latin typeface="Kruti Dev 010" pitchFamily="2" charset="0"/>
              </a:rPr>
              <a:t>dsUæokj</a:t>
            </a:r>
            <a:r>
              <a:rPr lang="en-US" dirty="0" smtClean="0">
                <a:latin typeface="Kruti Dev 010" pitchFamily="2" charset="0"/>
              </a:rPr>
              <a:t> </a:t>
            </a:r>
            <a:r>
              <a:rPr lang="en-US" sz="2800" dirty="0" smtClean="0">
                <a:latin typeface="Calibri" pitchFamily="34" charset="0"/>
                <a:cs typeface="Calibri" pitchFamily="34" charset="0"/>
              </a:rPr>
              <a:t>IEMS </a:t>
            </a:r>
            <a:r>
              <a:rPr lang="en-US" dirty="0" err="1" smtClean="0">
                <a:latin typeface="Kruti Dev 010" pitchFamily="2" charset="0"/>
              </a:rPr>
              <a:t>esa</a:t>
            </a:r>
            <a:r>
              <a:rPr lang="en-US" dirty="0" smtClean="0">
                <a:latin typeface="Kruti Dev 010" pitchFamily="2" charset="0"/>
              </a:rPr>
              <a:t> dh </a:t>
            </a:r>
            <a:r>
              <a:rPr lang="en-US" dirty="0" err="1" smtClean="0">
                <a:latin typeface="Kruti Dev 010" pitchFamily="2" charset="0"/>
              </a:rPr>
              <a:t>tk;sxhA</a:t>
            </a:r>
            <a:endParaRPr lang="en-US" dirty="0" smtClean="0">
              <a:latin typeface="Kruti Dev 010" pitchFamily="2" charset="0"/>
            </a:endParaRPr>
          </a:p>
          <a:p>
            <a:pPr algn="just"/>
            <a:endParaRPr lang="en-US"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960437"/>
            <a:ext cx="8001000" cy="5745163"/>
          </a:xfrm>
        </p:spPr>
        <p:txBody>
          <a:bodyPr>
            <a:normAutofit/>
          </a:bodyPr>
          <a:lstStyle/>
          <a:p>
            <a:pPr lvl="0" algn="just">
              <a:buNone/>
            </a:pPr>
            <a:r>
              <a:rPr lang="en-US" dirty="0" smtClean="0">
                <a:latin typeface="Kruti Dev 010" pitchFamily="2" charset="0"/>
              </a:rPr>
              <a:t>  </a:t>
            </a:r>
            <a:r>
              <a:rPr lang="en-US" dirty="0" err="1" smtClean="0">
                <a:latin typeface="Kruti Dev 010" pitchFamily="2" charset="0"/>
              </a:rPr>
              <a:t>ernku</a:t>
            </a:r>
            <a:r>
              <a:rPr lang="en-US" dirty="0" smtClean="0">
                <a:latin typeface="Kruti Dev 010" pitchFamily="2" charset="0"/>
              </a:rPr>
              <a:t> </a:t>
            </a:r>
            <a:r>
              <a:rPr lang="en-US" dirty="0" err="1" smtClean="0">
                <a:latin typeface="Kruti Dev 010" pitchFamily="2" charset="0"/>
              </a:rPr>
              <a:t>dsUæokj</a:t>
            </a:r>
            <a:r>
              <a:rPr lang="en-US" dirty="0" smtClean="0">
                <a:latin typeface="Kruti Dev 010" pitchFamily="2" charset="0"/>
              </a:rPr>
              <a:t> </a:t>
            </a:r>
            <a:r>
              <a:rPr lang="en-US" dirty="0" err="1" smtClean="0">
                <a:latin typeface="Kruti Dev 010" pitchFamily="2" charset="0"/>
              </a:rPr>
              <a:t>lesfdr</a:t>
            </a:r>
            <a:r>
              <a:rPr lang="en-US" dirty="0" smtClean="0">
                <a:latin typeface="Kruti Dev 010" pitchFamily="2" charset="0"/>
              </a:rPr>
              <a:t> x.kuk ifj.kke </a:t>
            </a:r>
            <a:r>
              <a:rPr lang="en-US" dirty="0" err="1" smtClean="0">
                <a:latin typeface="Kruti Dev 010" pitchFamily="2" charset="0"/>
              </a:rPr>
              <a:t>i</a:t>
            </a:r>
            <a:r>
              <a:rPr lang="en-US" dirty="0" smtClean="0">
                <a:latin typeface="Kruti Dev 010" pitchFamily="2" charset="0"/>
              </a:rPr>
              <a:t>=d </a:t>
            </a:r>
            <a:r>
              <a:rPr lang="en-US" dirty="0" err="1" smtClean="0">
                <a:latin typeface="Kruti Dev 010" pitchFamily="2" charset="0"/>
              </a:rPr>
              <a:t>tkjh</a:t>
            </a:r>
            <a:r>
              <a:rPr lang="en-US" dirty="0" smtClean="0">
                <a:latin typeface="Kruti Dev 010" pitchFamily="2" charset="0"/>
              </a:rPr>
              <a:t> </a:t>
            </a:r>
            <a:r>
              <a:rPr lang="en-US" dirty="0" err="1" smtClean="0">
                <a:latin typeface="Kruti Dev 010" pitchFamily="2" charset="0"/>
              </a:rPr>
              <a:t>djus</a:t>
            </a:r>
            <a:r>
              <a:rPr lang="en-US" dirty="0" smtClean="0">
                <a:latin typeface="Kruti Dev 010" pitchFamily="2" charset="0"/>
              </a:rPr>
              <a:t> </a:t>
            </a:r>
            <a:r>
              <a:rPr lang="en-US" dirty="0" err="1" smtClean="0">
                <a:latin typeface="Kruti Dev 010" pitchFamily="2" charset="0"/>
              </a:rPr>
              <a:t>ds</a:t>
            </a:r>
            <a:r>
              <a:rPr lang="en-US" dirty="0" smtClean="0">
                <a:latin typeface="Kruti Dev 010" pitchFamily="2" charset="0"/>
              </a:rPr>
              <a:t> </a:t>
            </a:r>
            <a:r>
              <a:rPr lang="en-US" dirty="0" err="1" smtClean="0">
                <a:latin typeface="Kruti Dev 010" pitchFamily="2" charset="0"/>
              </a:rPr>
              <a:t>mijkar</a:t>
            </a:r>
            <a:r>
              <a:rPr lang="en-US" dirty="0" smtClean="0">
                <a:latin typeface="Kruti Dev 010" pitchFamily="2" charset="0"/>
              </a:rPr>
              <a:t> </a:t>
            </a:r>
            <a:r>
              <a:rPr lang="en-US" dirty="0" err="1" smtClean="0">
                <a:latin typeface="Kruti Dev 010" pitchFamily="2" charset="0"/>
              </a:rPr>
              <a:t>fjVfuaZx</a:t>
            </a:r>
            <a:r>
              <a:rPr lang="en-US" dirty="0" smtClean="0">
                <a:latin typeface="Kruti Dev 010" pitchFamily="2" charset="0"/>
              </a:rPr>
              <a:t> </a:t>
            </a:r>
            <a:r>
              <a:rPr lang="en-US" dirty="0" err="1" smtClean="0">
                <a:latin typeface="Kruti Dev 010" pitchFamily="2" charset="0"/>
              </a:rPr>
              <a:t>v‚fQlj</a:t>
            </a:r>
            <a:r>
              <a:rPr lang="en-US" dirty="0" smtClean="0">
                <a:latin typeface="Kruti Dev 010" pitchFamily="2" charset="0"/>
              </a:rPr>
              <a:t> }</a:t>
            </a:r>
            <a:r>
              <a:rPr lang="en-US" dirty="0" err="1" smtClean="0">
                <a:latin typeface="Kruti Dev 010" pitchFamily="2" charset="0"/>
              </a:rPr>
              <a:t>kjk</a:t>
            </a:r>
            <a:r>
              <a:rPr lang="en-US" dirty="0" smtClean="0">
                <a:latin typeface="Kruti Dev 010" pitchFamily="2" charset="0"/>
              </a:rPr>
              <a:t> </a:t>
            </a:r>
            <a:r>
              <a:rPr lang="en-US" dirty="0" err="1" smtClean="0">
                <a:latin typeface="Kruti Dev 010" pitchFamily="2" charset="0"/>
              </a:rPr>
              <a:t>fuokZpu</a:t>
            </a:r>
            <a:r>
              <a:rPr lang="en-US" dirty="0" smtClean="0">
                <a:latin typeface="Kruti Dev 010" pitchFamily="2" charset="0"/>
              </a:rPr>
              <a:t> dh ?</a:t>
            </a:r>
            <a:r>
              <a:rPr lang="en-US" dirty="0" err="1" smtClean="0">
                <a:latin typeface="Kruti Dev 010" pitchFamily="2" charset="0"/>
              </a:rPr>
              <a:t>kks"k.kk</a:t>
            </a:r>
            <a:r>
              <a:rPr lang="en-US" dirty="0" smtClean="0">
                <a:latin typeface="Kruti Dev 010" pitchFamily="2" charset="0"/>
              </a:rPr>
              <a:t> </a:t>
            </a:r>
            <a:r>
              <a:rPr lang="en-US" dirty="0" err="1" smtClean="0">
                <a:latin typeface="Kruti Dev 010" pitchFamily="2" charset="0"/>
              </a:rPr>
              <a:t>lg</a:t>
            </a:r>
            <a:r>
              <a:rPr lang="en-US" dirty="0" smtClean="0">
                <a:latin typeface="Kruti Dev 010" pitchFamily="2" charset="0"/>
              </a:rPr>
              <a:t> fooj.kh </a:t>
            </a:r>
            <a:r>
              <a:rPr lang="en-US" dirty="0" err="1" smtClean="0">
                <a:latin typeface="Kruti Dev 010" pitchFamily="2" charset="0"/>
              </a:rPr>
              <a:t>rS;kj</a:t>
            </a:r>
            <a:r>
              <a:rPr lang="en-US" dirty="0" smtClean="0">
                <a:latin typeface="Kruti Dev 010" pitchFamily="2" charset="0"/>
              </a:rPr>
              <a:t> dh </a:t>
            </a:r>
            <a:r>
              <a:rPr lang="en-US" dirty="0" err="1" smtClean="0">
                <a:latin typeface="Kruti Dev 010" pitchFamily="2" charset="0"/>
              </a:rPr>
              <a:t>tkrh</a:t>
            </a:r>
            <a:r>
              <a:rPr lang="en-US" dirty="0" smtClean="0">
                <a:latin typeface="Kruti Dev 010" pitchFamily="2" charset="0"/>
              </a:rPr>
              <a:t> </a:t>
            </a:r>
            <a:r>
              <a:rPr lang="en-US" dirty="0" err="1" smtClean="0">
                <a:latin typeface="Kruti Dev 010" pitchFamily="2" charset="0"/>
              </a:rPr>
              <a:t>gSA</a:t>
            </a:r>
            <a:r>
              <a:rPr lang="en-US" dirty="0" smtClean="0">
                <a:latin typeface="Kruti Dev 010" pitchFamily="2" charset="0"/>
              </a:rPr>
              <a:t> </a:t>
            </a:r>
            <a:r>
              <a:rPr lang="en-US" dirty="0" err="1" smtClean="0">
                <a:latin typeface="Kruti Dev 010" pitchFamily="2" charset="0"/>
              </a:rPr>
              <a:t>uxjh</a:t>
            </a:r>
            <a:r>
              <a:rPr lang="en-US" dirty="0" smtClean="0">
                <a:latin typeface="Kruti Dev 010" pitchFamily="2" charset="0"/>
              </a:rPr>
              <a:t>; </a:t>
            </a:r>
            <a:r>
              <a:rPr lang="en-US" dirty="0" err="1" smtClean="0">
                <a:latin typeface="Kruti Dev 010" pitchFamily="2" charset="0"/>
              </a:rPr>
              <a:t>fudk</a:t>
            </a:r>
            <a:r>
              <a:rPr lang="en-US" dirty="0" smtClean="0">
                <a:latin typeface="Kruti Dev 010" pitchFamily="2" charset="0"/>
              </a:rPr>
              <a:t>; </a:t>
            </a:r>
            <a:r>
              <a:rPr lang="en-US" dirty="0" err="1" smtClean="0">
                <a:latin typeface="Kruti Dev 010" pitchFamily="2" charset="0"/>
              </a:rPr>
              <a:t>fuokZpu</a:t>
            </a:r>
            <a:r>
              <a:rPr lang="en-US" dirty="0" smtClean="0">
                <a:latin typeface="Kruti Dev 010" pitchFamily="2" charset="0"/>
              </a:rPr>
              <a:t> dh </a:t>
            </a:r>
            <a:r>
              <a:rPr lang="en-US" dirty="0" err="1" smtClean="0">
                <a:latin typeface="Kruti Dev 010" pitchFamily="2" charset="0"/>
              </a:rPr>
              <a:t>fLFkfr</a:t>
            </a:r>
            <a:r>
              <a:rPr lang="en-US" dirty="0" smtClean="0">
                <a:latin typeface="Kruti Dev 010" pitchFamily="2" charset="0"/>
              </a:rPr>
              <a:t> </a:t>
            </a:r>
            <a:r>
              <a:rPr lang="en-US" dirty="0" err="1" smtClean="0">
                <a:latin typeface="Kruti Dev 010" pitchFamily="2" charset="0"/>
              </a:rPr>
              <a:t>esa</a:t>
            </a:r>
            <a:r>
              <a:rPr lang="en-US" dirty="0" smtClean="0">
                <a:latin typeface="Kruti Dev 010" pitchFamily="2" charset="0"/>
              </a:rPr>
              <a:t> ;g ç:i&amp;23 </a:t>
            </a:r>
            <a:r>
              <a:rPr lang="en-US" dirty="0" err="1" smtClean="0">
                <a:latin typeface="Kruti Dev 010" pitchFamily="2" charset="0"/>
              </a:rPr>
              <a:t>esa</a:t>
            </a:r>
            <a:r>
              <a:rPr lang="en-US" dirty="0" smtClean="0">
                <a:latin typeface="Kruti Dev 010" pitchFamily="2" charset="0"/>
              </a:rPr>
              <a:t> </a:t>
            </a:r>
            <a:r>
              <a:rPr lang="en-US" dirty="0" err="1" smtClean="0">
                <a:latin typeface="Kruti Dev 010" pitchFamily="2" charset="0"/>
              </a:rPr>
              <a:t>rS;kj</a:t>
            </a:r>
            <a:r>
              <a:rPr lang="en-US" dirty="0" smtClean="0">
                <a:latin typeface="Kruti Dev 010" pitchFamily="2" charset="0"/>
              </a:rPr>
              <a:t> dh </a:t>
            </a:r>
            <a:r>
              <a:rPr lang="en-US" dirty="0" err="1" smtClean="0">
                <a:latin typeface="Kruti Dev 010" pitchFamily="2" charset="0"/>
              </a:rPr>
              <a:t>tkrh</a:t>
            </a:r>
            <a:r>
              <a:rPr lang="en-US" dirty="0" smtClean="0">
                <a:latin typeface="Kruti Dev 010" pitchFamily="2" charset="0"/>
              </a:rPr>
              <a:t> </a:t>
            </a:r>
            <a:r>
              <a:rPr lang="en-US" dirty="0" err="1" smtClean="0">
                <a:latin typeface="Kruti Dev 010" pitchFamily="2" charset="0"/>
              </a:rPr>
              <a:t>gSA</a:t>
            </a:r>
            <a:r>
              <a:rPr lang="en-US" dirty="0" smtClean="0">
                <a:latin typeface="Kruti Dev 010" pitchFamily="2" charset="0"/>
              </a:rPr>
              <a:t> </a:t>
            </a:r>
            <a:r>
              <a:rPr lang="en-US" dirty="0" err="1" smtClean="0">
                <a:latin typeface="Kruti Dev 010" pitchFamily="2" charset="0"/>
              </a:rPr>
              <a:t>mä</a:t>
            </a:r>
            <a:r>
              <a:rPr lang="en-US" dirty="0" smtClean="0">
                <a:latin typeface="Kruti Dev 010" pitchFamily="2" charset="0"/>
              </a:rPr>
              <a:t> ç:i </a:t>
            </a:r>
            <a:r>
              <a:rPr lang="en-US" sz="2600" dirty="0" smtClean="0">
                <a:latin typeface="Calibri" pitchFamily="34" charset="0"/>
                <a:cs typeface="Calibri" pitchFamily="34" charset="0"/>
              </a:rPr>
              <a:t>IEMS</a:t>
            </a:r>
            <a:r>
              <a:rPr lang="en-US" dirty="0" smtClean="0">
                <a:latin typeface="Kruti Dev 010" pitchFamily="2" charset="0"/>
              </a:rPr>
              <a:t> </a:t>
            </a:r>
            <a:r>
              <a:rPr lang="en-US" dirty="0" err="1" smtClean="0">
                <a:latin typeface="Kruti Dev 010" pitchFamily="2" charset="0"/>
              </a:rPr>
              <a:t>ls</a:t>
            </a:r>
            <a:r>
              <a:rPr lang="en-US" dirty="0" smtClean="0">
                <a:latin typeface="Kruti Dev 010" pitchFamily="2" charset="0"/>
              </a:rPr>
              <a:t> </a:t>
            </a:r>
            <a:r>
              <a:rPr lang="en-US" dirty="0" err="1" smtClean="0">
                <a:latin typeface="Kruti Dev 010" pitchFamily="2" charset="0"/>
              </a:rPr>
              <a:t>fjVfuaZx</a:t>
            </a:r>
            <a:r>
              <a:rPr lang="en-US" dirty="0" smtClean="0">
                <a:latin typeface="Kruti Dev 010" pitchFamily="2" charset="0"/>
              </a:rPr>
              <a:t> </a:t>
            </a:r>
            <a:r>
              <a:rPr lang="en-US" dirty="0" err="1" smtClean="0">
                <a:latin typeface="Kruti Dev 010" pitchFamily="2" charset="0"/>
              </a:rPr>
              <a:t>v‚fQlj</a:t>
            </a:r>
            <a:r>
              <a:rPr lang="en-US" dirty="0" smtClean="0">
                <a:latin typeface="Kruti Dev 010" pitchFamily="2" charset="0"/>
              </a:rPr>
              <a:t> }</a:t>
            </a:r>
            <a:r>
              <a:rPr lang="en-US" dirty="0" err="1" smtClean="0">
                <a:latin typeface="Kruti Dev 010" pitchFamily="2" charset="0"/>
              </a:rPr>
              <a:t>kjk</a:t>
            </a:r>
            <a:r>
              <a:rPr lang="en-US" dirty="0" smtClean="0">
                <a:latin typeface="Kruti Dev 010" pitchFamily="2" charset="0"/>
              </a:rPr>
              <a:t> </a:t>
            </a:r>
            <a:r>
              <a:rPr lang="en-US" dirty="0" err="1" smtClean="0">
                <a:latin typeface="Kruti Dev 010" pitchFamily="2" charset="0"/>
              </a:rPr>
              <a:t>tsujsV</a:t>
            </a:r>
            <a:r>
              <a:rPr lang="en-US" dirty="0" smtClean="0">
                <a:latin typeface="Kruti Dev 010" pitchFamily="2" charset="0"/>
              </a:rPr>
              <a:t> </a:t>
            </a:r>
            <a:r>
              <a:rPr lang="en-US" dirty="0" err="1" smtClean="0">
                <a:latin typeface="Kruti Dev 010" pitchFamily="2" charset="0"/>
              </a:rPr>
              <a:t>fd;s</a:t>
            </a:r>
            <a:r>
              <a:rPr lang="en-US" dirty="0" smtClean="0">
                <a:latin typeface="Kruti Dev 010" pitchFamily="2" charset="0"/>
              </a:rPr>
              <a:t> </a:t>
            </a:r>
            <a:r>
              <a:rPr lang="en-US" dirty="0" err="1" smtClean="0">
                <a:latin typeface="Kruti Dev 010" pitchFamily="2" charset="0"/>
              </a:rPr>
              <a:t>tk;sA</a:t>
            </a:r>
            <a:r>
              <a:rPr lang="en-US" dirty="0" smtClean="0">
                <a:latin typeface="Kruti Dev 010" pitchFamily="2" charset="0"/>
              </a:rPr>
              <a:t> </a:t>
            </a:r>
            <a:r>
              <a:rPr lang="en-US" dirty="0" err="1" smtClean="0">
                <a:latin typeface="Kruti Dev 010" pitchFamily="2" charset="0"/>
              </a:rPr>
              <a:t>mudh</a:t>
            </a:r>
            <a:r>
              <a:rPr lang="en-US" dirty="0" smtClean="0">
                <a:latin typeface="Kruti Dev 010" pitchFamily="2" charset="0"/>
              </a:rPr>
              <a:t> </a:t>
            </a:r>
            <a:r>
              <a:rPr lang="en-US" dirty="0" err="1" smtClean="0">
                <a:latin typeface="Kruti Dev 010" pitchFamily="2" charset="0"/>
              </a:rPr>
              <a:t>Hkfy&amp;Hkkafr</a:t>
            </a:r>
            <a:r>
              <a:rPr lang="en-US" dirty="0" smtClean="0">
                <a:latin typeface="Kruti Dev 010" pitchFamily="2" charset="0"/>
              </a:rPr>
              <a:t> </a:t>
            </a:r>
            <a:r>
              <a:rPr lang="en-US" dirty="0" err="1" smtClean="0">
                <a:latin typeface="Kruti Dev 010" pitchFamily="2" charset="0"/>
              </a:rPr>
              <a:t>ckjhdh</a:t>
            </a:r>
            <a:r>
              <a:rPr lang="en-US" dirty="0" smtClean="0">
                <a:latin typeface="Kruti Dev 010" pitchFamily="2" charset="0"/>
              </a:rPr>
              <a:t> </a:t>
            </a:r>
            <a:r>
              <a:rPr lang="en-US" dirty="0" err="1" smtClean="0">
                <a:latin typeface="Kruti Dev 010" pitchFamily="2" charset="0"/>
              </a:rPr>
              <a:t>ls</a:t>
            </a:r>
            <a:r>
              <a:rPr lang="en-US" dirty="0" smtClean="0">
                <a:latin typeface="Kruti Dev 010" pitchFamily="2" charset="0"/>
              </a:rPr>
              <a:t> </a:t>
            </a:r>
            <a:r>
              <a:rPr lang="en-US" dirty="0" err="1" smtClean="0">
                <a:latin typeface="Kruti Dev 010" pitchFamily="2" charset="0"/>
              </a:rPr>
              <a:t>tk¡p</a:t>
            </a:r>
            <a:r>
              <a:rPr lang="en-US" dirty="0" smtClean="0">
                <a:latin typeface="Kruti Dev 010" pitchFamily="2" charset="0"/>
              </a:rPr>
              <a:t> dh </a:t>
            </a:r>
            <a:r>
              <a:rPr lang="en-US" dirty="0" err="1" smtClean="0">
                <a:latin typeface="Kruti Dev 010" pitchFamily="2" charset="0"/>
              </a:rPr>
              <a:t>tk;s</a:t>
            </a:r>
            <a:r>
              <a:rPr lang="en-US" dirty="0" smtClean="0">
                <a:latin typeface="Kruti Dev 010" pitchFamily="2" charset="0"/>
              </a:rPr>
              <a:t> </a:t>
            </a:r>
            <a:r>
              <a:rPr lang="en-US" dirty="0" err="1" smtClean="0">
                <a:latin typeface="Kruti Dev 010" pitchFamily="2" charset="0"/>
              </a:rPr>
              <a:t>vkSj</a:t>
            </a:r>
            <a:r>
              <a:rPr lang="en-US" dirty="0" smtClean="0">
                <a:latin typeface="Kruti Dev 010" pitchFamily="2" charset="0"/>
              </a:rPr>
              <a:t> </a:t>
            </a:r>
            <a:r>
              <a:rPr lang="en-US" dirty="0" err="1" smtClean="0">
                <a:latin typeface="Kruti Dev 010" pitchFamily="2" charset="0"/>
              </a:rPr>
              <a:t>fjVfuaZx</a:t>
            </a:r>
            <a:r>
              <a:rPr lang="en-US" dirty="0" smtClean="0">
                <a:latin typeface="Kruti Dev 010" pitchFamily="2" charset="0"/>
              </a:rPr>
              <a:t> </a:t>
            </a:r>
            <a:r>
              <a:rPr lang="en-US" dirty="0" err="1" smtClean="0">
                <a:latin typeface="Kruti Dev 010" pitchFamily="2" charset="0"/>
              </a:rPr>
              <a:t>v‚fQlj</a:t>
            </a:r>
            <a:r>
              <a:rPr lang="en-US" dirty="0" smtClean="0">
                <a:latin typeface="Kruti Dev 010" pitchFamily="2" charset="0"/>
              </a:rPr>
              <a:t> }</a:t>
            </a:r>
            <a:r>
              <a:rPr lang="en-US" dirty="0" err="1" smtClean="0">
                <a:latin typeface="Kruti Dev 010" pitchFamily="2" charset="0"/>
              </a:rPr>
              <a:t>kjk</a:t>
            </a:r>
            <a:r>
              <a:rPr lang="en-US" dirty="0" smtClean="0">
                <a:latin typeface="Kruti Dev 010" pitchFamily="2" charset="0"/>
              </a:rPr>
              <a:t> </a:t>
            </a:r>
            <a:r>
              <a:rPr lang="en-US" dirty="0" err="1" smtClean="0">
                <a:latin typeface="Kruti Dev 010" pitchFamily="2" charset="0"/>
              </a:rPr>
              <a:t>vius</a:t>
            </a:r>
            <a:r>
              <a:rPr lang="en-US" dirty="0" smtClean="0">
                <a:latin typeface="Kruti Dev 010" pitchFamily="2" charset="0"/>
              </a:rPr>
              <a:t> </a:t>
            </a:r>
            <a:r>
              <a:rPr lang="en-US" dirty="0" err="1" smtClean="0">
                <a:latin typeface="Kruti Dev 010" pitchFamily="2" charset="0"/>
              </a:rPr>
              <a:t>gLrk</a:t>
            </a:r>
            <a:r>
              <a:rPr lang="en-US" dirty="0" smtClean="0">
                <a:latin typeface="Kruti Dev 010" pitchFamily="2" charset="0"/>
              </a:rPr>
              <a:t>{</a:t>
            </a:r>
            <a:r>
              <a:rPr lang="en-US" dirty="0" err="1" smtClean="0">
                <a:latin typeface="Kruti Dev 010" pitchFamily="2" charset="0"/>
              </a:rPr>
              <a:t>kj</a:t>
            </a:r>
            <a:r>
              <a:rPr lang="en-US" dirty="0" smtClean="0">
                <a:latin typeface="Kruti Dev 010" pitchFamily="2" charset="0"/>
              </a:rPr>
              <a:t> </a:t>
            </a:r>
            <a:r>
              <a:rPr lang="en-US" dirty="0" err="1" smtClean="0">
                <a:latin typeface="Kruti Dev 010" pitchFamily="2" charset="0"/>
              </a:rPr>
              <a:t>vkSj</a:t>
            </a:r>
            <a:r>
              <a:rPr lang="en-US" dirty="0" smtClean="0">
                <a:latin typeface="Kruti Dev 010" pitchFamily="2" charset="0"/>
              </a:rPr>
              <a:t> </a:t>
            </a:r>
            <a:r>
              <a:rPr lang="en-US" dirty="0" err="1" smtClean="0">
                <a:latin typeface="Kruti Dev 010" pitchFamily="2" charset="0"/>
              </a:rPr>
              <a:t>ineqæk</a:t>
            </a:r>
            <a:r>
              <a:rPr lang="en-US" dirty="0" smtClean="0">
                <a:latin typeface="Kruti Dev 010" pitchFamily="2" charset="0"/>
              </a:rPr>
              <a:t> </a:t>
            </a:r>
            <a:r>
              <a:rPr lang="en-US" dirty="0" err="1" smtClean="0">
                <a:latin typeface="Kruti Dev 010" pitchFamily="2" charset="0"/>
              </a:rPr>
              <a:t>ls</a:t>
            </a:r>
            <a:r>
              <a:rPr lang="en-US" dirty="0" smtClean="0">
                <a:latin typeface="Kruti Dev 010" pitchFamily="2" charset="0"/>
              </a:rPr>
              <a:t> </a:t>
            </a:r>
            <a:r>
              <a:rPr lang="en-US" dirty="0" err="1" smtClean="0">
                <a:latin typeface="Kruti Dev 010" pitchFamily="2" charset="0"/>
              </a:rPr>
              <a:t>tkjh</a:t>
            </a:r>
            <a:r>
              <a:rPr lang="en-US" dirty="0" smtClean="0">
                <a:latin typeface="Kruti Dev 010" pitchFamily="2" charset="0"/>
              </a:rPr>
              <a:t> </a:t>
            </a:r>
            <a:r>
              <a:rPr lang="en-US" dirty="0" err="1" smtClean="0">
                <a:latin typeface="Kruti Dev 010" pitchFamily="2" charset="0"/>
              </a:rPr>
              <a:t>fd;k</a:t>
            </a:r>
            <a:r>
              <a:rPr lang="en-US" dirty="0" smtClean="0">
                <a:latin typeface="Kruti Dev 010" pitchFamily="2" charset="0"/>
              </a:rPr>
              <a:t> </a:t>
            </a:r>
            <a:r>
              <a:rPr lang="en-US" dirty="0" err="1" smtClean="0">
                <a:latin typeface="Kruti Dev 010" pitchFamily="2" charset="0"/>
              </a:rPr>
              <a:t>tk;sA</a:t>
            </a:r>
            <a:endParaRPr lang="en-US" dirty="0" smtClean="0">
              <a:latin typeface="Kruti Dev 010" pitchFamily="2" charset="0"/>
            </a:endParaRPr>
          </a:p>
          <a:p>
            <a:pPr algn="just"/>
            <a:endParaRPr lang="en-US" dirty="0">
              <a:latin typeface="Kruti Dev 010" pitchFamily="2" charset="0"/>
            </a:endParaRPr>
          </a:p>
        </p:txBody>
      </p:sp>
      <p:pic>
        <p:nvPicPr>
          <p:cNvPr id="5"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US" sz="3600" dirty="0" smtClean="0">
                <a:latin typeface="Kruti Dev 010" pitchFamily="2" charset="0"/>
              </a:rPr>
              <a:t/>
            </a:r>
            <a:br>
              <a:rPr lang="en-US" sz="3600" dirty="0" smtClean="0">
                <a:latin typeface="Kruti Dev 010" pitchFamily="2" charset="0"/>
              </a:rPr>
            </a:br>
            <a:r>
              <a:rPr lang="en-US" sz="3600" dirty="0" smtClean="0">
                <a:latin typeface="Kruti Dev 010" pitchFamily="2" charset="0"/>
              </a:rPr>
              <a:t/>
            </a:r>
            <a:br>
              <a:rPr lang="en-US" sz="3600" dirty="0" smtClean="0">
                <a:latin typeface="Kruti Dev 010" pitchFamily="2" charset="0"/>
              </a:rPr>
            </a:br>
            <a:r>
              <a:rPr lang="en-US" sz="3600" dirty="0" smtClean="0">
                <a:latin typeface="Kruti Dev 010" pitchFamily="2" charset="0"/>
              </a:rPr>
              <a:t/>
            </a:r>
            <a:br>
              <a:rPr lang="en-US" sz="3600" dirty="0" smtClean="0">
                <a:latin typeface="Kruti Dev 010" pitchFamily="2" charset="0"/>
              </a:rPr>
            </a:br>
            <a:r>
              <a:rPr lang="en-US" sz="3600" dirty="0" smtClean="0">
                <a:latin typeface="Kruti Dev 010" pitchFamily="2" charset="0"/>
              </a:rPr>
              <a:t/>
            </a:r>
            <a:br>
              <a:rPr lang="en-US" sz="3600" dirty="0" smtClean="0">
                <a:latin typeface="Kruti Dev 010" pitchFamily="2" charset="0"/>
              </a:rPr>
            </a:br>
            <a:r>
              <a:rPr lang="en-US" sz="3600" dirty="0" smtClean="0">
                <a:latin typeface="Kruti Dev 010" pitchFamily="2" charset="0"/>
              </a:rPr>
              <a:t/>
            </a:r>
            <a:br>
              <a:rPr lang="en-US" sz="3600" dirty="0" smtClean="0">
                <a:latin typeface="Kruti Dev 010" pitchFamily="2" charset="0"/>
              </a:rPr>
            </a:br>
            <a:r>
              <a:rPr lang="en-US" sz="3600" dirty="0" smtClean="0">
                <a:latin typeface="Kruti Dev 010" pitchFamily="2" charset="0"/>
              </a:rPr>
              <a:t/>
            </a:r>
            <a:br>
              <a:rPr lang="en-US" sz="3600" dirty="0" smtClean="0">
                <a:latin typeface="Kruti Dev 010" pitchFamily="2" charset="0"/>
              </a:rPr>
            </a:br>
            <a:r>
              <a:rPr lang="en-US" sz="3600" dirty="0" err="1" smtClean="0">
                <a:latin typeface="Kruti Dev 010" pitchFamily="2" charset="0"/>
              </a:rPr>
              <a:t>iapk;r</a:t>
            </a:r>
            <a:r>
              <a:rPr lang="en-US" sz="3600" dirty="0" smtClean="0">
                <a:latin typeface="Kruti Dev 010" pitchFamily="2" charset="0"/>
              </a:rPr>
              <a:t> </a:t>
            </a:r>
            <a:r>
              <a:rPr lang="en-US" sz="3600" dirty="0" err="1" smtClean="0">
                <a:latin typeface="Kruti Dev 010" pitchFamily="2" charset="0"/>
              </a:rPr>
              <a:t>fuokZpu</a:t>
            </a:r>
            <a:r>
              <a:rPr lang="en-US" sz="3600" dirty="0" smtClean="0">
                <a:latin typeface="Kruti Dev 010" pitchFamily="2" charset="0"/>
              </a:rPr>
              <a:t> dh </a:t>
            </a:r>
            <a:r>
              <a:rPr lang="en-US" sz="3600" dirty="0" err="1" smtClean="0">
                <a:latin typeface="Kruti Dev 010" pitchFamily="2" charset="0"/>
              </a:rPr>
              <a:t>fLFkfr</a:t>
            </a:r>
            <a:r>
              <a:rPr lang="en-US" sz="3600" dirty="0" smtClean="0">
                <a:latin typeface="Kruti Dev 010" pitchFamily="2" charset="0"/>
              </a:rPr>
              <a:t> </a:t>
            </a:r>
            <a:r>
              <a:rPr lang="en-US" sz="3600" dirty="0" err="1" smtClean="0">
                <a:latin typeface="Kruti Dev 010" pitchFamily="2" charset="0"/>
              </a:rPr>
              <a:t>esa</a:t>
            </a:r>
            <a:r>
              <a:rPr lang="en-US" sz="3600" dirty="0" smtClean="0">
                <a:latin typeface="Kruti Dev 010" pitchFamily="2" charset="0"/>
              </a:rPr>
              <a:t> </a:t>
            </a:r>
            <a:r>
              <a:rPr lang="en-US" sz="3600" dirty="0" err="1" smtClean="0">
                <a:latin typeface="Kruti Dev 010" pitchFamily="2" charset="0"/>
              </a:rPr>
              <a:t>iap</a:t>
            </a:r>
            <a:r>
              <a:rPr lang="en-US" sz="3600" dirty="0" smtClean="0">
                <a:latin typeface="Kruti Dev 010" pitchFamily="2" charset="0"/>
              </a:rPr>
              <a:t> </a:t>
            </a:r>
            <a:r>
              <a:rPr lang="en-US" sz="3600" dirty="0" err="1" smtClean="0">
                <a:latin typeface="Kruti Dev 010" pitchFamily="2" charset="0"/>
              </a:rPr>
              <a:t>ds</a:t>
            </a:r>
            <a:r>
              <a:rPr lang="en-US" sz="3600" dirty="0" smtClean="0">
                <a:latin typeface="Kruti Dev 010" pitchFamily="2" charset="0"/>
              </a:rPr>
              <a:t> </a:t>
            </a:r>
            <a:r>
              <a:rPr lang="en-US" sz="3600" dirty="0" err="1" smtClean="0">
                <a:latin typeface="Kruti Dev 010" pitchFamily="2" charset="0"/>
              </a:rPr>
              <a:t>fy</a:t>
            </a:r>
            <a:r>
              <a:rPr lang="en-US" sz="3600" dirty="0" smtClean="0">
                <a:latin typeface="Kruti Dev 010" pitchFamily="2" charset="0"/>
              </a:rPr>
              <a:t>, ç:i&amp;20 </a:t>
            </a:r>
            <a:r>
              <a:rPr lang="en-US" sz="3600" dirty="0" err="1" smtClean="0">
                <a:latin typeface="Kruti Dev 010" pitchFamily="2" charset="0"/>
              </a:rPr>
              <a:t>esa</a:t>
            </a:r>
            <a:r>
              <a:rPr lang="en-US" sz="3600" dirty="0" smtClean="0">
                <a:latin typeface="Kruti Dev 010" pitchFamily="2" charset="0"/>
              </a:rPr>
              <a:t> </a:t>
            </a:r>
            <a:r>
              <a:rPr lang="en-US" sz="3600" dirty="0" err="1" smtClean="0">
                <a:latin typeface="Kruti Dev 010" pitchFamily="2" charset="0"/>
              </a:rPr>
              <a:t>ljiap</a:t>
            </a:r>
            <a:r>
              <a:rPr lang="en-US" sz="3600" dirty="0" smtClean="0">
                <a:latin typeface="Kruti Dev 010" pitchFamily="2" charset="0"/>
              </a:rPr>
              <a:t> </a:t>
            </a:r>
            <a:r>
              <a:rPr lang="en-US" sz="3600" dirty="0" err="1" smtClean="0">
                <a:latin typeface="Kruti Dev 010" pitchFamily="2" charset="0"/>
              </a:rPr>
              <a:t>ds</a:t>
            </a:r>
            <a:r>
              <a:rPr lang="en-US" sz="3600" dirty="0" smtClean="0">
                <a:latin typeface="Kruti Dev 010" pitchFamily="2" charset="0"/>
              </a:rPr>
              <a:t> </a:t>
            </a:r>
            <a:r>
              <a:rPr lang="en-US" sz="3600" dirty="0" err="1" smtClean="0">
                <a:latin typeface="Kruti Dev 010" pitchFamily="2" charset="0"/>
              </a:rPr>
              <a:t>fy</a:t>
            </a:r>
            <a:r>
              <a:rPr lang="en-US" sz="3600" dirty="0" smtClean="0">
                <a:latin typeface="Kruti Dev 010" pitchFamily="2" charset="0"/>
              </a:rPr>
              <a:t>, ç:i &amp;21¼d½ </a:t>
            </a:r>
            <a:r>
              <a:rPr lang="en-US" sz="3600" dirty="0" err="1" smtClean="0">
                <a:latin typeface="Kruti Dev 010" pitchFamily="2" charset="0"/>
              </a:rPr>
              <a:t>esa</a:t>
            </a:r>
            <a:r>
              <a:rPr lang="en-US" sz="3600" dirty="0" smtClean="0">
                <a:latin typeface="Kruti Dev 010" pitchFamily="2" charset="0"/>
              </a:rPr>
              <a:t>] </a:t>
            </a:r>
            <a:r>
              <a:rPr lang="en-US" sz="3600" dirty="0" err="1" smtClean="0">
                <a:latin typeface="Kruti Dev 010" pitchFamily="2" charset="0"/>
              </a:rPr>
              <a:t>tuin</a:t>
            </a:r>
            <a:r>
              <a:rPr lang="en-US" sz="3600" dirty="0" smtClean="0">
                <a:latin typeface="Kruti Dev 010" pitchFamily="2" charset="0"/>
              </a:rPr>
              <a:t> </a:t>
            </a:r>
            <a:r>
              <a:rPr lang="en-US" sz="3600" dirty="0" err="1" smtClean="0">
                <a:latin typeface="Kruti Dev 010" pitchFamily="2" charset="0"/>
              </a:rPr>
              <a:t>iapk;r</a:t>
            </a:r>
            <a:r>
              <a:rPr lang="en-US" sz="3600" dirty="0" smtClean="0">
                <a:latin typeface="Kruti Dev 010" pitchFamily="2" charset="0"/>
              </a:rPr>
              <a:t> </a:t>
            </a:r>
            <a:r>
              <a:rPr lang="en-US" sz="3600" dirty="0" err="1" smtClean="0">
                <a:latin typeface="Kruti Dev 010" pitchFamily="2" charset="0"/>
              </a:rPr>
              <a:t>lnL</a:t>
            </a:r>
            <a:r>
              <a:rPr lang="en-US" sz="3600" dirty="0" smtClean="0">
                <a:latin typeface="Kruti Dev 010" pitchFamily="2" charset="0"/>
              </a:rPr>
              <a:t>; </a:t>
            </a:r>
            <a:r>
              <a:rPr lang="en-US" sz="3600" dirty="0" err="1" smtClean="0">
                <a:latin typeface="Kruti Dev 010" pitchFamily="2" charset="0"/>
              </a:rPr>
              <a:t>ds</a:t>
            </a:r>
            <a:r>
              <a:rPr lang="en-US" sz="3600" dirty="0" smtClean="0">
                <a:latin typeface="Kruti Dev 010" pitchFamily="2" charset="0"/>
              </a:rPr>
              <a:t> </a:t>
            </a:r>
            <a:r>
              <a:rPr lang="en-US" sz="3600" dirty="0" err="1" smtClean="0">
                <a:latin typeface="Kruti Dev 010" pitchFamily="2" charset="0"/>
              </a:rPr>
              <a:t>fy</a:t>
            </a:r>
            <a:r>
              <a:rPr lang="en-US" sz="3600" dirty="0" smtClean="0">
                <a:latin typeface="Kruti Dev 010" pitchFamily="2" charset="0"/>
              </a:rPr>
              <a:t>, ç:i&amp;22¼d½ </a:t>
            </a:r>
            <a:r>
              <a:rPr lang="en-US" sz="3600" dirty="0" err="1" smtClean="0">
                <a:latin typeface="Kruti Dev 010" pitchFamily="2" charset="0"/>
              </a:rPr>
              <a:t>esa</a:t>
            </a:r>
            <a:r>
              <a:rPr lang="en-US" sz="3600" dirty="0" smtClean="0">
                <a:latin typeface="Kruti Dev 010" pitchFamily="2" charset="0"/>
              </a:rPr>
              <a:t> </a:t>
            </a:r>
            <a:r>
              <a:rPr lang="en-US" sz="3600" dirty="0" err="1" smtClean="0">
                <a:latin typeface="Kruti Dev 010" pitchFamily="2" charset="0"/>
              </a:rPr>
              <a:t>vkSj</a:t>
            </a:r>
            <a:r>
              <a:rPr lang="en-US" sz="3600" dirty="0" smtClean="0">
                <a:latin typeface="Kruti Dev 010" pitchFamily="2" charset="0"/>
              </a:rPr>
              <a:t> </a:t>
            </a:r>
            <a:r>
              <a:rPr lang="en-US" sz="3600" dirty="0" err="1" smtClean="0">
                <a:latin typeface="Kruti Dev 010" pitchFamily="2" charset="0"/>
              </a:rPr>
              <a:t>ftyk</a:t>
            </a:r>
            <a:r>
              <a:rPr lang="en-US" sz="3600" dirty="0" smtClean="0">
                <a:latin typeface="Kruti Dev 010" pitchFamily="2" charset="0"/>
              </a:rPr>
              <a:t> </a:t>
            </a:r>
            <a:r>
              <a:rPr lang="en-US" sz="3600" dirty="0" err="1" smtClean="0">
                <a:latin typeface="Kruti Dev 010" pitchFamily="2" charset="0"/>
              </a:rPr>
              <a:t>iapk;r</a:t>
            </a:r>
            <a:r>
              <a:rPr lang="en-US" sz="3600" dirty="0" smtClean="0">
                <a:latin typeface="Kruti Dev 010" pitchFamily="2" charset="0"/>
              </a:rPr>
              <a:t> </a:t>
            </a:r>
            <a:r>
              <a:rPr lang="en-US" sz="3600" dirty="0" err="1" smtClean="0">
                <a:latin typeface="Kruti Dev 010" pitchFamily="2" charset="0"/>
              </a:rPr>
              <a:t>lnL</a:t>
            </a:r>
            <a:r>
              <a:rPr lang="en-US" sz="3600" dirty="0" smtClean="0">
                <a:latin typeface="Kruti Dev 010" pitchFamily="2" charset="0"/>
              </a:rPr>
              <a:t>; </a:t>
            </a:r>
            <a:r>
              <a:rPr lang="en-US" sz="3600" dirty="0" err="1" smtClean="0">
                <a:latin typeface="Kruti Dev 010" pitchFamily="2" charset="0"/>
              </a:rPr>
              <a:t>ds</a:t>
            </a:r>
            <a:r>
              <a:rPr lang="en-US" sz="3600" dirty="0" smtClean="0">
                <a:latin typeface="Kruti Dev 010" pitchFamily="2" charset="0"/>
              </a:rPr>
              <a:t> </a:t>
            </a:r>
            <a:r>
              <a:rPr lang="en-US" sz="3600" dirty="0" err="1" smtClean="0">
                <a:latin typeface="Kruti Dev 010" pitchFamily="2" charset="0"/>
              </a:rPr>
              <a:t>fy</a:t>
            </a:r>
            <a:r>
              <a:rPr lang="en-US" sz="3600" dirty="0" smtClean="0">
                <a:latin typeface="Kruti Dev 010" pitchFamily="2" charset="0"/>
              </a:rPr>
              <a:t>, ç:i&amp;23¼d½ </a:t>
            </a:r>
            <a:r>
              <a:rPr lang="en-US" sz="3600" dirty="0" err="1" smtClean="0">
                <a:latin typeface="Kruti Dev 010" pitchFamily="2" charset="0"/>
              </a:rPr>
              <a:t>esa</a:t>
            </a:r>
            <a:r>
              <a:rPr lang="en-US" sz="3600" dirty="0" smtClean="0">
                <a:latin typeface="Kruti Dev 010" pitchFamily="2" charset="0"/>
              </a:rPr>
              <a:t> </a:t>
            </a:r>
            <a:r>
              <a:rPr lang="en-US" sz="3600" dirty="0" err="1" smtClean="0">
                <a:latin typeface="Kruti Dev 010" pitchFamily="2" charset="0"/>
              </a:rPr>
              <a:t>rS;kj</a:t>
            </a:r>
            <a:r>
              <a:rPr lang="en-US" sz="3600" dirty="0" smtClean="0">
                <a:latin typeface="Kruti Dev 010" pitchFamily="2" charset="0"/>
              </a:rPr>
              <a:t> dh </a:t>
            </a:r>
            <a:r>
              <a:rPr lang="en-US" sz="3600" dirty="0" err="1" smtClean="0">
                <a:latin typeface="Kruti Dev 010" pitchFamily="2" charset="0"/>
              </a:rPr>
              <a:t>tkrh</a:t>
            </a:r>
            <a:r>
              <a:rPr lang="en-US" sz="3600" dirty="0" smtClean="0">
                <a:latin typeface="Kruti Dev 010" pitchFamily="2" charset="0"/>
              </a:rPr>
              <a:t> </a:t>
            </a:r>
            <a:r>
              <a:rPr lang="en-US" sz="3600" dirty="0" err="1" smtClean="0">
                <a:latin typeface="Kruti Dev 010" pitchFamily="2" charset="0"/>
              </a:rPr>
              <a:t>gSA</a:t>
            </a:r>
            <a:endParaRPr lang="en-US" sz="3600" dirty="0">
              <a:latin typeface="Kruti Dev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066800"/>
            <a:ext cx="8077200" cy="5516563"/>
          </a:xfrm>
        </p:spPr>
        <p:txBody>
          <a:bodyPr>
            <a:normAutofit fontScale="92500" lnSpcReduction="10000"/>
          </a:bodyPr>
          <a:lstStyle/>
          <a:p>
            <a:pPr lvl="0" algn="just"/>
            <a:r>
              <a:rPr lang="en-US" dirty="0" err="1" smtClean="0">
                <a:latin typeface="DevLys 010" pitchFamily="2" charset="0"/>
              </a:rPr>
              <a:t>fuokZpu</a:t>
            </a:r>
            <a:r>
              <a:rPr lang="en-US" dirty="0" smtClean="0">
                <a:latin typeface="DevLys 010" pitchFamily="2" charset="0"/>
              </a:rPr>
              <a:t> ifj.kke dh ?</a:t>
            </a:r>
            <a:r>
              <a:rPr lang="en-US" dirty="0" err="1" smtClean="0">
                <a:latin typeface="DevLys 010" pitchFamily="2" charset="0"/>
              </a:rPr>
              <a:t>kks"k.kk</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cVu</a:t>
            </a:r>
            <a:r>
              <a:rPr lang="en-US" dirty="0" smtClean="0">
                <a:latin typeface="DevLys 010" pitchFamily="2" charset="0"/>
              </a:rPr>
              <a:t> </a:t>
            </a:r>
            <a:r>
              <a:rPr lang="en-US" dirty="0" err="1" smtClean="0">
                <a:latin typeface="DevLys 010" pitchFamily="2" charset="0"/>
              </a:rPr>
              <a:t>nckus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ckn</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çek.ki= </a:t>
            </a:r>
            <a:r>
              <a:rPr lang="en-US" sz="2600" dirty="0" smtClean="0">
                <a:latin typeface="Calibri" pitchFamily="34" charset="0"/>
                <a:cs typeface="Calibri" pitchFamily="34" charset="0"/>
              </a:rPr>
              <a:t>IEMS</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tsujsV</a:t>
            </a:r>
            <a:r>
              <a:rPr lang="en-US" dirty="0" smtClean="0">
                <a:latin typeface="DevLys 010" pitchFamily="2" charset="0"/>
              </a:rPr>
              <a:t> </a:t>
            </a:r>
            <a:r>
              <a:rPr lang="en-US" dirty="0" err="1" smtClean="0">
                <a:latin typeface="DevLys 010" pitchFamily="2" charset="0"/>
              </a:rPr>
              <a:t>gksxkA</a:t>
            </a:r>
            <a:r>
              <a:rPr lang="en-US" dirty="0" smtClean="0">
                <a:latin typeface="DevLys 010" pitchFamily="2" charset="0"/>
              </a:rPr>
              <a:t> </a:t>
            </a:r>
            <a:r>
              <a:rPr lang="en-US" dirty="0" err="1" smtClean="0">
                <a:latin typeface="DevLys 010" pitchFamily="2" charset="0"/>
              </a:rPr>
              <a:t>uxjh</a:t>
            </a:r>
            <a:r>
              <a:rPr lang="en-US" dirty="0" smtClean="0">
                <a:latin typeface="DevLys 010" pitchFamily="2" charset="0"/>
              </a:rPr>
              <a:t>; </a:t>
            </a:r>
            <a:r>
              <a:rPr lang="en-US" dirty="0" err="1" smtClean="0">
                <a:latin typeface="DevLys 010" pitchFamily="2" charset="0"/>
              </a:rPr>
              <a:t>fudk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dh </a:t>
            </a:r>
            <a:r>
              <a:rPr lang="en-US" dirty="0" err="1" smtClean="0">
                <a:latin typeface="DevLys 010" pitchFamily="2" charset="0"/>
              </a:rPr>
              <a:t>fLFkfr</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ç:i&amp;24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iapk;r</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dh </a:t>
            </a:r>
            <a:r>
              <a:rPr lang="en-US" dirty="0" err="1" smtClean="0">
                <a:latin typeface="DevLys 010" pitchFamily="2" charset="0"/>
              </a:rPr>
              <a:t>fLFkfr</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ç:i&amp;25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çek.ki= </a:t>
            </a:r>
            <a:r>
              <a:rPr lang="en-US" dirty="0" err="1" smtClean="0">
                <a:latin typeface="DevLys 010" pitchFamily="2" charset="0"/>
              </a:rPr>
              <a:t>tsujsV</a:t>
            </a:r>
            <a:r>
              <a:rPr lang="en-US" dirty="0" smtClean="0">
                <a:latin typeface="DevLys 010" pitchFamily="2" charset="0"/>
              </a:rPr>
              <a:t> </a:t>
            </a:r>
            <a:r>
              <a:rPr lang="en-US" dirty="0" err="1" smtClean="0">
                <a:latin typeface="DevLys 010" pitchFamily="2" charset="0"/>
              </a:rPr>
              <a:t>gksxkA</a:t>
            </a:r>
            <a:endParaRPr lang="en-US" dirty="0" smtClean="0">
              <a:latin typeface="DevLys 010" pitchFamily="2" charset="0"/>
            </a:endParaRPr>
          </a:p>
          <a:p>
            <a:pPr lvl="0" algn="just"/>
            <a:r>
              <a:rPr lang="en-US" dirty="0" err="1" smtClean="0">
                <a:latin typeface="DevLys 010" pitchFamily="2" charset="0"/>
              </a:rPr>
              <a:t>fufoZjks</a:t>
            </a:r>
            <a:r>
              <a:rPr lang="en-US" dirty="0" smtClean="0">
                <a:latin typeface="DevLys 010" pitchFamily="2" charset="0"/>
              </a:rPr>
              <a:t>/k </a:t>
            </a:r>
            <a:r>
              <a:rPr lang="en-US" dirty="0" err="1" smtClean="0">
                <a:latin typeface="DevLys 010" pitchFamily="2" charset="0"/>
              </a:rPr>
              <a:t>fuokZpu</a:t>
            </a:r>
            <a:r>
              <a:rPr lang="en-US" dirty="0" smtClean="0">
                <a:latin typeface="DevLys 010" pitchFamily="2" charset="0"/>
              </a:rPr>
              <a:t> dh </a:t>
            </a:r>
            <a:r>
              <a:rPr lang="en-US" dirty="0" err="1" smtClean="0">
                <a:latin typeface="DevLys 010" pitchFamily="2" charset="0"/>
              </a:rPr>
              <a:t>fLFkfr</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Hkh</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çek.ki= IEMS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gh</a:t>
            </a:r>
            <a:r>
              <a:rPr lang="en-US" dirty="0" smtClean="0">
                <a:latin typeface="DevLys 010" pitchFamily="2" charset="0"/>
              </a:rPr>
              <a:t> </a:t>
            </a:r>
            <a:r>
              <a:rPr lang="en-US" dirty="0" err="1" smtClean="0">
                <a:latin typeface="DevLys 010" pitchFamily="2" charset="0"/>
              </a:rPr>
              <a:t>tsujsV</a:t>
            </a:r>
            <a:r>
              <a:rPr lang="en-US" dirty="0" smtClean="0">
                <a:latin typeface="DevLys 010" pitchFamily="2" charset="0"/>
              </a:rPr>
              <a:t> </a:t>
            </a:r>
            <a:r>
              <a:rPr lang="en-US" dirty="0" err="1" smtClean="0">
                <a:latin typeface="DevLys 010" pitchFamily="2" charset="0"/>
              </a:rPr>
              <a:t>djuk</a:t>
            </a:r>
            <a:r>
              <a:rPr lang="en-US" dirty="0" smtClean="0">
                <a:latin typeface="DevLys 010" pitchFamily="2" charset="0"/>
              </a:rPr>
              <a:t> </a:t>
            </a:r>
            <a:r>
              <a:rPr lang="en-US" dirty="0" err="1" smtClean="0">
                <a:latin typeface="DevLys 010" pitchFamily="2" charset="0"/>
              </a:rPr>
              <a:t>gksxkA</a:t>
            </a:r>
            <a:r>
              <a:rPr lang="en-US" dirty="0" smtClean="0">
                <a:latin typeface="DevLys 010" pitchFamily="2" charset="0"/>
              </a:rPr>
              <a:t> </a:t>
            </a:r>
            <a:r>
              <a:rPr lang="en-US" dirty="0" err="1" smtClean="0">
                <a:latin typeface="DevLys 010" pitchFamily="2" charset="0"/>
              </a:rPr>
              <a:t>uxjh</a:t>
            </a:r>
            <a:r>
              <a:rPr lang="en-US" dirty="0" smtClean="0">
                <a:latin typeface="DevLys 010" pitchFamily="2" charset="0"/>
              </a:rPr>
              <a:t>; </a:t>
            </a:r>
            <a:r>
              <a:rPr lang="en-US" dirty="0" err="1" smtClean="0">
                <a:latin typeface="DevLys 010" pitchFamily="2" charset="0"/>
              </a:rPr>
              <a:t>fudk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dh </a:t>
            </a:r>
            <a:r>
              <a:rPr lang="en-US" dirty="0" err="1" smtClean="0">
                <a:latin typeface="DevLys 010" pitchFamily="2" charset="0"/>
              </a:rPr>
              <a:t>fLFkfr</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ç:i&amp;14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iapk;r</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dh </a:t>
            </a:r>
            <a:r>
              <a:rPr lang="en-US" dirty="0" err="1" smtClean="0">
                <a:latin typeface="DevLys 010" pitchFamily="2" charset="0"/>
              </a:rPr>
              <a:t>fLFkfr</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ç:i&amp;24 </a:t>
            </a:r>
            <a:r>
              <a:rPr lang="en-US" dirty="0" err="1" smtClean="0">
                <a:latin typeface="DevLys 010" pitchFamily="2" charset="0"/>
              </a:rPr>
              <a:t>esa</a:t>
            </a:r>
            <a:r>
              <a:rPr lang="en-US" dirty="0" smtClean="0">
                <a:latin typeface="DevLys 010" pitchFamily="2" charset="0"/>
              </a:rPr>
              <a:t> ;g çek.ki= </a:t>
            </a:r>
            <a:r>
              <a:rPr lang="en-US" dirty="0" err="1" smtClean="0">
                <a:latin typeface="DevLys 010" pitchFamily="2" charset="0"/>
              </a:rPr>
              <a:t>tkjh</a:t>
            </a:r>
            <a:r>
              <a:rPr lang="en-US" dirty="0" smtClean="0">
                <a:latin typeface="DevLys 010" pitchFamily="2" charset="0"/>
              </a:rPr>
              <a:t> </a:t>
            </a:r>
            <a:r>
              <a:rPr lang="en-US" dirty="0" err="1" smtClean="0">
                <a:latin typeface="DevLys 010" pitchFamily="2" charset="0"/>
              </a:rPr>
              <a:t>fd;s</a:t>
            </a:r>
            <a:r>
              <a:rPr lang="en-US" dirty="0" smtClean="0">
                <a:latin typeface="DevLys 010" pitchFamily="2" charset="0"/>
              </a:rPr>
              <a:t> </a:t>
            </a:r>
            <a:r>
              <a:rPr lang="en-US" dirty="0" err="1" smtClean="0">
                <a:latin typeface="DevLys 010" pitchFamily="2" charset="0"/>
              </a:rPr>
              <a:t>tk;saA</a:t>
            </a:r>
            <a:endParaRPr lang="en-US" dirty="0" smtClean="0">
              <a:latin typeface="DevLys 010" pitchFamily="2" charset="0"/>
            </a:endParaRPr>
          </a:p>
          <a:p>
            <a:pPr lvl="0" algn="just"/>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çek.ki= </a:t>
            </a:r>
            <a:r>
              <a:rPr lang="en-US" dirty="0" err="1" smtClean="0">
                <a:latin typeface="DevLys 010" pitchFamily="2" charset="0"/>
              </a:rPr>
              <a:t>dsoy</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dsoy</a:t>
            </a:r>
            <a:r>
              <a:rPr lang="en-US" dirty="0" smtClean="0">
                <a:latin typeface="DevLys 010" pitchFamily="2" charset="0"/>
              </a:rPr>
              <a:t> </a:t>
            </a:r>
            <a:r>
              <a:rPr lang="en-US" sz="2600" dirty="0" smtClean="0">
                <a:latin typeface="Calibri" pitchFamily="34" charset="0"/>
                <a:cs typeface="Calibri" pitchFamily="34" charset="0"/>
              </a:rPr>
              <a:t>IEMS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ek</a:t>
            </a:r>
            <a:r>
              <a:rPr lang="en-US" dirty="0" smtClean="0">
                <a:latin typeface="DevLys 010" pitchFamily="2" charset="0"/>
              </a:rPr>
              <a:t>/;e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gh</a:t>
            </a:r>
            <a:r>
              <a:rPr lang="en-US" dirty="0" smtClean="0">
                <a:latin typeface="DevLys 010" pitchFamily="2" charset="0"/>
              </a:rPr>
              <a:t> </a:t>
            </a:r>
            <a:r>
              <a:rPr lang="en-US" dirty="0" err="1" smtClean="0">
                <a:latin typeface="DevLys 010" pitchFamily="2" charset="0"/>
              </a:rPr>
              <a:t>vk;ksx</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fofgr</a:t>
            </a:r>
            <a:r>
              <a:rPr lang="en-US" dirty="0" smtClean="0">
                <a:latin typeface="DevLys 010" pitchFamily="2" charset="0"/>
              </a:rPr>
              <a:t> </a:t>
            </a:r>
            <a:r>
              <a:rPr lang="en-US" dirty="0" err="1" smtClean="0">
                <a:latin typeface="DevLys 010" pitchFamily="2" charset="0"/>
              </a:rPr>
              <a:t>jax</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fçUV</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tk;sxkA</a:t>
            </a:r>
            <a:r>
              <a:rPr lang="en-US" dirty="0" smtClean="0">
                <a:latin typeface="DevLys 010" pitchFamily="2" charset="0"/>
              </a:rPr>
              <a:t> </a:t>
            </a:r>
            <a:r>
              <a:rPr lang="en-US" dirty="0" err="1" smtClean="0">
                <a:latin typeface="DevLys 010" pitchFamily="2" charset="0"/>
              </a:rPr>
              <a:t>vk;ksx</a:t>
            </a:r>
            <a:r>
              <a:rPr lang="en-US" dirty="0" smtClean="0">
                <a:latin typeface="DevLys 010" pitchFamily="2" charset="0"/>
              </a:rPr>
              <a:t> dh </a:t>
            </a:r>
            <a:r>
              <a:rPr lang="en-US" dirty="0" err="1" smtClean="0">
                <a:latin typeface="DevLys 010" pitchFamily="2" charset="0"/>
              </a:rPr>
              <a:t>vuqefr</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cxSj</a:t>
            </a:r>
            <a:r>
              <a:rPr lang="en-US" dirty="0" smtClean="0">
                <a:latin typeface="DevLys 010" pitchFamily="2" charset="0"/>
              </a:rPr>
              <a:t> </a:t>
            </a:r>
            <a:r>
              <a:rPr lang="en-US" dirty="0" err="1" smtClean="0">
                <a:latin typeface="DevLys 010" pitchFamily="2" charset="0"/>
              </a:rPr>
              <a:t>vU</a:t>
            </a:r>
            <a:r>
              <a:rPr lang="en-US" dirty="0" smtClean="0">
                <a:latin typeface="DevLys 010" pitchFamily="2" charset="0"/>
              </a:rPr>
              <a:t>; </a:t>
            </a:r>
            <a:r>
              <a:rPr lang="en-US" dirty="0" err="1" smtClean="0">
                <a:latin typeface="DevLys 010" pitchFamily="2" charset="0"/>
              </a:rPr>
              <a:t>fdlh</a:t>
            </a:r>
            <a:r>
              <a:rPr lang="en-US" dirty="0" smtClean="0">
                <a:latin typeface="DevLys 010" pitchFamily="2" charset="0"/>
              </a:rPr>
              <a:t> </a:t>
            </a:r>
            <a:r>
              <a:rPr lang="en-US" dirty="0" err="1" smtClean="0">
                <a:latin typeface="DevLys 010" pitchFamily="2" charset="0"/>
              </a:rPr>
              <a:t>Hkh</a:t>
            </a:r>
            <a:r>
              <a:rPr lang="en-US" dirty="0" smtClean="0">
                <a:latin typeface="DevLys 010" pitchFamily="2" charset="0"/>
              </a:rPr>
              <a:t> </a:t>
            </a:r>
            <a:r>
              <a:rPr lang="en-US" dirty="0" err="1" smtClean="0">
                <a:latin typeface="DevLys 010" pitchFamily="2" charset="0"/>
              </a:rPr>
              <a:t>çdkj</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çek.ki= </a:t>
            </a:r>
            <a:r>
              <a:rPr lang="en-US" dirty="0" err="1" smtClean="0">
                <a:latin typeface="DevLys 010" pitchFamily="2" charset="0"/>
              </a:rPr>
              <a:t>tkjh</a:t>
            </a:r>
            <a:r>
              <a:rPr lang="en-US" dirty="0" smtClean="0">
                <a:latin typeface="DevLys 010" pitchFamily="2" charset="0"/>
              </a:rPr>
              <a:t> </a:t>
            </a:r>
            <a:r>
              <a:rPr lang="en-US" dirty="0" err="1" smtClean="0">
                <a:latin typeface="DevLys 010" pitchFamily="2" charset="0"/>
              </a:rPr>
              <a:t>ugha</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t>
            </a:r>
            <a:r>
              <a:rPr lang="en-US" dirty="0" err="1" smtClean="0">
                <a:latin typeface="DevLys 010" pitchFamily="2" charset="0"/>
              </a:rPr>
              <a:t>ldsxk</a:t>
            </a:r>
            <a:r>
              <a:rPr lang="en-US" dirty="0" smtClean="0">
                <a:latin typeface="DevLys 010" pitchFamily="2" charset="0"/>
              </a:rPr>
              <a:t> </a:t>
            </a:r>
          </a:p>
          <a:p>
            <a:pPr algn="just"/>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066800"/>
            <a:ext cx="8077200" cy="5516563"/>
          </a:xfrm>
        </p:spPr>
        <p:txBody>
          <a:bodyPr>
            <a:normAutofit lnSpcReduction="10000"/>
          </a:bodyPr>
          <a:lstStyle/>
          <a:p>
            <a:pPr lvl="0" algn="just"/>
            <a:r>
              <a:rPr lang="en-US" dirty="0" err="1" smtClean="0">
                <a:latin typeface="DevLys 010" pitchFamily="2" charset="0"/>
              </a:rPr>
              <a:t>fuokZpu</a:t>
            </a:r>
            <a:r>
              <a:rPr lang="en-US" dirty="0" smtClean="0">
                <a:latin typeface="DevLys 010" pitchFamily="2" charset="0"/>
              </a:rPr>
              <a:t> ifj.kke dh ?</a:t>
            </a:r>
            <a:r>
              <a:rPr lang="en-US" dirty="0" err="1" smtClean="0">
                <a:latin typeface="DevLys 010" pitchFamily="2" charset="0"/>
              </a:rPr>
              <a:t>kks"k.kk</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cVu</a:t>
            </a:r>
            <a:r>
              <a:rPr lang="en-US" dirty="0" smtClean="0">
                <a:latin typeface="DevLys 010" pitchFamily="2" charset="0"/>
              </a:rPr>
              <a:t> </a:t>
            </a:r>
            <a:r>
              <a:rPr lang="en-US" dirty="0" err="1" smtClean="0">
                <a:latin typeface="DevLys 010" pitchFamily="2" charset="0"/>
              </a:rPr>
              <a:t>nckus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ckn</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çek.ki= </a:t>
            </a:r>
            <a:r>
              <a:rPr lang="en-US" sz="2600" dirty="0" smtClean="0">
                <a:latin typeface="Calibri" pitchFamily="34" charset="0"/>
                <a:cs typeface="Calibri" pitchFamily="34" charset="0"/>
              </a:rPr>
              <a:t>IEMS</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tsujsV</a:t>
            </a:r>
            <a:r>
              <a:rPr lang="en-US" dirty="0" smtClean="0">
                <a:latin typeface="DevLys 010" pitchFamily="2" charset="0"/>
              </a:rPr>
              <a:t> </a:t>
            </a:r>
            <a:r>
              <a:rPr lang="en-US" dirty="0" err="1" smtClean="0">
                <a:latin typeface="DevLys 010" pitchFamily="2" charset="0"/>
              </a:rPr>
              <a:t>gksxkA</a:t>
            </a:r>
            <a:r>
              <a:rPr lang="en-US" dirty="0" smtClean="0">
                <a:latin typeface="DevLys 010" pitchFamily="2" charset="0"/>
              </a:rPr>
              <a:t> </a:t>
            </a:r>
            <a:r>
              <a:rPr lang="en-US" dirty="0" err="1" smtClean="0">
                <a:latin typeface="DevLys 010" pitchFamily="2" charset="0"/>
              </a:rPr>
              <a:t>uxjh</a:t>
            </a:r>
            <a:r>
              <a:rPr lang="en-US" dirty="0" smtClean="0">
                <a:latin typeface="DevLys 010" pitchFamily="2" charset="0"/>
              </a:rPr>
              <a:t>; </a:t>
            </a:r>
            <a:r>
              <a:rPr lang="en-US" dirty="0" err="1" smtClean="0">
                <a:latin typeface="DevLys 010" pitchFamily="2" charset="0"/>
              </a:rPr>
              <a:t>fudk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dh </a:t>
            </a:r>
            <a:r>
              <a:rPr lang="en-US" dirty="0" err="1" smtClean="0">
                <a:latin typeface="DevLys 010" pitchFamily="2" charset="0"/>
              </a:rPr>
              <a:t>fLFkfr</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ç:i&amp;24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çek.ki= </a:t>
            </a:r>
            <a:r>
              <a:rPr lang="en-US" dirty="0" err="1" smtClean="0">
                <a:latin typeface="DevLys 010" pitchFamily="2" charset="0"/>
              </a:rPr>
              <a:t>tsujsV</a:t>
            </a:r>
            <a:r>
              <a:rPr lang="en-US" dirty="0" smtClean="0">
                <a:latin typeface="DevLys 010" pitchFamily="2" charset="0"/>
              </a:rPr>
              <a:t> </a:t>
            </a:r>
            <a:r>
              <a:rPr lang="en-US" dirty="0" err="1" smtClean="0">
                <a:latin typeface="DevLys 010" pitchFamily="2" charset="0"/>
              </a:rPr>
              <a:t>gksxkA</a:t>
            </a:r>
            <a:endParaRPr lang="en-US" dirty="0" smtClean="0">
              <a:latin typeface="DevLys 010" pitchFamily="2" charset="0"/>
            </a:endParaRPr>
          </a:p>
          <a:p>
            <a:pPr lvl="0" algn="just"/>
            <a:r>
              <a:rPr lang="en-US" dirty="0" err="1" smtClean="0">
                <a:latin typeface="DevLys 010" pitchFamily="2" charset="0"/>
              </a:rPr>
              <a:t>fufoZjks</a:t>
            </a:r>
            <a:r>
              <a:rPr lang="en-US" dirty="0" smtClean="0">
                <a:latin typeface="DevLys 010" pitchFamily="2" charset="0"/>
              </a:rPr>
              <a:t>/k </a:t>
            </a:r>
            <a:r>
              <a:rPr lang="en-US" dirty="0" err="1" smtClean="0">
                <a:latin typeface="DevLys 010" pitchFamily="2" charset="0"/>
              </a:rPr>
              <a:t>fuokZpu</a:t>
            </a:r>
            <a:r>
              <a:rPr lang="en-US" dirty="0" smtClean="0">
                <a:latin typeface="DevLys 010" pitchFamily="2" charset="0"/>
              </a:rPr>
              <a:t> dh </a:t>
            </a:r>
            <a:r>
              <a:rPr lang="en-US" dirty="0" err="1" smtClean="0">
                <a:latin typeface="DevLys 010" pitchFamily="2" charset="0"/>
              </a:rPr>
              <a:t>fLFkfr</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Hkh</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çek.ki= IEMS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gh</a:t>
            </a:r>
            <a:r>
              <a:rPr lang="en-US" dirty="0" smtClean="0">
                <a:latin typeface="DevLys 010" pitchFamily="2" charset="0"/>
              </a:rPr>
              <a:t> </a:t>
            </a:r>
            <a:r>
              <a:rPr lang="en-US" dirty="0" err="1" smtClean="0">
                <a:latin typeface="DevLys 010" pitchFamily="2" charset="0"/>
              </a:rPr>
              <a:t>tsujsV</a:t>
            </a:r>
            <a:r>
              <a:rPr lang="en-US" dirty="0" smtClean="0">
                <a:latin typeface="DevLys 010" pitchFamily="2" charset="0"/>
              </a:rPr>
              <a:t> </a:t>
            </a:r>
            <a:r>
              <a:rPr lang="en-US" dirty="0" err="1" smtClean="0">
                <a:latin typeface="DevLys 010" pitchFamily="2" charset="0"/>
              </a:rPr>
              <a:t>djuk</a:t>
            </a:r>
            <a:r>
              <a:rPr lang="en-US" dirty="0" smtClean="0">
                <a:latin typeface="DevLys 010" pitchFamily="2" charset="0"/>
              </a:rPr>
              <a:t> </a:t>
            </a:r>
            <a:r>
              <a:rPr lang="en-US" dirty="0" err="1" smtClean="0">
                <a:latin typeface="DevLys 010" pitchFamily="2" charset="0"/>
              </a:rPr>
              <a:t>gksxkA</a:t>
            </a:r>
            <a:r>
              <a:rPr lang="en-US" dirty="0" smtClean="0">
                <a:latin typeface="DevLys 010" pitchFamily="2" charset="0"/>
              </a:rPr>
              <a:t> </a:t>
            </a:r>
            <a:r>
              <a:rPr lang="en-US" dirty="0" err="1" smtClean="0">
                <a:latin typeface="DevLys 010" pitchFamily="2" charset="0"/>
              </a:rPr>
              <a:t>uxjh</a:t>
            </a:r>
            <a:r>
              <a:rPr lang="en-US" dirty="0" smtClean="0">
                <a:latin typeface="DevLys 010" pitchFamily="2" charset="0"/>
              </a:rPr>
              <a:t>; </a:t>
            </a:r>
            <a:r>
              <a:rPr lang="en-US" dirty="0" err="1" smtClean="0">
                <a:latin typeface="DevLys 010" pitchFamily="2" charset="0"/>
              </a:rPr>
              <a:t>fudk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dh </a:t>
            </a:r>
            <a:r>
              <a:rPr lang="en-US" dirty="0" err="1" smtClean="0">
                <a:latin typeface="DevLys 010" pitchFamily="2" charset="0"/>
              </a:rPr>
              <a:t>fLFkfr</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ç:i&amp;14 </a:t>
            </a:r>
            <a:r>
              <a:rPr lang="en-US" dirty="0" err="1" smtClean="0">
                <a:latin typeface="DevLys 010" pitchFamily="2" charset="0"/>
              </a:rPr>
              <a:t>esa</a:t>
            </a:r>
            <a:r>
              <a:rPr lang="en-US" dirty="0" smtClean="0">
                <a:latin typeface="DevLys 010" pitchFamily="2" charset="0"/>
              </a:rPr>
              <a:t> ;g çek.ki= </a:t>
            </a:r>
            <a:r>
              <a:rPr lang="en-US" dirty="0" err="1" smtClean="0">
                <a:latin typeface="DevLys 010" pitchFamily="2" charset="0"/>
              </a:rPr>
              <a:t>tkjh</a:t>
            </a:r>
            <a:r>
              <a:rPr lang="en-US" dirty="0" smtClean="0">
                <a:latin typeface="DevLys 010" pitchFamily="2" charset="0"/>
              </a:rPr>
              <a:t> </a:t>
            </a:r>
            <a:r>
              <a:rPr lang="en-US" dirty="0" err="1" smtClean="0">
                <a:latin typeface="DevLys 010" pitchFamily="2" charset="0"/>
              </a:rPr>
              <a:t>fd;s</a:t>
            </a:r>
            <a:r>
              <a:rPr lang="en-US" dirty="0" smtClean="0">
                <a:latin typeface="DevLys 010" pitchFamily="2" charset="0"/>
              </a:rPr>
              <a:t> </a:t>
            </a:r>
            <a:r>
              <a:rPr lang="en-US" dirty="0" err="1" smtClean="0">
                <a:latin typeface="DevLys 010" pitchFamily="2" charset="0"/>
              </a:rPr>
              <a:t>tk;saA</a:t>
            </a:r>
            <a:endParaRPr lang="en-US" dirty="0" smtClean="0">
              <a:latin typeface="DevLys 010" pitchFamily="2" charset="0"/>
            </a:endParaRPr>
          </a:p>
          <a:p>
            <a:pPr lvl="0" algn="just"/>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çek.ki= </a:t>
            </a:r>
            <a:r>
              <a:rPr lang="en-US" dirty="0" err="1" smtClean="0">
                <a:latin typeface="DevLys 010" pitchFamily="2" charset="0"/>
              </a:rPr>
              <a:t>dsoy</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dsoy</a:t>
            </a:r>
            <a:r>
              <a:rPr lang="en-US" dirty="0" smtClean="0">
                <a:latin typeface="DevLys 010" pitchFamily="2" charset="0"/>
              </a:rPr>
              <a:t> </a:t>
            </a:r>
            <a:r>
              <a:rPr lang="en-US" sz="2600" dirty="0" smtClean="0">
                <a:latin typeface="Calibri" pitchFamily="34" charset="0"/>
                <a:cs typeface="Calibri" pitchFamily="34" charset="0"/>
              </a:rPr>
              <a:t>IEMS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ek</a:t>
            </a:r>
            <a:r>
              <a:rPr lang="en-US" dirty="0" smtClean="0">
                <a:latin typeface="DevLys 010" pitchFamily="2" charset="0"/>
              </a:rPr>
              <a:t>/;e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gh</a:t>
            </a:r>
            <a:r>
              <a:rPr lang="en-US" dirty="0" smtClean="0">
                <a:latin typeface="DevLys 010" pitchFamily="2" charset="0"/>
              </a:rPr>
              <a:t> </a:t>
            </a:r>
            <a:r>
              <a:rPr lang="en-US" dirty="0" err="1" smtClean="0">
                <a:latin typeface="DevLys 010" pitchFamily="2" charset="0"/>
              </a:rPr>
              <a:t>vk;ksx</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fofgr</a:t>
            </a:r>
            <a:r>
              <a:rPr lang="en-US" dirty="0" smtClean="0">
                <a:latin typeface="DevLys 010" pitchFamily="2" charset="0"/>
              </a:rPr>
              <a:t> </a:t>
            </a:r>
            <a:r>
              <a:rPr lang="en-US" dirty="0" err="1" smtClean="0">
                <a:latin typeface="DevLys 010" pitchFamily="2" charset="0"/>
              </a:rPr>
              <a:t>jax</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fçUV</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tk;sxkA</a:t>
            </a:r>
            <a:r>
              <a:rPr lang="en-US" dirty="0" smtClean="0">
                <a:latin typeface="DevLys 010" pitchFamily="2" charset="0"/>
              </a:rPr>
              <a:t> </a:t>
            </a:r>
            <a:r>
              <a:rPr lang="en-US" dirty="0" err="1" smtClean="0">
                <a:latin typeface="DevLys 010" pitchFamily="2" charset="0"/>
              </a:rPr>
              <a:t>vk;ksx</a:t>
            </a:r>
            <a:r>
              <a:rPr lang="en-US" dirty="0" smtClean="0">
                <a:latin typeface="DevLys 010" pitchFamily="2" charset="0"/>
              </a:rPr>
              <a:t> dh </a:t>
            </a:r>
            <a:r>
              <a:rPr lang="en-US" dirty="0" err="1" smtClean="0">
                <a:latin typeface="DevLys 010" pitchFamily="2" charset="0"/>
              </a:rPr>
              <a:t>vuqefr</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cxSj</a:t>
            </a:r>
            <a:r>
              <a:rPr lang="en-US" dirty="0" smtClean="0">
                <a:latin typeface="DevLys 010" pitchFamily="2" charset="0"/>
              </a:rPr>
              <a:t> </a:t>
            </a:r>
            <a:r>
              <a:rPr lang="en-US" dirty="0" err="1" smtClean="0">
                <a:latin typeface="DevLys 010" pitchFamily="2" charset="0"/>
              </a:rPr>
              <a:t>vU</a:t>
            </a:r>
            <a:r>
              <a:rPr lang="en-US" dirty="0" smtClean="0">
                <a:latin typeface="DevLys 010" pitchFamily="2" charset="0"/>
              </a:rPr>
              <a:t>; </a:t>
            </a:r>
            <a:r>
              <a:rPr lang="en-US" dirty="0" err="1" smtClean="0">
                <a:latin typeface="DevLys 010" pitchFamily="2" charset="0"/>
              </a:rPr>
              <a:t>fdlh</a:t>
            </a:r>
            <a:r>
              <a:rPr lang="en-US" dirty="0" smtClean="0">
                <a:latin typeface="DevLys 010" pitchFamily="2" charset="0"/>
              </a:rPr>
              <a:t> </a:t>
            </a:r>
            <a:r>
              <a:rPr lang="en-US" dirty="0" err="1" smtClean="0">
                <a:latin typeface="DevLys 010" pitchFamily="2" charset="0"/>
              </a:rPr>
              <a:t>Hkh</a:t>
            </a:r>
            <a:r>
              <a:rPr lang="en-US" dirty="0" smtClean="0">
                <a:latin typeface="DevLys 010" pitchFamily="2" charset="0"/>
              </a:rPr>
              <a:t> </a:t>
            </a:r>
            <a:r>
              <a:rPr lang="en-US" dirty="0" err="1" smtClean="0">
                <a:latin typeface="DevLys 010" pitchFamily="2" charset="0"/>
              </a:rPr>
              <a:t>çdkj</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çek.ki= </a:t>
            </a:r>
            <a:r>
              <a:rPr lang="en-US" dirty="0" err="1" smtClean="0">
                <a:latin typeface="DevLys 010" pitchFamily="2" charset="0"/>
              </a:rPr>
              <a:t>tkjh</a:t>
            </a:r>
            <a:r>
              <a:rPr lang="en-US" dirty="0" smtClean="0">
                <a:latin typeface="DevLys 010" pitchFamily="2" charset="0"/>
              </a:rPr>
              <a:t> </a:t>
            </a:r>
            <a:r>
              <a:rPr lang="en-US" dirty="0" err="1" smtClean="0">
                <a:latin typeface="DevLys 010" pitchFamily="2" charset="0"/>
              </a:rPr>
              <a:t>ugha</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t>
            </a:r>
            <a:r>
              <a:rPr lang="en-US" dirty="0" err="1" smtClean="0">
                <a:latin typeface="DevLys 010" pitchFamily="2" charset="0"/>
              </a:rPr>
              <a:t>ldsxk</a:t>
            </a:r>
            <a:r>
              <a:rPr lang="en-US" dirty="0" smtClean="0">
                <a:latin typeface="DevLys 010" pitchFamily="2" charset="0"/>
              </a:rPr>
              <a:t> </a:t>
            </a:r>
          </a:p>
          <a:p>
            <a:pPr algn="just"/>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960437"/>
            <a:ext cx="8077200" cy="5668963"/>
          </a:xfrm>
        </p:spPr>
        <p:txBody>
          <a:bodyPr>
            <a:normAutofit lnSpcReduction="10000"/>
          </a:bodyPr>
          <a:lstStyle/>
          <a:p>
            <a:pPr lvl="0" algn="ctr">
              <a:buNone/>
            </a:pPr>
            <a:r>
              <a:rPr lang="en-US" sz="4300" b="1" dirty="0" err="1" smtClean="0">
                <a:solidFill>
                  <a:srgbClr val="0070C0"/>
                </a:solidFill>
                <a:latin typeface="DevLys 010" pitchFamily="2" charset="0"/>
              </a:rPr>
              <a:t>fuokZpu</a:t>
            </a:r>
            <a:r>
              <a:rPr lang="en-US" sz="4300" b="1" dirty="0" smtClean="0">
                <a:solidFill>
                  <a:srgbClr val="0070C0"/>
                </a:solidFill>
                <a:latin typeface="DevLys 010" pitchFamily="2" charset="0"/>
              </a:rPr>
              <a:t> </a:t>
            </a:r>
            <a:r>
              <a:rPr lang="en-US" sz="4300" b="1" dirty="0" err="1" smtClean="0">
                <a:solidFill>
                  <a:srgbClr val="0070C0"/>
                </a:solidFill>
                <a:latin typeface="DevLys 010" pitchFamily="2" charset="0"/>
              </a:rPr>
              <a:t>i'pkr</a:t>
            </a:r>
            <a:r>
              <a:rPr lang="en-US" sz="4300" b="1" dirty="0" smtClean="0">
                <a:solidFill>
                  <a:srgbClr val="0070C0"/>
                </a:solidFill>
                <a:latin typeface="DevLys 010" pitchFamily="2" charset="0"/>
              </a:rPr>
              <a:t> </a:t>
            </a:r>
            <a:r>
              <a:rPr lang="en-US" sz="4300" b="1" dirty="0" err="1" smtClean="0">
                <a:solidFill>
                  <a:srgbClr val="0070C0"/>
                </a:solidFill>
                <a:latin typeface="DevLys 010" pitchFamily="2" charset="0"/>
              </a:rPr>
              <a:t>vU</a:t>
            </a:r>
            <a:r>
              <a:rPr lang="en-US" sz="4300" b="1" dirty="0" smtClean="0">
                <a:solidFill>
                  <a:srgbClr val="0070C0"/>
                </a:solidFill>
                <a:latin typeface="DevLys 010" pitchFamily="2" charset="0"/>
              </a:rPr>
              <a:t>; </a:t>
            </a:r>
            <a:r>
              <a:rPr lang="en-US" sz="4300" b="1" dirty="0" err="1" smtClean="0">
                <a:solidFill>
                  <a:srgbClr val="0070C0"/>
                </a:solidFill>
                <a:latin typeface="DevLys 010" pitchFamily="2" charset="0"/>
              </a:rPr>
              <a:t>vuqorhZ</a:t>
            </a:r>
            <a:r>
              <a:rPr lang="en-US" sz="4300" b="1" dirty="0" smtClean="0">
                <a:solidFill>
                  <a:srgbClr val="0070C0"/>
                </a:solidFill>
                <a:latin typeface="DevLys 010" pitchFamily="2" charset="0"/>
              </a:rPr>
              <a:t> </a:t>
            </a:r>
            <a:r>
              <a:rPr lang="en-US" sz="4300" b="1" dirty="0" err="1" smtClean="0">
                <a:solidFill>
                  <a:srgbClr val="0070C0"/>
                </a:solidFill>
                <a:latin typeface="DevLys 010" pitchFamily="2" charset="0"/>
              </a:rPr>
              <a:t>dk;Zokfg;k</a:t>
            </a:r>
            <a:r>
              <a:rPr lang="en-US" sz="4300" b="1" dirty="0" smtClean="0">
                <a:solidFill>
                  <a:srgbClr val="0070C0"/>
                </a:solidFill>
                <a:latin typeface="DevLys 010" pitchFamily="2" charset="0"/>
              </a:rPr>
              <a:t>¡ </a:t>
            </a:r>
            <a:endParaRPr lang="en-US" sz="4300" dirty="0" smtClean="0">
              <a:solidFill>
                <a:srgbClr val="0070C0"/>
              </a:solidFill>
              <a:latin typeface="DevLys 010" pitchFamily="2" charset="0"/>
            </a:endParaRPr>
          </a:p>
          <a:p>
            <a:pPr lvl="0" algn="just">
              <a:buNone/>
            </a:pPr>
            <a:r>
              <a:rPr lang="en-US" dirty="0" smtClean="0">
                <a:latin typeface="DevLys 010" pitchFamily="2" charset="0"/>
              </a:rPr>
              <a:t>  </a:t>
            </a:r>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rFkk</a:t>
            </a:r>
            <a:r>
              <a:rPr lang="en-US" dirty="0" smtClean="0">
                <a:latin typeface="DevLys 010" pitchFamily="2" charset="0"/>
              </a:rPr>
              <a:t> </a:t>
            </a:r>
            <a:r>
              <a:rPr lang="en-US" dirty="0" err="1" smtClean="0">
                <a:latin typeface="DevLys 010" pitchFamily="2" charset="0"/>
              </a:rPr>
              <a:t>tuin</a:t>
            </a:r>
            <a:r>
              <a:rPr lang="en-US" dirty="0" smtClean="0">
                <a:latin typeface="DevLys 010" pitchFamily="2" charset="0"/>
              </a:rPr>
              <a:t> </a:t>
            </a:r>
            <a:r>
              <a:rPr lang="en-US" dirty="0" err="1" smtClean="0">
                <a:latin typeface="DevLys 010" pitchFamily="2" charset="0"/>
              </a:rPr>
              <a:t>iapk;r</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v/;{</a:t>
            </a:r>
            <a:r>
              <a:rPr lang="en-US" dirty="0" err="1" smtClean="0">
                <a:latin typeface="DevLys 010" pitchFamily="2" charset="0"/>
              </a:rPr>
              <a:t>k@mik</a:t>
            </a:r>
            <a:r>
              <a:rPr lang="en-US" dirty="0" smtClean="0">
                <a:latin typeface="DevLys 010" pitchFamily="2" charset="0"/>
              </a:rPr>
              <a:t>/;{k ,</a:t>
            </a:r>
            <a:r>
              <a:rPr lang="en-US" dirty="0" err="1" smtClean="0">
                <a:latin typeface="DevLys 010" pitchFamily="2" charset="0"/>
              </a:rPr>
              <a:t>oa</a:t>
            </a:r>
            <a:r>
              <a:rPr lang="en-US" dirty="0" smtClean="0">
                <a:latin typeface="DevLys 010" pitchFamily="2" charset="0"/>
              </a:rPr>
              <a:t> mi </a:t>
            </a:r>
            <a:r>
              <a:rPr lang="en-US" dirty="0" err="1" smtClean="0">
                <a:latin typeface="DevLys 010" pitchFamily="2" charset="0"/>
              </a:rPr>
              <a:t>ljiap</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e/;</a:t>
            </a:r>
            <a:r>
              <a:rPr lang="en-US" dirty="0" err="1" smtClean="0">
                <a:latin typeface="DevLys 010" pitchFamily="2" charset="0"/>
              </a:rPr>
              <a:t>çns'k</a:t>
            </a:r>
            <a:r>
              <a:rPr lang="en-US" dirty="0" smtClean="0">
                <a:latin typeface="DevLys 010" pitchFamily="2" charset="0"/>
              </a:rPr>
              <a:t> </a:t>
            </a:r>
            <a:r>
              <a:rPr lang="en-US" dirty="0" err="1" smtClean="0">
                <a:latin typeface="DevLys 010" pitchFamily="2" charset="0"/>
              </a:rPr>
              <a:t>iapk;r</a:t>
            </a:r>
            <a:r>
              <a:rPr lang="en-US" dirty="0" smtClean="0">
                <a:latin typeface="DevLys 010" pitchFamily="2" charset="0"/>
              </a:rPr>
              <a:t> </a:t>
            </a:r>
            <a:r>
              <a:rPr lang="en-US" dirty="0" err="1" smtClean="0">
                <a:latin typeface="DevLys 010" pitchFamily="2" charset="0"/>
              </a:rPr>
              <a:t>jkt</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kfu;e</a:t>
            </a:r>
            <a:r>
              <a:rPr lang="en-US" dirty="0" smtClean="0">
                <a:latin typeface="DevLys 010" pitchFamily="2" charset="0"/>
              </a:rPr>
              <a:t>] 1993 dh /kkjk&amp;17] 25 </a:t>
            </a:r>
            <a:r>
              <a:rPr lang="en-US" dirty="0" err="1" smtClean="0">
                <a:latin typeface="DevLys 010" pitchFamily="2" charset="0"/>
              </a:rPr>
              <a:t>rFkk</a:t>
            </a:r>
            <a:r>
              <a:rPr lang="en-US" dirty="0" smtClean="0">
                <a:latin typeface="DevLys 010" pitchFamily="2" charset="0"/>
              </a:rPr>
              <a:t> 32 ,</a:t>
            </a:r>
            <a:r>
              <a:rPr lang="en-US" dirty="0" err="1" smtClean="0">
                <a:latin typeface="DevLys 010" pitchFamily="2" charset="0"/>
              </a:rPr>
              <a:t>oa</a:t>
            </a:r>
            <a:r>
              <a:rPr lang="en-US" dirty="0" smtClean="0">
                <a:latin typeface="DevLys 010" pitchFamily="2" charset="0"/>
              </a:rPr>
              <a:t> e/;</a:t>
            </a:r>
            <a:r>
              <a:rPr lang="en-US" dirty="0" err="1" smtClean="0">
                <a:latin typeface="DevLys 010" pitchFamily="2" charset="0"/>
              </a:rPr>
              <a:t>çns'k</a:t>
            </a:r>
            <a:r>
              <a:rPr lang="en-US" dirty="0" smtClean="0">
                <a:latin typeface="DevLys 010" pitchFamily="2" charset="0"/>
              </a:rPr>
              <a:t> </a:t>
            </a:r>
            <a:r>
              <a:rPr lang="en-US" dirty="0" err="1" smtClean="0">
                <a:latin typeface="DevLys 010" pitchFamily="2" charset="0"/>
              </a:rPr>
              <a:t>iapk;r</a:t>
            </a:r>
            <a:r>
              <a:rPr lang="en-US" dirty="0" smtClean="0">
                <a:latin typeface="DevLys 010" pitchFamily="2" charset="0"/>
              </a:rPr>
              <a:t> ¼mi </a:t>
            </a:r>
            <a:r>
              <a:rPr lang="en-US" dirty="0" err="1" smtClean="0">
                <a:latin typeface="DevLys 010" pitchFamily="2" charset="0"/>
              </a:rPr>
              <a:t>ljiap</a:t>
            </a:r>
            <a:r>
              <a:rPr lang="en-US" dirty="0" smtClean="0">
                <a:latin typeface="DevLys 010" pitchFamily="2" charset="0"/>
              </a:rPr>
              <a:t>] v/;{k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mik</a:t>
            </a:r>
            <a:r>
              <a:rPr lang="en-US" dirty="0" smtClean="0">
                <a:latin typeface="DevLys 010" pitchFamily="2" charset="0"/>
              </a:rPr>
              <a:t>/;{k½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fu;e</a:t>
            </a:r>
            <a:r>
              <a:rPr lang="en-US" dirty="0" smtClean="0">
                <a:latin typeface="DevLys 010" pitchFamily="2" charset="0"/>
              </a:rPr>
              <a:t>] 1995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rgr</a:t>
            </a:r>
            <a:r>
              <a:rPr lang="en-US" dirty="0" smtClean="0">
                <a:latin typeface="DevLys 010" pitchFamily="2" charset="0"/>
              </a:rPr>
              <a:t>~ </a:t>
            </a:r>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tuin</a:t>
            </a:r>
            <a:r>
              <a:rPr lang="en-US" dirty="0" smtClean="0">
                <a:latin typeface="DevLys 010" pitchFamily="2" charset="0"/>
              </a:rPr>
              <a:t> </a:t>
            </a:r>
            <a:r>
              <a:rPr lang="en-US" dirty="0" err="1" smtClean="0">
                <a:latin typeface="DevLys 010" pitchFamily="2" charset="0"/>
              </a:rPr>
              <a:t>iapk;r</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v/;{k </a:t>
            </a:r>
            <a:r>
              <a:rPr lang="en-US" dirty="0" err="1" smtClean="0">
                <a:latin typeface="DevLys 010" pitchFamily="2" charset="0"/>
              </a:rPr>
              <a:t>rFkk</a:t>
            </a:r>
            <a:r>
              <a:rPr lang="en-US" dirty="0" smtClean="0">
                <a:latin typeface="DevLys 010" pitchFamily="2" charset="0"/>
              </a:rPr>
              <a:t> </a:t>
            </a:r>
            <a:r>
              <a:rPr lang="en-US" dirty="0" err="1" smtClean="0">
                <a:latin typeface="DevLys 010" pitchFamily="2" charset="0"/>
              </a:rPr>
              <a:t>mik</a:t>
            </a:r>
            <a:r>
              <a:rPr lang="en-US" dirty="0" smtClean="0">
                <a:latin typeface="DevLys 010" pitchFamily="2" charset="0"/>
              </a:rPr>
              <a:t>/;{k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xzke</a:t>
            </a:r>
            <a:r>
              <a:rPr lang="en-US" dirty="0" smtClean="0">
                <a:latin typeface="DevLys 010" pitchFamily="2" charset="0"/>
              </a:rPr>
              <a:t> </a:t>
            </a:r>
            <a:r>
              <a:rPr lang="en-US" dirty="0" err="1" smtClean="0">
                <a:latin typeface="DevLys 010" pitchFamily="2" charset="0"/>
              </a:rPr>
              <a:t>iapk;r</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mi </a:t>
            </a:r>
            <a:r>
              <a:rPr lang="en-US" dirty="0" err="1" smtClean="0">
                <a:latin typeface="DevLys 010" pitchFamily="2" charset="0"/>
              </a:rPr>
              <a:t>ljiap</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jkT</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vk;ksx</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fu;qä</a:t>
            </a:r>
            <a:r>
              <a:rPr lang="en-US" dirty="0" smtClean="0">
                <a:latin typeface="DevLys 010" pitchFamily="2" charset="0"/>
              </a:rPr>
              <a:t> l{</a:t>
            </a:r>
            <a:r>
              <a:rPr lang="en-US" dirty="0" err="1" smtClean="0">
                <a:latin typeface="DevLys 010" pitchFamily="2" charset="0"/>
              </a:rPr>
              <a:t>ke</a:t>
            </a:r>
            <a:r>
              <a:rPr lang="en-US" dirty="0" smtClean="0">
                <a:latin typeface="DevLys 010" pitchFamily="2" charset="0"/>
              </a:rPr>
              <a:t> </a:t>
            </a:r>
            <a:r>
              <a:rPr lang="en-US" dirty="0" err="1" smtClean="0">
                <a:latin typeface="DevLys 010" pitchFamily="2" charset="0"/>
              </a:rPr>
              <a:t>çkf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djk;k</a:t>
            </a:r>
            <a:r>
              <a:rPr lang="en-US" dirty="0" smtClean="0">
                <a:latin typeface="DevLys 010" pitchFamily="2" charset="0"/>
              </a:rPr>
              <a:t> </a:t>
            </a:r>
            <a:r>
              <a:rPr lang="en-US" dirty="0" err="1" smtClean="0">
                <a:latin typeface="DevLys 010" pitchFamily="2" charset="0"/>
              </a:rPr>
              <a:t>tkrk</a:t>
            </a:r>
            <a:r>
              <a:rPr lang="en-US" dirty="0" smtClean="0">
                <a:latin typeface="DevLys 010" pitchFamily="2" charset="0"/>
              </a:rPr>
              <a:t> </a:t>
            </a:r>
            <a:r>
              <a:rPr lang="en-US" dirty="0" err="1" smtClean="0">
                <a:latin typeface="DevLys 010" pitchFamily="2" charset="0"/>
              </a:rPr>
              <a:t>gSA</a:t>
            </a:r>
            <a:r>
              <a:rPr lang="en-US" dirty="0" smtClean="0">
                <a:latin typeface="DevLys 010" pitchFamily="2" charset="0"/>
              </a:rPr>
              <a:t> </a:t>
            </a:r>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i'pkr</a:t>
            </a:r>
            <a:r>
              <a:rPr lang="en-US" dirty="0" smtClean="0">
                <a:latin typeface="DevLys 010" pitchFamily="2" charset="0"/>
              </a:rPr>
              <a:t> </a:t>
            </a:r>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rFkk</a:t>
            </a:r>
            <a:r>
              <a:rPr lang="en-US" dirty="0" smtClean="0">
                <a:latin typeface="DevLys 010" pitchFamily="2" charset="0"/>
              </a:rPr>
              <a:t> </a:t>
            </a:r>
            <a:r>
              <a:rPr lang="en-US" dirty="0" err="1" smtClean="0">
                <a:latin typeface="DevLys 010" pitchFamily="2" charset="0"/>
              </a:rPr>
              <a:t>tuin</a:t>
            </a:r>
            <a:r>
              <a:rPr lang="en-US" dirty="0" smtClean="0">
                <a:latin typeface="DevLys 010" pitchFamily="2" charset="0"/>
              </a:rPr>
              <a:t> </a:t>
            </a:r>
            <a:r>
              <a:rPr lang="en-US" dirty="0" err="1" smtClean="0">
                <a:latin typeface="DevLys 010" pitchFamily="2" charset="0"/>
              </a:rPr>
              <a:t>iapk;r</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v/;{k </a:t>
            </a:r>
            <a:r>
              <a:rPr lang="en-US" dirty="0" err="1" smtClean="0">
                <a:latin typeface="DevLys 010" pitchFamily="2" charset="0"/>
              </a:rPr>
              <a:t>rFkk</a:t>
            </a:r>
            <a:r>
              <a:rPr lang="en-US" dirty="0" smtClean="0">
                <a:latin typeface="DevLys 010" pitchFamily="2" charset="0"/>
              </a:rPr>
              <a:t> </a:t>
            </a:r>
            <a:r>
              <a:rPr lang="en-US" dirty="0" err="1" smtClean="0">
                <a:latin typeface="DevLys 010" pitchFamily="2" charset="0"/>
              </a:rPr>
              <a:t>mik</a:t>
            </a:r>
            <a:r>
              <a:rPr lang="en-US" dirty="0" smtClean="0">
                <a:latin typeface="DevLys 010" pitchFamily="2" charset="0"/>
              </a:rPr>
              <a:t>/;{k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xzke</a:t>
            </a:r>
            <a:r>
              <a:rPr lang="en-US" dirty="0" smtClean="0">
                <a:latin typeface="DevLys 010" pitchFamily="2" charset="0"/>
              </a:rPr>
              <a:t> </a:t>
            </a:r>
            <a:r>
              <a:rPr lang="en-US" dirty="0" err="1" smtClean="0">
                <a:latin typeface="DevLys 010" pitchFamily="2" charset="0"/>
              </a:rPr>
              <a:t>iapk;r</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mi </a:t>
            </a:r>
            <a:r>
              <a:rPr lang="en-US" dirty="0" err="1" smtClean="0">
                <a:latin typeface="DevLys 010" pitchFamily="2" charset="0"/>
              </a:rPr>
              <a:t>ljiap</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ukeksa</a:t>
            </a:r>
            <a:r>
              <a:rPr lang="en-US" dirty="0" smtClean="0">
                <a:latin typeface="DevLys 010" pitchFamily="2" charset="0"/>
              </a:rPr>
              <a:t> dh </a:t>
            </a:r>
            <a:r>
              <a:rPr lang="en-US" dirty="0" err="1" smtClean="0">
                <a:latin typeface="DevLys 010" pitchFamily="2" charset="0"/>
              </a:rPr>
              <a:t>çfof"V</a:t>
            </a:r>
            <a:r>
              <a:rPr lang="en-US" dirty="0" smtClean="0">
                <a:latin typeface="DevLys 010" pitchFamily="2" charset="0"/>
              </a:rPr>
              <a:t> </a:t>
            </a:r>
            <a:r>
              <a:rPr lang="en-US" sz="2400" dirty="0" smtClean="0">
                <a:latin typeface="Calibri" pitchFamily="34" charset="0"/>
                <a:cs typeface="Calibri" pitchFamily="34" charset="0"/>
              </a:rPr>
              <a:t>IEMS</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fu/</a:t>
            </a:r>
            <a:r>
              <a:rPr lang="en-US" dirty="0" err="1" smtClean="0">
                <a:latin typeface="DevLys 010" pitchFamily="2" charset="0"/>
              </a:rPr>
              <a:t>kkZfjr</a:t>
            </a:r>
            <a:r>
              <a:rPr lang="en-US" dirty="0" smtClean="0">
                <a:latin typeface="DevLys 010" pitchFamily="2" charset="0"/>
              </a:rPr>
              <a:t> </a:t>
            </a:r>
            <a:r>
              <a:rPr lang="en-US" dirty="0" err="1" smtClean="0">
                <a:latin typeface="DevLys 010" pitchFamily="2" charset="0"/>
              </a:rPr>
              <a:t>fo.Mks</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tkdj</a:t>
            </a:r>
            <a:r>
              <a:rPr lang="en-US" dirty="0" smtClean="0">
                <a:latin typeface="DevLys 010" pitchFamily="2" charset="0"/>
              </a:rPr>
              <a:t> </a:t>
            </a:r>
            <a:r>
              <a:rPr lang="en-US" dirty="0" err="1" smtClean="0">
                <a:latin typeface="DevLys 010" pitchFamily="2" charset="0"/>
              </a:rPr>
              <a:t>djuk</a:t>
            </a:r>
            <a:r>
              <a:rPr lang="en-US" dirty="0" smtClean="0">
                <a:latin typeface="DevLys 010" pitchFamily="2" charset="0"/>
              </a:rPr>
              <a:t> </a:t>
            </a:r>
            <a:r>
              <a:rPr lang="en-US" dirty="0" err="1" smtClean="0">
                <a:latin typeface="DevLys 010" pitchFamily="2" charset="0"/>
              </a:rPr>
              <a:t>gksxhA</a:t>
            </a:r>
            <a:r>
              <a:rPr lang="en-US" dirty="0" smtClean="0">
                <a:latin typeface="DevLys 010" pitchFamily="2" charset="0"/>
              </a:rPr>
              <a:t> </a:t>
            </a:r>
          </a:p>
          <a:p>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960437"/>
            <a:ext cx="8077200" cy="5668963"/>
          </a:xfrm>
        </p:spPr>
        <p:txBody>
          <a:bodyPr>
            <a:normAutofit/>
          </a:bodyPr>
          <a:lstStyle/>
          <a:p>
            <a:pPr lvl="0" algn="ctr">
              <a:buNone/>
            </a:pPr>
            <a:r>
              <a:rPr lang="en-US" sz="4300" b="1" dirty="0" err="1" smtClean="0">
                <a:solidFill>
                  <a:srgbClr val="0070C0"/>
                </a:solidFill>
                <a:latin typeface="DevLys 010" pitchFamily="2" charset="0"/>
              </a:rPr>
              <a:t>fuokZpu</a:t>
            </a:r>
            <a:r>
              <a:rPr lang="en-US" sz="4300" b="1" dirty="0" smtClean="0">
                <a:solidFill>
                  <a:srgbClr val="0070C0"/>
                </a:solidFill>
                <a:latin typeface="DevLys 010" pitchFamily="2" charset="0"/>
              </a:rPr>
              <a:t> </a:t>
            </a:r>
            <a:r>
              <a:rPr lang="en-US" sz="4300" b="1" dirty="0" err="1" smtClean="0">
                <a:solidFill>
                  <a:srgbClr val="0070C0"/>
                </a:solidFill>
                <a:latin typeface="DevLys 010" pitchFamily="2" charset="0"/>
              </a:rPr>
              <a:t>i'pkr</a:t>
            </a:r>
            <a:r>
              <a:rPr lang="en-US" sz="4300" b="1" dirty="0" smtClean="0">
                <a:solidFill>
                  <a:srgbClr val="0070C0"/>
                </a:solidFill>
                <a:latin typeface="DevLys 010" pitchFamily="2" charset="0"/>
              </a:rPr>
              <a:t> </a:t>
            </a:r>
            <a:r>
              <a:rPr lang="en-US" sz="4300" b="1" dirty="0" err="1" smtClean="0">
                <a:solidFill>
                  <a:srgbClr val="0070C0"/>
                </a:solidFill>
                <a:latin typeface="DevLys 010" pitchFamily="2" charset="0"/>
              </a:rPr>
              <a:t>vU</a:t>
            </a:r>
            <a:r>
              <a:rPr lang="en-US" sz="4300" b="1" dirty="0" smtClean="0">
                <a:solidFill>
                  <a:srgbClr val="0070C0"/>
                </a:solidFill>
                <a:latin typeface="DevLys 010" pitchFamily="2" charset="0"/>
              </a:rPr>
              <a:t>; </a:t>
            </a:r>
            <a:r>
              <a:rPr lang="en-US" sz="4300" b="1" dirty="0" err="1" smtClean="0">
                <a:solidFill>
                  <a:srgbClr val="0070C0"/>
                </a:solidFill>
                <a:latin typeface="DevLys 010" pitchFamily="2" charset="0"/>
              </a:rPr>
              <a:t>vuqorhZ</a:t>
            </a:r>
            <a:r>
              <a:rPr lang="en-US" sz="4300" b="1" dirty="0" smtClean="0">
                <a:solidFill>
                  <a:srgbClr val="0070C0"/>
                </a:solidFill>
                <a:latin typeface="DevLys 010" pitchFamily="2" charset="0"/>
              </a:rPr>
              <a:t> </a:t>
            </a:r>
            <a:r>
              <a:rPr lang="en-US" sz="4300" b="1" dirty="0" err="1" smtClean="0">
                <a:solidFill>
                  <a:srgbClr val="0070C0"/>
                </a:solidFill>
                <a:latin typeface="DevLys 010" pitchFamily="2" charset="0"/>
              </a:rPr>
              <a:t>dk;Zokfg;k</a:t>
            </a:r>
            <a:r>
              <a:rPr lang="en-US" sz="4300" b="1" dirty="0" smtClean="0">
                <a:solidFill>
                  <a:srgbClr val="0070C0"/>
                </a:solidFill>
                <a:latin typeface="DevLys 010" pitchFamily="2" charset="0"/>
              </a:rPr>
              <a:t>¡</a:t>
            </a:r>
            <a:endParaRPr lang="en-US" sz="4300" dirty="0" smtClean="0">
              <a:solidFill>
                <a:srgbClr val="0070C0"/>
              </a:solidFill>
              <a:latin typeface="DevLys 010" pitchFamily="2" charset="0"/>
            </a:endParaRPr>
          </a:p>
          <a:p>
            <a:pPr algn="just">
              <a:buNone/>
            </a:pPr>
            <a:r>
              <a:rPr lang="en-US" dirty="0" smtClean="0">
                <a:latin typeface="DevLys 010" pitchFamily="2" charset="0"/>
              </a:rPr>
              <a:t>  </a:t>
            </a:r>
            <a:r>
              <a:rPr lang="en-US" dirty="0" err="1" smtClean="0">
                <a:latin typeface="DevLys 010" pitchFamily="2" charset="0"/>
              </a:rPr>
              <a:t>uxj</a:t>
            </a:r>
            <a:r>
              <a:rPr lang="en-US" dirty="0" smtClean="0">
                <a:latin typeface="DevLys 010" pitchFamily="2" charset="0"/>
              </a:rPr>
              <a:t> </a:t>
            </a:r>
            <a:r>
              <a:rPr lang="en-US" dirty="0" err="1" smtClean="0">
                <a:latin typeface="DevLys 010" pitchFamily="2" charset="0"/>
              </a:rPr>
              <a:t>ikfyd</a:t>
            </a:r>
            <a:r>
              <a:rPr lang="en-US" dirty="0" smtClean="0">
                <a:latin typeface="DevLys 010" pitchFamily="2" charset="0"/>
              </a:rPr>
              <a:t> </a:t>
            </a:r>
            <a:r>
              <a:rPr lang="en-US" dirty="0" err="1" smtClean="0">
                <a:latin typeface="DevLys 010" pitchFamily="2" charset="0"/>
              </a:rPr>
              <a:t>fuxe</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v/;{k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uxj</a:t>
            </a:r>
            <a:r>
              <a:rPr lang="en-US" dirty="0" smtClean="0">
                <a:latin typeface="DevLys 010" pitchFamily="2" charset="0"/>
              </a:rPr>
              <a:t> </a:t>
            </a:r>
            <a:r>
              <a:rPr lang="en-US" dirty="0" err="1" smtClean="0">
                <a:latin typeface="DevLys 010" pitchFamily="2" charset="0"/>
              </a:rPr>
              <a:t>ikfydk</a:t>
            </a:r>
            <a:r>
              <a:rPr lang="en-US" dirty="0" smtClean="0">
                <a:latin typeface="DevLys 010" pitchFamily="2" charset="0"/>
              </a:rPr>
              <a:t> </a:t>
            </a:r>
            <a:r>
              <a:rPr lang="en-US" dirty="0" err="1" smtClean="0">
                <a:latin typeface="DevLys 010" pitchFamily="2" charset="0"/>
              </a:rPr>
              <a:t>rFkk</a:t>
            </a:r>
            <a:r>
              <a:rPr lang="en-US" dirty="0" smtClean="0">
                <a:latin typeface="DevLys 010" pitchFamily="2" charset="0"/>
              </a:rPr>
              <a:t> </a:t>
            </a:r>
            <a:r>
              <a:rPr lang="en-US" dirty="0" err="1" smtClean="0">
                <a:latin typeface="DevLys 010" pitchFamily="2" charset="0"/>
              </a:rPr>
              <a:t>uxj</a:t>
            </a:r>
            <a:r>
              <a:rPr lang="en-US" dirty="0" smtClean="0">
                <a:latin typeface="DevLys 010" pitchFamily="2" charset="0"/>
              </a:rPr>
              <a:t> </a:t>
            </a:r>
            <a:r>
              <a:rPr lang="en-US" dirty="0" err="1" smtClean="0">
                <a:latin typeface="DevLys 010" pitchFamily="2" charset="0"/>
              </a:rPr>
              <a:t>ifj"kn</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mik</a:t>
            </a:r>
            <a:r>
              <a:rPr lang="en-US" dirty="0" smtClean="0">
                <a:latin typeface="DevLys 010" pitchFamily="2" charset="0"/>
              </a:rPr>
              <a:t>/;{k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vke</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i'pkr</a:t>
            </a:r>
            <a:r>
              <a:rPr lang="en-US" dirty="0" smtClean="0">
                <a:latin typeface="DevLys 010" pitchFamily="2" charset="0"/>
              </a:rPr>
              <a:t> </a:t>
            </a:r>
            <a:r>
              <a:rPr lang="en-US" dirty="0" err="1" smtClean="0">
                <a:latin typeface="DevLys 010" pitchFamily="2" charset="0"/>
              </a:rPr>
              <a:t>uxj</a:t>
            </a:r>
            <a:r>
              <a:rPr lang="en-US" dirty="0" smtClean="0">
                <a:latin typeface="DevLys 010" pitchFamily="2" charset="0"/>
              </a:rPr>
              <a:t> </a:t>
            </a:r>
            <a:r>
              <a:rPr lang="en-US" dirty="0" err="1" smtClean="0">
                <a:latin typeface="DevLys 010" pitchFamily="2" charset="0"/>
              </a:rPr>
              <a:t>ikfyd</a:t>
            </a:r>
            <a:r>
              <a:rPr lang="en-US" dirty="0" smtClean="0">
                <a:latin typeface="DevLys 010" pitchFamily="2" charset="0"/>
              </a:rPr>
              <a:t> </a:t>
            </a:r>
            <a:r>
              <a:rPr lang="en-US" dirty="0" err="1" smtClean="0">
                <a:latin typeface="DevLys 010" pitchFamily="2" charset="0"/>
              </a:rPr>
              <a:t>fuxe</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v/;{k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uxj</a:t>
            </a:r>
            <a:r>
              <a:rPr lang="en-US" dirty="0" smtClean="0">
                <a:latin typeface="DevLys 010" pitchFamily="2" charset="0"/>
              </a:rPr>
              <a:t> </a:t>
            </a:r>
            <a:r>
              <a:rPr lang="en-US" dirty="0" err="1" smtClean="0">
                <a:latin typeface="DevLys 010" pitchFamily="2" charset="0"/>
              </a:rPr>
              <a:t>ikfydk</a:t>
            </a:r>
            <a:r>
              <a:rPr lang="en-US" dirty="0" smtClean="0">
                <a:latin typeface="DevLys 010" pitchFamily="2" charset="0"/>
              </a:rPr>
              <a:t> </a:t>
            </a:r>
            <a:r>
              <a:rPr lang="en-US" dirty="0" err="1" smtClean="0">
                <a:latin typeface="DevLys 010" pitchFamily="2" charset="0"/>
              </a:rPr>
              <a:t>rFkk</a:t>
            </a:r>
            <a:r>
              <a:rPr lang="en-US" dirty="0" smtClean="0">
                <a:latin typeface="DevLys 010" pitchFamily="2" charset="0"/>
              </a:rPr>
              <a:t> </a:t>
            </a:r>
            <a:r>
              <a:rPr lang="en-US" dirty="0" err="1" smtClean="0">
                <a:latin typeface="DevLys 010" pitchFamily="2" charset="0"/>
              </a:rPr>
              <a:t>uxj</a:t>
            </a:r>
            <a:r>
              <a:rPr lang="en-US" dirty="0" smtClean="0">
                <a:latin typeface="DevLys 010" pitchFamily="2" charset="0"/>
              </a:rPr>
              <a:t> </a:t>
            </a:r>
            <a:r>
              <a:rPr lang="en-US" dirty="0" err="1" smtClean="0">
                <a:latin typeface="DevLys 010" pitchFamily="2" charset="0"/>
              </a:rPr>
              <a:t>ifj"kn</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mik</a:t>
            </a:r>
            <a:r>
              <a:rPr lang="en-US" dirty="0" smtClean="0">
                <a:latin typeface="DevLys 010" pitchFamily="2" charset="0"/>
              </a:rPr>
              <a:t>/;{k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jkT</a:t>
            </a:r>
            <a:r>
              <a:rPr lang="en-US" dirty="0" smtClean="0">
                <a:latin typeface="DevLys 010" pitchFamily="2" charset="0"/>
              </a:rPr>
              <a:t>; '</a:t>
            </a:r>
            <a:r>
              <a:rPr lang="en-US" dirty="0" err="1" smtClean="0">
                <a:latin typeface="DevLys 010" pitchFamily="2" charset="0"/>
              </a:rPr>
              <a:t>kklu</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djk;k</a:t>
            </a:r>
            <a:r>
              <a:rPr lang="en-US" dirty="0" smtClean="0">
                <a:latin typeface="DevLys 010" pitchFamily="2" charset="0"/>
              </a:rPr>
              <a:t> </a:t>
            </a:r>
            <a:r>
              <a:rPr lang="en-US" dirty="0" err="1" smtClean="0">
                <a:latin typeface="DevLys 010" pitchFamily="2" charset="0"/>
              </a:rPr>
              <a:t>tkrk</a:t>
            </a:r>
            <a:r>
              <a:rPr lang="en-US" dirty="0" smtClean="0">
                <a:latin typeface="DevLys 010" pitchFamily="2" charset="0"/>
              </a:rPr>
              <a:t> </a:t>
            </a:r>
            <a:r>
              <a:rPr lang="en-US" dirty="0" err="1" smtClean="0">
                <a:latin typeface="DevLys 010" pitchFamily="2" charset="0"/>
              </a:rPr>
              <a:t>gSA</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i'pkr</a:t>
            </a:r>
            <a:r>
              <a:rPr lang="en-US" dirty="0" smtClean="0">
                <a:latin typeface="DevLys 010" pitchFamily="2" charset="0"/>
              </a:rPr>
              <a:t> </a:t>
            </a:r>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uxj</a:t>
            </a:r>
            <a:r>
              <a:rPr lang="en-US" dirty="0" smtClean="0">
                <a:latin typeface="DevLys 010" pitchFamily="2" charset="0"/>
              </a:rPr>
              <a:t> </a:t>
            </a:r>
            <a:r>
              <a:rPr lang="en-US" dirty="0" err="1" smtClean="0">
                <a:latin typeface="DevLys 010" pitchFamily="2" charset="0"/>
              </a:rPr>
              <a:t>ikfyd</a:t>
            </a:r>
            <a:r>
              <a:rPr lang="en-US" dirty="0" smtClean="0">
                <a:latin typeface="DevLys 010" pitchFamily="2" charset="0"/>
              </a:rPr>
              <a:t> </a:t>
            </a:r>
            <a:r>
              <a:rPr lang="en-US" dirty="0" err="1" smtClean="0">
                <a:latin typeface="DevLys 010" pitchFamily="2" charset="0"/>
              </a:rPr>
              <a:t>fuxe</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v/;{k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uxj</a:t>
            </a:r>
            <a:r>
              <a:rPr lang="en-US" dirty="0" smtClean="0">
                <a:latin typeface="DevLys 010" pitchFamily="2" charset="0"/>
              </a:rPr>
              <a:t> </a:t>
            </a:r>
            <a:r>
              <a:rPr lang="en-US" dirty="0" err="1" smtClean="0">
                <a:latin typeface="DevLys 010" pitchFamily="2" charset="0"/>
              </a:rPr>
              <a:t>ikfydk</a:t>
            </a:r>
            <a:r>
              <a:rPr lang="en-US" dirty="0" smtClean="0">
                <a:latin typeface="DevLys 010" pitchFamily="2" charset="0"/>
              </a:rPr>
              <a:t> </a:t>
            </a:r>
            <a:r>
              <a:rPr lang="en-US" dirty="0" err="1" smtClean="0">
                <a:latin typeface="DevLys 010" pitchFamily="2" charset="0"/>
              </a:rPr>
              <a:t>rFkk</a:t>
            </a:r>
            <a:r>
              <a:rPr lang="en-US" dirty="0" smtClean="0">
                <a:latin typeface="DevLys 010" pitchFamily="2" charset="0"/>
              </a:rPr>
              <a:t> </a:t>
            </a:r>
            <a:r>
              <a:rPr lang="en-US" dirty="0" err="1" smtClean="0">
                <a:latin typeface="DevLys 010" pitchFamily="2" charset="0"/>
              </a:rPr>
              <a:t>uxj</a:t>
            </a:r>
            <a:r>
              <a:rPr lang="en-US" dirty="0" smtClean="0">
                <a:latin typeface="DevLys 010" pitchFamily="2" charset="0"/>
              </a:rPr>
              <a:t> </a:t>
            </a:r>
            <a:r>
              <a:rPr lang="en-US" dirty="0" err="1" smtClean="0">
                <a:latin typeface="DevLys 010" pitchFamily="2" charset="0"/>
              </a:rPr>
              <a:t>ifj"kn</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mik</a:t>
            </a:r>
            <a:r>
              <a:rPr lang="en-US" dirty="0" smtClean="0">
                <a:latin typeface="DevLys 010" pitchFamily="2" charset="0"/>
              </a:rPr>
              <a:t>/;{k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ukeksa</a:t>
            </a:r>
            <a:r>
              <a:rPr lang="en-US" dirty="0" smtClean="0">
                <a:latin typeface="DevLys 010" pitchFamily="2" charset="0"/>
              </a:rPr>
              <a:t> dh </a:t>
            </a:r>
            <a:r>
              <a:rPr lang="en-US" dirty="0" err="1" smtClean="0">
                <a:latin typeface="DevLys 010" pitchFamily="2" charset="0"/>
              </a:rPr>
              <a:t>çfof"V</a:t>
            </a:r>
            <a:r>
              <a:rPr lang="en-US" dirty="0" smtClean="0">
                <a:latin typeface="DevLys 010" pitchFamily="2" charset="0"/>
              </a:rPr>
              <a:t> </a:t>
            </a:r>
            <a:r>
              <a:rPr lang="en-US" sz="2800" dirty="0" smtClean="0">
                <a:latin typeface="Calibri" pitchFamily="34" charset="0"/>
                <a:cs typeface="Calibri" pitchFamily="34" charset="0"/>
              </a:rPr>
              <a:t>IEMS</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fu/</a:t>
            </a:r>
            <a:r>
              <a:rPr lang="en-US" dirty="0" err="1" smtClean="0">
                <a:latin typeface="DevLys 010" pitchFamily="2" charset="0"/>
              </a:rPr>
              <a:t>kkZfjr</a:t>
            </a:r>
            <a:r>
              <a:rPr lang="en-US" dirty="0" smtClean="0">
                <a:latin typeface="DevLys 010" pitchFamily="2" charset="0"/>
              </a:rPr>
              <a:t> </a:t>
            </a:r>
            <a:r>
              <a:rPr lang="en-US" dirty="0" err="1" smtClean="0">
                <a:latin typeface="DevLys 010" pitchFamily="2" charset="0"/>
              </a:rPr>
              <a:t>fo.Mks</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tkdj</a:t>
            </a:r>
            <a:r>
              <a:rPr lang="en-US" dirty="0" smtClean="0">
                <a:latin typeface="DevLys 010" pitchFamily="2" charset="0"/>
              </a:rPr>
              <a:t> </a:t>
            </a:r>
            <a:r>
              <a:rPr lang="en-US" dirty="0" err="1" smtClean="0">
                <a:latin typeface="DevLys 010" pitchFamily="2" charset="0"/>
              </a:rPr>
              <a:t>djuk</a:t>
            </a:r>
            <a:r>
              <a:rPr lang="en-US" dirty="0" smtClean="0">
                <a:latin typeface="DevLys 010" pitchFamily="2" charset="0"/>
              </a:rPr>
              <a:t> </a:t>
            </a:r>
            <a:r>
              <a:rPr lang="en-US" dirty="0" err="1" smtClean="0">
                <a:latin typeface="DevLys 010" pitchFamily="2" charset="0"/>
              </a:rPr>
              <a:t>gksxh</a:t>
            </a:r>
            <a:r>
              <a:rPr lang="en-US" dirty="0" smtClean="0">
                <a:latin typeface="DevLys 010" pitchFamily="2" charset="0"/>
              </a:rPr>
              <a:t> A</a:t>
            </a:r>
          </a:p>
          <a:p>
            <a:pPr lvl="0" algn="just">
              <a:buNone/>
            </a:pPr>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960437"/>
            <a:ext cx="8001000" cy="5592763"/>
          </a:xfrm>
        </p:spPr>
        <p:txBody>
          <a:bodyPr>
            <a:normAutofit/>
          </a:bodyPr>
          <a:lstStyle/>
          <a:p>
            <a:pPr lvl="0" algn="just">
              <a:buNone/>
            </a:pPr>
            <a:r>
              <a:rPr lang="en-US" dirty="0" smtClean="0">
                <a:latin typeface="DevLys 010" pitchFamily="2" charset="0"/>
              </a:rPr>
              <a:t>  </a:t>
            </a:r>
            <a:r>
              <a:rPr lang="en-US" dirty="0" err="1" smtClean="0">
                <a:latin typeface="DevLys 010" pitchFamily="2" charset="0"/>
              </a:rPr>
              <a:t>çfrHkwfr</a:t>
            </a:r>
            <a:r>
              <a:rPr lang="en-US" dirty="0" smtClean="0">
                <a:latin typeface="DevLys 010" pitchFamily="2" charset="0"/>
              </a:rPr>
              <a:t> fu{</a:t>
            </a:r>
            <a:r>
              <a:rPr lang="en-US" dirty="0" err="1" smtClean="0">
                <a:latin typeface="DevLys 010" pitchFamily="2" charset="0"/>
              </a:rPr>
              <a:t>ksi</a:t>
            </a:r>
            <a:r>
              <a:rPr lang="en-US" dirty="0" smtClean="0">
                <a:latin typeface="DevLys 010" pitchFamily="2" charset="0"/>
              </a:rPr>
              <a:t> dh </a:t>
            </a:r>
            <a:r>
              <a:rPr lang="en-US" dirty="0" err="1" smtClean="0">
                <a:latin typeface="DevLys 010" pitchFamily="2" charset="0"/>
              </a:rPr>
              <a:t>okilh</a:t>
            </a:r>
            <a:r>
              <a:rPr lang="en-US" dirty="0" smtClean="0">
                <a:latin typeface="DevLys 010" pitchFamily="2" charset="0"/>
              </a:rPr>
              <a:t> ;k </a:t>
            </a:r>
            <a:r>
              <a:rPr lang="en-US" dirty="0" err="1" smtClean="0">
                <a:latin typeface="DevLys 010" pitchFamily="2" charset="0"/>
              </a:rPr>
              <a:t>leigj.k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i'pkr</a:t>
            </a:r>
            <a:r>
              <a:rPr lang="en-US" dirty="0" smtClean="0">
                <a:latin typeface="DevLys 010" pitchFamily="2" charset="0"/>
              </a:rPr>
              <a:t> </a:t>
            </a:r>
            <a:r>
              <a:rPr lang="en-US" dirty="0" err="1" smtClean="0">
                <a:latin typeface="DevLys 010" pitchFamily="2" charset="0"/>
              </a:rPr>
              <a:t>vH;FkhZ</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çkIr</a:t>
            </a:r>
            <a:r>
              <a:rPr lang="en-US" dirty="0" smtClean="0">
                <a:latin typeface="DevLys 010" pitchFamily="2" charset="0"/>
              </a:rPr>
              <a:t> </a:t>
            </a:r>
            <a:r>
              <a:rPr lang="en-US" dirty="0" err="1" smtClean="0">
                <a:latin typeface="DevLys 010" pitchFamily="2" charset="0"/>
              </a:rPr>
              <a:t>erksa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vk</a:t>
            </a:r>
            <a:r>
              <a:rPr lang="en-US" dirty="0" smtClean="0">
                <a:latin typeface="DevLys 010" pitchFamily="2" charset="0"/>
              </a:rPr>
              <a:t>/</a:t>
            </a:r>
            <a:r>
              <a:rPr lang="en-US" dirty="0" err="1" smtClean="0">
                <a:latin typeface="DevLys 010" pitchFamily="2" charset="0"/>
              </a:rPr>
              <a:t>kkj</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mldh</a:t>
            </a:r>
            <a:r>
              <a:rPr lang="en-US" dirty="0" smtClean="0">
                <a:latin typeface="DevLys 010" pitchFamily="2" charset="0"/>
              </a:rPr>
              <a:t> </a:t>
            </a:r>
            <a:r>
              <a:rPr lang="en-US" dirty="0" err="1" smtClean="0">
                <a:latin typeface="DevLys 010" pitchFamily="2" charset="0"/>
              </a:rPr>
              <a:t>çfrHkwfr</a:t>
            </a:r>
            <a:r>
              <a:rPr lang="en-US" dirty="0" smtClean="0">
                <a:latin typeface="DevLys 010" pitchFamily="2" charset="0"/>
              </a:rPr>
              <a:t> fu{</a:t>
            </a:r>
            <a:r>
              <a:rPr lang="en-US" dirty="0" err="1" smtClean="0">
                <a:latin typeface="DevLys 010" pitchFamily="2" charset="0"/>
              </a:rPr>
              <a:t>ksi</a:t>
            </a:r>
            <a:r>
              <a:rPr lang="en-US" dirty="0" smtClean="0">
                <a:latin typeface="DevLys 010" pitchFamily="2" charset="0"/>
              </a:rPr>
              <a:t> dh </a:t>
            </a:r>
            <a:r>
              <a:rPr lang="en-US" dirty="0" err="1" smtClean="0">
                <a:latin typeface="DevLys 010" pitchFamily="2" charset="0"/>
              </a:rPr>
              <a:t>okilh</a:t>
            </a:r>
            <a:r>
              <a:rPr lang="en-US" dirty="0" smtClean="0">
                <a:latin typeface="DevLys 010" pitchFamily="2" charset="0"/>
              </a:rPr>
              <a:t> ;k </a:t>
            </a:r>
            <a:r>
              <a:rPr lang="en-US" dirty="0" err="1" smtClean="0">
                <a:latin typeface="DevLys 010" pitchFamily="2" charset="0"/>
              </a:rPr>
              <a:t>leigj.k</a:t>
            </a:r>
            <a:r>
              <a:rPr lang="en-US" dirty="0" smtClean="0">
                <a:latin typeface="DevLys 010" pitchFamily="2" charset="0"/>
              </a:rPr>
              <a:t> </a:t>
            </a:r>
            <a:r>
              <a:rPr lang="en-US" dirty="0" err="1" smtClean="0">
                <a:latin typeface="DevLys 010" pitchFamily="2" charset="0"/>
              </a:rPr>
              <a:t>djuk</a:t>
            </a:r>
            <a:r>
              <a:rPr lang="en-US" dirty="0" smtClean="0">
                <a:latin typeface="DevLys 010" pitchFamily="2" charset="0"/>
              </a:rPr>
              <a:t> </a:t>
            </a:r>
            <a:r>
              <a:rPr lang="en-US" dirty="0" err="1" smtClean="0">
                <a:latin typeface="DevLys 010" pitchFamily="2" charset="0"/>
              </a:rPr>
              <a:t>gksrk</a:t>
            </a:r>
            <a:r>
              <a:rPr lang="en-US" dirty="0" smtClean="0">
                <a:latin typeface="DevLys 010" pitchFamily="2" charset="0"/>
              </a:rPr>
              <a:t> </a:t>
            </a:r>
            <a:r>
              <a:rPr lang="en-US" dirty="0" err="1" smtClean="0">
                <a:latin typeface="DevLys 010" pitchFamily="2" charset="0"/>
              </a:rPr>
              <a:t>gSA</a:t>
            </a:r>
            <a:r>
              <a:rPr lang="en-US" dirty="0" smtClean="0">
                <a:latin typeface="DevLys 010" pitchFamily="2" charset="0"/>
              </a:rPr>
              <a:t> </a:t>
            </a:r>
            <a:r>
              <a:rPr lang="en-US" sz="2800" dirty="0" smtClean="0">
                <a:latin typeface="Calibri" pitchFamily="34" charset="0"/>
                <a:cs typeface="Calibri" pitchFamily="34" charset="0"/>
              </a:rPr>
              <a:t>IEMS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ek</a:t>
            </a:r>
            <a:r>
              <a:rPr lang="en-US" dirty="0" smtClean="0">
                <a:latin typeface="DevLys 010" pitchFamily="2" charset="0"/>
              </a:rPr>
              <a:t>/;e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ftu</a:t>
            </a:r>
            <a:r>
              <a:rPr lang="en-US" dirty="0" smtClean="0">
                <a:latin typeface="DevLys 010" pitchFamily="2" charset="0"/>
              </a:rPr>
              <a:t> </a:t>
            </a:r>
            <a:r>
              <a:rPr lang="en-US" dirty="0" err="1" smtClean="0">
                <a:latin typeface="DevLys 010" pitchFamily="2" charset="0"/>
              </a:rPr>
              <a:t>vH;fFkZ;ksa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çfrHkwfr</a:t>
            </a:r>
            <a:r>
              <a:rPr lang="en-US" dirty="0" smtClean="0">
                <a:latin typeface="DevLys 010" pitchFamily="2" charset="0"/>
              </a:rPr>
              <a:t> fu{</a:t>
            </a:r>
            <a:r>
              <a:rPr lang="en-US" dirty="0" err="1" smtClean="0">
                <a:latin typeface="DevLys 010" pitchFamily="2" charset="0"/>
              </a:rPr>
              <a:t>ksi</a:t>
            </a:r>
            <a:r>
              <a:rPr lang="en-US" dirty="0" smtClean="0">
                <a:latin typeface="DevLys 010" pitchFamily="2" charset="0"/>
              </a:rPr>
              <a:t> dh </a:t>
            </a:r>
            <a:r>
              <a:rPr lang="en-US" dirty="0" err="1" smtClean="0">
                <a:latin typeface="DevLys 010" pitchFamily="2" charset="0"/>
              </a:rPr>
              <a:t>okilh</a:t>
            </a:r>
            <a:r>
              <a:rPr lang="en-US" dirty="0" smtClean="0">
                <a:latin typeface="DevLys 010" pitchFamily="2" charset="0"/>
              </a:rPr>
              <a:t> </a:t>
            </a:r>
            <a:r>
              <a:rPr lang="en-US" dirty="0" err="1" smtClean="0">
                <a:latin typeface="DevLys 010" pitchFamily="2" charset="0"/>
              </a:rPr>
              <a:t>djuk</a:t>
            </a:r>
            <a:r>
              <a:rPr lang="en-US" dirty="0" smtClean="0">
                <a:latin typeface="DevLys 010" pitchFamily="2" charset="0"/>
              </a:rPr>
              <a:t> </a:t>
            </a:r>
            <a:r>
              <a:rPr lang="en-US" dirty="0" err="1" smtClean="0">
                <a:latin typeface="DevLys 010" pitchFamily="2" charset="0"/>
              </a:rPr>
              <a:t>gS</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ftu</a:t>
            </a:r>
            <a:r>
              <a:rPr lang="en-US" dirty="0" smtClean="0">
                <a:latin typeface="DevLys 010" pitchFamily="2" charset="0"/>
              </a:rPr>
              <a:t> </a:t>
            </a:r>
            <a:r>
              <a:rPr lang="en-US" dirty="0" err="1" smtClean="0">
                <a:latin typeface="DevLys 010" pitchFamily="2" charset="0"/>
              </a:rPr>
              <a:t>vH;fFkZ;ksa</a:t>
            </a:r>
            <a:r>
              <a:rPr lang="en-US" dirty="0" smtClean="0">
                <a:latin typeface="DevLys 010" pitchFamily="2" charset="0"/>
              </a:rPr>
              <a:t> dh </a:t>
            </a:r>
            <a:r>
              <a:rPr lang="en-US" dirty="0" err="1" smtClean="0">
                <a:latin typeface="DevLys 010" pitchFamily="2" charset="0"/>
              </a:rPr>
              <a:t>çfrHkwfr</a:t>
            </a:r>
            <a:r>
              <a:rPr lang="en-US" dirty="0" smtClean="0">
                <a:latin typeface="DevLys 010" pitchFamily="2" charset="0"/>
              </a:rPr>
              <a:t> fu{</a:t>
            </a:r>
            <a:r>
              <a:rPr lang="en-US" dirty="0" err="1" smtClean="0">
                <a:latin typeface="DevLys 010" pitchFamily="2" charset="0"/>
              </a:rPr>
              <a:t>ksi</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leigj.k</a:t>
            </a:r>
            <a:r>
              <a:rPr lang="en-US" dirty="0" smtClean="0">
                <a:latin typeface="DevLys 010" pitchFamily="2" charset="0"/>
              </a:rPr>
              <a:t> </a:t>
            </a:r>
            <a:r>
              <a:rPr lang="en-US" dirty="0" err="1" smtClean="0">
                <a:latin typeface="DevLys 010" pitchFamily="2" charset="0"/>
              </a:rPr>
              <a:t>djuk</a:t>
            </a:r>
            <a:r>
              <a:rPr lang="en-US" dirty="0" smtClean="0">
                <a:latin typeface="DevLys 010" pitchFamily="2" charset="0"/>
              </a:rPr>
              <a:t> </a:t>
            </a:r>
            <a:r>
              <a:rPr lang="en-US" dirty="0" err="1" smtClean="0">
                <a:latin typeface="DevLys 010" pitchFamily="2" charset="0"/>
              </a:rPr>
              <a:t>gS</a:t>
            </a:r>
            <a:r>
              <a:rPr lang="en-US" dirty="0" smtClean="0">
                <a:latin typeface="DevLys 010" pitchFamily="2" charset="0"/>
              </a:rPr>
              <a:t>] </a:t>
            </a:r>
            <a:r>
              <a:rPr lang="en-US" dirty="0" err="1" smtClean="0">
                <a:latin typeface="DevLys 010" pitchFamily="2" charset="0"/>
              </a:rPr>
              <a:t>lwph</a:t>
            </a:r>
            <a:r>
              <a:rPr lang="en-US" dirty="0" smtClean="0">
                <a:latin typeface="DevLys 010" pitchFamily="2" charset="0"/>
              </a:rPr>
              <a:t> </a:t>
            </a:r>
            <a:r>
              <a:rPr lang="en-US" dirty="0" err="1" smtClean="0">
                <a:latin typeface="DevLys 010" pitchFamily="2" charset="0"/>
              </a:rPr>
              <a:t>tsujsV</a:t>
            </a:r>
            <a:r>
              <a:rPr lang="en-US" dirty="0" smtClean="0">
                <a:latin typeface="DevLys 010" pitchFamily="2" charset="0"/>
              </a:rPr>
              <a:t> </a:t>
            </a:r>
            <a:r>
              <a:rPr lang="en-US" dirty="0" err="1" smtClean="0">
                <a:latin typeface="DevLys 010" pitchFamily="2" charset="0"/>
              </a:rPr>
              <a:t>gksxhA</a:t>
            </a:r>
            <a:r>
              <a:rPr lang="en-US" dirty="0" smtClean="0">
                <a:latin typeface="DevLys 010" pitchFamily="2" charset="0"/>
              </a:rPr>
              <a:t> </a:t>
            </a:r>
            <a:r>
              <a:rPr lang="en-US" dirty="0" err="1" smtClean="0">
                <a:latin typeface="DevLys 010" pitchFamily="2" charset="0"/>
              </a:rPr>
              <a:t>lwph</a:t>
            </a:r>
            <a:r>
              <a:rPr lang="en-US" dirty="0" smtClean="0">
                <a:latin typeface="DevLys 010" pitchFamily="2" charset="0"/>
              </a:rPr>
              <a:t> </a:t>
            </a:r>
            <a:r>
              <a:rPr lang="en-US" dirty="0" err="1" smtClean="0">
                <a:latin typeface="DevLys 010" pitchFamily="2" charset="0"/>
              </a:rPr>
              <a:t>vuqlkj</a:t>
            </a:r>
            <a:r>
              <a:rPr lang="en-US" dirty="0" smtClean="0">
                <a:latin typeface="DevLys 010" pitchFamily="2" charset="0"/>
              </a:rPr>
              <a:t> fu{</a:t>
            </a:r>
            <a:r>
              <a:rPr lang="en-US" dirty="0" err="1" smtClean="0">
                <a:latin typeface="DevLys 010" pitchFamily="2" charset="0"/>
              </a:rPr>
              <a:t>ksi</a:t>
            </a:r>
            <a:r>
              <a:rPr lang="en-US" dirty="0" smtClean="0">
                <a:latin typeface="DevLys 010" pitchFamily="2" charset="0"/>
              </a:rPr>
              <a:t> </a:t>
            </a:r>
            <a:r>
              <a:rPr lang="en-US" dirty="0" err="1" smtClean="0">
                <a:latin typeface="DevLys 010" pitchFamily="2" charset="0"/>
              </a:rPr>
              <a:t>jkf'k</a:t>
            </a:r>
            <a:r>
              <a:rPr lang="en-US" dirty="0" smtClean="0">
                <a:latin typeface="DevLys 010" pitchFamily="2" charset="0"/>
              </a:rPr>
              <a:t> dh </a:t>
            </a:r>
            <a:r>
              <a:rPr lang="en-US" dirty="0" err="1" smtClean="0">
                <a:latin typeface="DevLys 010" pitchFamily="2" charset="0"/>
              </a:rPr>
              <a:t>okilh</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leigj.k</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ckjs</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tkudkjh</a:t>
            </a:r>
            <a:r>
              <a:rPr lang="en-US" dirty="0" smtClean="0">
                <a:latin typeface="DevLys 010" pitchFamily="2" charset="0"/>
              </a:rPr>
              <a:t> dh </a:t>
            </a:r>
            <a:r>
              <a:rPr lang="en-US" dirty="0" err="1" smtClean="0">
                <a:latin typeface="DevLys 010" pitchFamily="2" charset="0"/>
              </a:rPr>
              <a:t>çfof"V</a:t>
            </a:r>
            <a:r>
              <a:rPr lang="en-US" dirty="0" smtClean="0">
                <a:latin typeface="DevLys 010" pitchFamily="2" charset="0"/>
              </a:rPr>
              <a:t> </a:t>
            </a:r>
            <a:r>
              <a:rPr lang="en-US" sz="2800" dirty="0" smtClean="0">
                <a:latin typeface="Calibri" pitchFamily="34" charset="0"/>
                <a:cs typeface="Calibri" pitchFamily="34" charset="0"/>
              </a:rPr>
              <a:t>IEMS</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fu/</a:t>
            </a:r>
            <a:r>
              <a:rPr lang="en-US" dirty="0" err="1" smtClean="0">
                <a:latin typeface="DevLys 010" pitchFamily="2" charset="0"/>
              </a:rPr>
              <a:t>kkZfjr</a:t>
            </a:r>
            <a:r>
              <a:rPr lang="en-US" dirty="0" smtClean="0">
                <a:latin typeface="DevLys 010" pitchFamily="2" charset="0"/>
              </a:rPr>
              <a:t> </a:t>
            </a:r>
            <a:r>
              <a:rPr lang="en-US" dirty="0" err="1" smtClean="0">
                <a:latin typeface="DevLys 010" pitchFamily="2" charset="0"/>
              </a:rPr>
              <a:t>fo.Mks</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tkdj</a:t>
            </a:r>
            <a:r>
              <a:rPr lang="en-US" dirty="0" smtClean="0">
                <a:latin typeface="DevLys 010" pitchFamily="2" charset="0"/>
              </a:rPr>
              <a:t> </a:t>
            </a:r>
            <a:r>
              <a:rPr lang="en-US" dirty="0" err="1" smtClean="0">
                <a:latin typeface="DevLys 010" pitchFamily="2" charset="0"/>
              </a:rPr>
              <a:t>djuk</a:t>
            </a:r>
            <a:r>
              <a:rPr lang="en-US" dirty="0" smtClean="0">
                <a:latin typeface="DevLys 010" pitchFamily="2" charset="0"/>
              </a:rPr>
              <a:t> </a:t>
            </a:r>
            <a:r>
              <a:rPr lang="en-US" dirty="0" err="1" smtClean="0">
                <a:latin typeface="DevLys 010" pitchFamily="2" charset="0"/>
              </a:rPr>
              <a:t>gksxhA</a:t>
            </a:r>
            <a:endParaRPr lang="en-US" dirty="0" smtClean="0">
              <a:latin typeface="DevLys 010" pitchFamily="2" charset="0"/>
            </a:endParaRPr>
          </a:p>
          <a:p>
            <a:pPr algn="just"/>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76200" y="-152400"/>
            <a:ext cx="1882775" cy="1310936"/>
          </a:xfrm>
          <a:prstGeom prst="rect">
            <a:avLst/>
          </a:prstGeom>
          <a:noFill/>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85800"/>
            <a:ext cx="8077200" cy="5440363"/>
          </a:xfrm>
        </p:spPr>
        <p:txBody>
          <a:bodyPr/>
          <a:lstStyle/>
          <a:p>
            <a:pPr lvl="0" algn="ctr">
              <a:buNone/>
            </a:pPr>
            <a:r>
              <a:rPr lang="en-US" b="1" dirty="0" smtClean="0">
                <a:solidFill>
                  <a:srgbClr val="0070C0"/>
                </a:solidFill>
                <a:latin typeface="Calibri" pitchFamily="34" charset="0"/>
                <a:cs typeface="Calibri" pitchFamily="34" charset="0"/>
              </a:rPr>
              <a:t>COVID PROTOCOL-</a:t>
            </a:r>
            <a:endParaRPr lang="en-US" dirty="0" smtClean="0">
              <a:solidFill>
                <a:srgbClr val="0070C0"/>
              </a:solidFill>
              <a:latin typeface="Calibri" pitchFamily="34" charset="0"/>
              <a:cs typeface="Calibri" pitchFamily="34" charset="0"/>
            </a:endParaRPr>
          </a:p>
          <a:p>
            <a:pPr algn="ctr">
              <a:buNone/>
            </a:pPr>
            <a:r>
              <a:rPr lang="en-US" b="1" dirty="0" smtClean="0">
                <a:latin typeface="DevLys 010" pitchFamily="2" charset="0"/>
                <a:cs typeface="Arial" pitchFamily="34" charset="0"/>
              </a:rPr>
              <a:t>   </a:t>
            </a:r>
            <a:r>
              <a:rPr lang="en-US" sz="2800" dirty="0" smtClean="0">
                <a:solidFill>
                  <a:srgbClr val="C00000"/>
                </a:solidFill>
                <a:latin typeface="Calibri" pitchFamily="34" charset="0"/>
                <a:cs typeface="Calibri" pitchFamily="34" charset="0"/>
              </a:rPr>
              <a:t>COVID</a:t>
            </a:r>
            <a:r>
              <a:rPr lang="en-US" b="1" dirty="0" smtClean="0">
                <a:solidFill>
                  <a:srgbClr val="C00000"/>
                </a:solidFill>
                <a:latin typeface="DevLys 010" pitchFamily="2" charset="0"/>
              </a:rPr>
              <a:t>&amp;19 </a:t>
            </a:r>
            <a:r>
              <a:rPr lang="en-US" b="1" dirty="0" err="1" smtClean="0">
                <a:solidFill>
                  <a:srgbClr val="C00000"/>
                </a:solidFill>
                <a:latin typeface="DevLys 010" pitchFamily="2" charset="0"/>
              </a:rPr>
              <a:t>ds</a:t>
            </a:r>
            <a:r>
              <a:rPr lang="en-US" b="1" dirty="0" smtClean="0">
                <a:solidFill>
                  <a:srgbClr val="C00000"/>
                </a:solidFill>
                <a:latin typeface="DevLys 010" pitchFamily="2" charset="0"/>
              </a:rPr>
              <a:t> </a:t>
            </a:r>
            <a:r>
              <a:rPr lang="en-US" b="1" dirty="0" err="1" smtClean="0">
                <a:solidFill>
                  <a:srgbClr val="C00000"/>
                </a:solidFill>
                <a:latin typeface="DevLys 010" pitchFamily="2" charset="0"/>
              </a:rPr>
              <a:t>nkSjku</a:t>
            </a:r>
            <a:r>
              <a:rPr lang="en-US" b="1" dirty="0" smtClean="0">
                <a:solidFill>
                  <a:srgbClr val="C00000"/>
                </a:solidFill>
                <a:latin typeface="DevLys 010" pitchFamily="2" charset="0"/>
              </a:rPr>
              <a:t> </a:t>
            </a:r>
            <a:r>
              <a:rPr lang="en-US" b="1" dirty="0" err="1" smtClean="0">
                <a:solidFill>
                  <a:srgbClr val="C00000"/>
                </a:solidFill>
                <a:latin typeface="DevLys 010" pitchFamily="2" charset="0"/>
              </a:rPr>
              <a:t>vke</a:t>
            </a:r>
            <a:r>
              <a:rPr lang="en-US" b="1" dirty="0" smtClean="0">
                <a:solidFill>
                  <a:srgbClr val="C00000"/>
                </a:solidFill>
                <a:latin typeface="DevLys 010" pitchFamily="2" charset="0"/>
              </a:rPr>
              <a:t> </a:t>
            </a:r>
            <a:r>
              <a:rPr lang="en-US" b="1" dirty="0" err="1" smtClean="0">
                <a:solidFill>
                  <a:srgbClr val="C00000"/>
                </a:solidFill>
                <a:latin typeface="DevLys 010" pitchFamily="2" charset="0"/>
              </a:rPr>
              <a:t>pquko@mipquko</a:t>
            </a:r>
            <a:r>
              <a:rPr lang="en-US" b="1" dirty="0" smtClean="0">
                <a:solidFill>
                  <a:srgbClr val="C00000"/>
                </a:solidFill>
                <a:latin typeface="DevLys 010" pitchFamily="2" charset="0"/>
              </a:rPr>
              <a:t> </a:t>
            </a:r>
            <a:r>
              <a:rPr lang="en-US" b="1" dirty="0" err="1" smtClean="0">
                <a:solidFill>
                  <a:srgbClr val="C00000"/>
                </a:solidFill>
                <a:latin typeface="DevLys 010" pitchFamily="2" charset="0"/>
              </a:rPr>
              <a:t>ds</a:t>
            </a:r>
            <a:r>
              <a:rPr lang="en-US" b="1" dirty="0" smtClean="0">
                <a:solidFill>
                  <a:srgbClr val="C00000"/>
                </a:solidFill>
                <a:latin typeface="DevLys 010" pitchFamily="2" charset="0"/>
              </a:rPr>
              <a:t> </a:t>
            </a:r>
            <a:r>
              <a:rPr lang="en-US" b="1" dirty="0" err="1" smtClean="0">
                <a:solidFill>
                  <a:srgbClr val="C00000"/>
                </a:solidFill>
                <a:latin typeface="DevLys 010" pitchFamily="2" charset="0"/>
              </a:rPr>
              <a:t>lapkyu</a:t>
            </a:r>
            <a:r>
              <a:rPr lang="en-US" b="1" dirty="0" smtClean="0">
                <a:solidFill>
                  <a:srgbClr val="C00000"/>
                </a:solidFill>
                <a:latin typeface="DevLys 010" pitchFamily="2" charset="0"/>
              </a:rPr>
              <a:t> </a:t>
            </a:r>
            <a:r>
              <a:rPr lang="en-US" b="1" dirty="0" err="1" smtClean="0">
                <a:solidFill>
                  <a:srgbClr val="C00000"/>
                </a:solidFill>
                <a:latin typeface="DevLys 010" pitchFamily="2" charset="0"/>
              </a:rPr>
              <a:t>ds</a:t>
            </a:r>
            <a:r>
              <a:rPr lang="en-US" b="1" dirty="0" smtClean="0">
                <a:solidFill>
                  <a:srgbClr val="C00000"/>
                </a:solidFill>
                <a:latin typeface="DevLys 010" pitchFamily="2" charset="0"/>
              </a:rPr>
              <a:t> </a:t>
            </a:r>
            <a:r>
              <a:rPr lang="en-US" b="1" dirty="0" err="1" smtClean="0">
                <a:solidFill>
                  <a:srgbClr val="C00000"/>
                </a:solidFill>
                <a:latin typeface="DevLys 010" pitchFamily="2" charset="0"/>
              </a:rPr>
              <a:t>fy</a:t>
            </a:r>
            <a:r>
              <a:rPr lang="en-US" b="1" dirty="0" smtClean="0">
                <a:solidFill>
                  <a:srgbClr val="C00000"/>
                </a:solidFill>
                <a:latin typeface="DevLys 010" pitchFamily="2" charset="0"/>
              </a:rPr>
              <a:t>, </a:t>
            </a:r>
            <a:r>
              <a:rPr lang="en-US" b="1" dirty="0" err="1" smtClean="0">
                <a:solidFill>
                  <a:srgbClr val="C00000"/>
                </a:solidFill>
                <a:latin typeface="DevLys 010" pitchFamily="2" charset="0"/>
              </a:rPr>
              <a:t>O;kid</a:t>
            </a:r>
            <a:r>
              <a:rPr lang="en-US" b="1" dirty="0" smtClean="0">
                <a:solidFill>
                  <a:srgbClr val="C00000"/>
                </a:solidFill>
                <a:latin typeface="DevLys 010" pitchFamily="2" charset="0"/>
              </a:rPr>
              <a:t> </a:t>
            </a:r>
            <a:r>
              <a:rPr lang="en-US" b="1" dirty="0" err="1" smtClean="0">
                <a:solidFill>
                  <a:srgbClr val="C00000"/>
                </a:solidFill>
                <a:latin typeface="DevLys 010" pitchFamily="2" charset="0"/>
              </a:rPr>
              <a:t>fn'kk&amp;funsZ'k</a:t>
            </a:r>
            <a:r>
              <a:rPr lang="en-US" b="1" dirty="0" smtClean="0">
                <a:solidFill>
                  <a:srgbClr val="0070C0"/>
                </a:solidFill>
                <a:latin typeface="DevLys 010" pitchFamily="2" charset="0"/>
              </a:rPr>
              <a:t>&amp;</a:t>
            </a:r>
            <a:r>
              <a:rPr lang="en-US" dirty="0" smtClean="0">
                <a:solidFill>
                  <a:srgbClr val="0070C0"/>
                </a:solidFill>
                <a:latin typeface="DevLys 010" pitchFamily="2" charset="0"/>
              </a:rPr>
              <a:t> </a:t>
            </a:r>
          </a:p>
          <a:p>
            <a:pPr algn="just"/>
            <a:r>
              <a:rPr lang="en-US" dirty="0" smtClean="0">
                <a:latin typeface="DevLys 010" pitchFamily="2" charset="0"/>
              </a:rPr>
              <a:t>e/;</a:t>
            </a:r>
            <a:r>
              <a:rPr lang="en-US" dirty="0" err="1" smtClean="0">
                <a:latin typeface="DevLys 010" pitchFamily="2" charset="0"/>
              </a:rPr>
              <a:t>çns'k</a:t>
            </a:r>
            <a:r>
              <a:rPr lang="en-US" dirty="0" smtClean="0">
                <a:latin typeface="DevLys 010" pitchFamily="2" charset="0"/>
              </a:rPr>
              <a:t> </a:t>
            </a:r>
            <a:r>
              <a:rPr lang="en-US" dirty="0" err="1" smtClean="0">
                <a:latin typeface="DevLys 010" pitchFamily="2" charset="0"/>
              </a:rPr>
              <a:t>jkT</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vk;ksx</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uxjh</a:t>
            </a:r>
            <a:r>
              <a:rPr lang="en-US" dirty="0" smtClean="0">
                <a:latin typeface="DevLys 010" pitchFamily="2" charset="0"/>
              </a:rPr>
              <a:t>; </a:t>
            </a:r>
            <a:r>
              <a:rPr lang="en-US" dirty="0" err="1" smtClean="0">
                <a:latin typeface="DevLys 010" pitchFamily="2" charset="0"/>
              </a:rPr>
              <a:t>fudk;ksa</a:t>
            </a:r>
            <a:r>
              <a:rPr lang="en-US" dirty="0" smtClean="0">
                <a:latin typeface="DevLys 010" pitchFamily="2" charset="0"/>
              </a:rPr>
              <a:t> f=</a:t>
            </a:r>
            <a:r>
              <a:rPr lang="en-US" dirty="0" err="1" smtClean="0">
                <a:latin typeface="DevLys 010" pitchFamily="2" charset="0"/>
              </a:rPr>
              <a:t>Lrjh</a:t>
            </a:r>
            <a:r>
              <a:rPr lang="en-US" dirty="0" smtClean="0">
                <a:latin typeface="DevLys 010" pitchFamily="2" charset="0"/>
              </a:rPr>
              <a:t>; </a:t>
            </a:r>
            <a:r>
              <a:rPr lang="en-US" dirty="0" err="1" smtClean="0">
                <a:latin typeface="DevLys 010" pitchFamily="2" charset="0"/>
              </a:rPr>
              <a:t>iapk;rksa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vke@mi</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gsrq</a:t>
            </a:r>
            <a:r>
              <a:rPr lang="en-US" dirty="0" smtClean="0">
                <a:latin typeface="DevLys 010" pitchFamily="2" charset="0"/>
              </a:rPr>
              <a:t> dksfoM&amp;19 </a:t>
            </a:r>
            <a:r>
              <a:rPr lang="en-US" dirty="0" err="1" smtClean="0">
                <a:latin typeface="DevLys 010" pitchFamily="2" charset="0"/>
              </a:rPr>
              <a:t>laØe.k</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cpko</a:t>
            </a:r>
            <a:r>
              <a:rPr lang="en-US" dirty="0" smtClean="0">
                <a:latin typeface="DevLys 010" pitchFamily="2" charset="0"/>
              </a:rPr>
              <a:t> </a:t>
            </a:r>
            <a:r>
              <a:rPr lang="en-US" dirty="0" err="1" smtClean="0">
                <a:latin typeface="DevLys 010" pitchFamily="2" charset="0"/>
              </a:rPr>
              <a:t>gsrq</a:t>
            </a:r>
            <a:r>
              <a:rPr lang="en-US" dirty="0" smtClean="0">
                <a:latin typeface="DevLys 010" pitchFamily="2" charset="0"/>
              </a:rPr>
              <a:t> </a:t>
            </a:r>
            <a:r>
              <a:rPr lang="en-US" dirty="0" err="1" smtClean="0">
                <a:latin typeface="DevLys 010" pitchFamily="2" charset="0"/>
              </a:rPr>
              <a:t>fuEukuqlkj</a:t>
            </a:r>
            <a:r>
              <a:rPr lang="en-US" dirty="0" smtClean="0">
                <a:latin typeface="DevLys 010" pitchFamily="2" charset="0"/>
              </a:rPr>
              <a:t> </a:t>
            </a:r>
            <a:r>
              <a:rPr lang="en-US" dirty="0" err="1" smtClean="0">
                <a:latin typeface="DevLys 010" pitchFamily="2" charset="0"/>
              </a:rPr>
              <a:t>O;kid</a:t>
            </a:r>
            <a:r>
              <a:rPr lang="en-US" dirty="0" smtClean="0">
                <a:latin typeface="DevLys 010" pitchFamily="2" charset="0"/>
              </a:rPr>
              <a:t> </a:t>
            </a:r>
            <a:r>
              <a:rPr lang="en-US" dirty="0" err="1" smtClean="0">
                <a:latin typeface="DevLys 010" pitchFamily="2" charset="0"/>
              </a:rPr>
              <a:t>fn'kk&amp;funsZ'k</a:t>
            </a:r>
            <a:r>
              <a:rPr lang="en-US" dirty="0" smtClean="0">
                <a:latin typeface="DevLys 010" pitchFamily="2" charset="0"/>
              </a:rPr>
              <a:t> </a:t>
            </a:r>
            <a:r>
              <a:rPr lang="en-US" dirty="0" err="1" smtClean="0">
                <a:latin typeface="DevLys 010" pitchFamily="2" charset="0"/>
              </a:rPr>
              <a:t>çlkfjr</a:t>
            </a:r>
            <a:r>
              <a:rPr lang="en-US" dirty="0" smtClean="0">
                <a:latin typeface="DevLys 010" pitchFamily="2" charset="0"/>
              </a:rPr>
              <a:t> </a:t>
            </a:r>
            <a:r>
              <a:rPr lang="en-US" dirty="0" err="1" smtClean="0">
                <a:latin typeface="DevLys 010" pitchFamily="2" charset="0"/>
              </a:rPr>
              <a:t>fd;s</a:t>
            </a:r>
            <a:r>
              <a:rPr lang="en-US" dirty="0" smtClean="0">
                <a:latin typeface="DevLys 010" pitchFamily="2" charset="0"/>
              </a:rPr>
              <a:t> </a:t>
            </a:r>
            <a:r>
              <a:rPr lang="en-US" dirty="0" err="1" smtClean="0">
                <a:latin typeface="DevLys 010" pitchFamily="2" charset="0"/>
              </a:rPr>
              <a:t>tkrs</a:t>
            </a:r>
            <a:r>
              <a:rPr lang="en-US" dirty="0" smtClean="0">
                <a:latin typeface="DevLys 010" pitchFamily="2" charset="0"/>
              </a:rPr>
              <a:t> </a:t>
            </a:r>
            <a:r>
              <a:rPr lang="en-US" dirty="0" err="1" smtClean="0">
                <a:latin typeface="DevLys 010" pitchFamily="2" charset="0"/>
              </a:rPr>
              <a:t>gSa</a:t>
            </a:r>
            <a:r>
              <a:rPr lang="en-US" dirty="0" smtClean="0">
                <a:latin typeface="DevLys 010" pitchFamily="2" charset="0"/>
              </a:rPr>
              <a:t>&amp;</a:t>
            </a:r>
          </a:p>
          <a:p>
            <a:pPr algn="just">
              <a:buNone/>
            </a:pPr>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33400"/>
            <a:ext cx="8077200" cy="5592763"/>
          </a:xfrm>
        </p:spPr>
        <p:txBody>
          <a:bodyPr>
            <a:normAutofit fontScale="85000" lnSpcReduction="20000"/>
          </a:bodyPr>
          <a:lstStyle/>
          <a:p>
            <a:pPr lvl="0" algn="ctr">
              <a:buNone/>
            </a:pPr>
            <a:r>
              <a:rPr lang="en-US" sz="3800" b="1" dirty="0" err="1" smtClean="0">
                <a:solidFill>
                  <a:srgbClr val="0070C0"/>
                </a:solidFill>
                <a:latin typeface="DevLys 010" pitchFamily="2" charset="0"/>
              </a:rPr>
              <a:t>lHkh</a:t>
            </a:r>
            <a:r>
              <a:rPr lang="en-US" sz="3800" b="1" dirty="0" smtClean="0">
                <a:solidFill>
                  <a:srgbClr val="0070C0"/>
                </a:solidFill>
                <a:latin typeface="DevLys 010" pitchFamily="2" charset="0"/>
              </a:rPr>
              <a:t> </a:t>
            </a:r>
            <a:r>
              <a:rPr lang="en-US" sz="3800" b="1" dirty="0" err="1" smtClean="0">
                <a:solidFill>
                  <a:srgbClr val="0070C0"/>
                </a:solidFill>
                <a:latin typeface="DevLys 010" pitchFamily="2" charset="0"/>
              </a:rPr>
              <a:t>O;fä;ksa</a:t>
            </a:r>
            <a:r>
              <a:rPr lang="en-US" sz="3800" b="1" dirty="0" smtClean="0">
                <a:solidFill>
                  <a:srgbClr val="0070C0"/>
                </a:solidFill>
                <a:latin typeface="DevLys 010" pitchFamily="2" charset="0"/>
              </a:rPr>
              <a:t> </a:t>
            </a:r>
            <a:r>
              <a:rPr lang="en-US" sz="3800" b="1" dirty="0" err="1" smtClean="0">
                <a:solidFill>
                  <a:srgbClr val="0070C0"/>
                </a:solidFill>
                <a:latin typeface="DevLys 010" pitchFamily="2" charset="0"/>
              </a:rPr>
              <a:t>ds</a:t>
            </a:r>
            <a:r>
              <a:rPr lang="en-US" sz="3800" b="1" dirty="0" smtClean="0">
                <a:solidFill>
                  <a:srgbClr val="0070C0"/>
                </a:solidFill>
                <a:latin typeface="DevLys 010" pitchFamily="2" charset="0"/>
              </a:rPr>
              <a:t> </a:t>
            </a:r>
            <a:r>
              <a:rPr lang="en-US" sz="3800" b="1" dirty="0" err="1" smtClean="0">
                <a:solidFill>
                  <a:srgbClr val="0070C0"/>
                </a:solidFill>
                <a:latin typeface="DevLys 010" pitchFamily="2" charset="0"/>
              </a:rPr>
              <a:t>fy</a:t>
            </a:r>
            <a:r>
              <a:rPr lang="en-US" sz="3800" b="1" dirty="0" smtClean="0">
                <a:solidFill>
                  <a:srgbClr val="0070C0"/>
                </a:solidFill>
                <a:latin typeface="DevLys 010" pitchFamily="2" charset="0"/>
              </a:rPr>
              <a:t>, </a:t>
            </a:r>
            <a:r>
              <a:rPr lang="en-US" sz="3800" b="1" dirty="0" err="1" smtClean="0">
                <a:solidFill>
                  <a:srgbClr val="0070C0"/>
                </a:solidFill>
                <a:latin typeface="DevLys 010" pitchFamily="2" charset="0"/>
              </a:rPr>
              <a:t>iwjh</a:t>
            </a:r>
            <a:r>
              <a:rPr lang="en-US" sz="3800" b="1" dirty="0" smtClean="0">
                <a:solidFill>
                  <a:srgbClr val="0070C0"/>
                </a:solidFill>
                <a:latin typeface="DevLys 010" pitchFamily="2" charset="0"/>
              </a:rPr>
              <a:t> </a:t>
            </a:r>
            <a:r>
              <a:rPr lang="en-US" sz="3800" b="1" dirty="0" err="1" smtClean="0">
                <a:solidFill>
                  <a:srgbClr val="0070C0"/>
                </a:solidFill>
                <a:latin typeface="DevLys 010" pitchFamily="2" charset="0"/>
              </a:rPr>
              <a:t>pquko</a:t>
            </a:r>
            <a:r>
              <a:rPr lang="en-US" sz="3800" b="1" dirty="0" smtClean="0">
                <a:solidFill>
                  <a:srgbClr val="0070C0"/>
                </a:solidFill>
                <a:latin typeface="DevLys 010" pitchFamily="2" charset="0"/>
              </a:rPr>
              <a:t> </a:t>
            </a:r>
            <a:r>
              <a:rPr lang="en-US" sz="3800" b="1" dirty="0" err="1" smtClean="0">
                <a:solidFill>
                  <a:srgbClr val="0070C0"/>
                </a:solidFill>
                <a:latin typeface="DevLys 010" pitchFamily="2" charset="0"/>
              </a:rPr>
              <a:t>çfØ;kvksa</a:t>
            </a:r>
            <a:r>
              <a:rPr lang="en-US" sz="3800" b="1" dirty="0" smtClean="0">
                <a:solidFill>
                  <a:srgbClr val="0070C0"/>
                </a:solidFill>
                <a:latin typeface="DevLys 010" pitchFamily="2" charset="0"/>
              </a:rPr>
              <a:t> </a:t>
            </a:r>
            <a:r>
              <a:rPr lang="en-US" sz="3800" b="1" dirty="0" err="1" smtClean="0">
                <a:solidFill>
                  <a:srgbClr val="0070C0"/>
                </a:solidFill>
                <a:latin typeface="DevLys 010" pitchFamily="2" charset="0"/>
              </a:rPr>
              <a:t>ds</a:t>
            </a:r>
            <a:r>
              <a:rPr lang="en-US" sz="3800" b="1" dirty="0" smtClean="0">
                <a:solidFill>
                  <a:srgbClr val="0070C0"/>
                </a:solidFill>
                <a:latin typeface="DevLys 010" pitchFamily="2" charset="0"/>
              </a:rPr>
              <a:t> </a:t>
            </a:r>
            <a:r>
              <a:rPr lang="en-US" sz="3800" b="1" dirty="0" err="1" smtClean="0">
                <a:solidFill>
                  <a:srgbClr val="0070C0"/>
                </a:solidFill>
                <a:latin typeface="DevLys 010" pitchFamily="2" charset="0"/>
              </a:rPr>
              <a:t>nkSjku</a:t>
            </a:r>
            <a:r>
              <a:rPr lang="en-US" sz="3800" b="1" dirty="0" smtClean="0">
                <a:solidFill>
                  <a:srgbClr val="0070C0"/>
                </a:solidFill>
                <a:latin typeface="DevLys 010" pitchFamily="2" charset="0"/>
              </a:rPr>
              <a:t> </a:t>
            </a:r>
            <a:r>
              <a:rPr lang="en-US" sz="3800" b="1" dirty="0" err="1" smtClean="0">
                <a:solidFill>
                  <a:srgbClr val="0070C0"/>
                </a:solidFill>
                <a:latin typeface="DevLys 010" pitchFamily="2" charset="0"/>
              </a:rPr>
              <a:t>ikyu</a:t>
            </a:r>
            <a:r>
              <a:rPr lang="en-US" sz="3800" b="1" dirty="0" smtClean="0">
                <a:solidFill>
                  <a:srgbClr val="0070C0"/>
                </a:solidFill>
                <a:latin typeface="DevLys 010" pitchFamily="2" charset="0"/>
              </a:rPr>
              <a:t> </a:t>
            </a:r>
            <a:r>
              <a:rPr lang="en-US" sz="3800" b="1" dirty="0" err="1" smtClean="0">
                <a:solidFill>
                  <a:srgbClr val="0070C0"/>
                </a:solidFill>
                <a:latin typeface="DevLys 010" pitchFamily="2" charset="0"/>
              </a:rPr>
              <a:t>fd</a:t>
            </a:r>
            <a:r>
              <a:rPr lang="en-US" sz="3800" b="1" dirty="0" smtClean="0">
                <a:solidFill>
                  <a:srgbClr val="0070C0"/>
                </a:solidFill>
                <a:latin typeface="DevLys 010" pitchFamily="2" charset="0"/>
              </a:rPr>
              <a:t>, </a:t>
            </a:r>
            <a:r>
              <a:rPr lang="en-US" sz="3800" b="1" dirty="0" err="1" smtClean="0">
                <a:solidFill>
                  <a:srgbClr val="0070C0"/>
                </a:solidFill>
                <a:latin typeface="DevLys 010" pitchFamily="2" charset="0"/>
              </a:rPr>
              <a:t>tkus</a:t>
            </a:r>
            <a:r>
              <a:rPr lang="en-US" sz="3800" b="1" dirty="0" smtClean="0">
                <a:solidFill>
                  <a:srgbClr val="0070C0"/>
                </a:solidFill>
                <a:latin typeface="DevLys 010" pitchFamily="2" charset="0"/>
              </a:rPr>
              <a:t> </a:t>
            </a:r>
            <a:r>
              <a:rPr lang="en-US" sz="3800" b="1" dirty="0" err="1" smtClean="0">
                <a:solidFill>
                  <a:srgbClr val="0070C0"/>
                </a:solidFill>
                <a:latin typeface="DevLys 010" pitchFamily="2" charset="0"/>
              </a:rPr>
              <a:t>gsrq</a:t>
            </a:r>
            <a:r>
              <a:rPr lang="en-US" sz="3800" b="1" dirty="0" smtClean="0">
                <a:solidFill>
                  <a:srgbClr val="0070C0"/>
                </a:solidFill>
                <a:latin typeface="DevLys 010" pitchFamily="2" charset="0"/>
              </a:rPr>
              <a:t> </a:t>
            </a:r>
            <a:r>
              <a:rPr lang="en-US" sz="3800" b="1" dirty="0" err="1" smtClean="0">
                <a:solidFill>
                  <a:srgbClr val="0070C0"/>
                </a:solidFill>
                <a:latin typeface="DevLys 010" pitchFamily="2" charset="0"/>
              </a:rPr>
              <a:t>lkekU</a:t>
            </a:r>
            <a:r>
              <a:rPr lang="en-US" sz="3800" b="1" dirty="0" smtClean="0">
                <a:solidFill>
                  <a:srgbClr val="0070C0"/>
                </a:solidFill>
                <a:latin typeface="DevLys 010" pitchFamily="2" charset="0"/>
              </a:rPr>
              <a:t>; </a:t>
            </a:r>
            <a:r>
              <a:rPr lang="en-US" sz="3800" b="1" dirty="0" err="1" smtClean="0">
                <a:solidFill>
                  <a:srgbClr val="0070C0"/>
                </a:solidFill>
                <a:latin typeface="DevLys 010" pitchFamily="2" charset="0"/>
              </a:rPr>
              <a:t>fn'kkfunsZ'k</a:t>
            </a:r>
            <a:r>
              <a:rPr lang="en-US" sz="3800" dirty="0" smtClean="0">
                <a:solidFill>
                  <a:srgbClr val="0070C0"/>
                </a:solidFill>
                <a:latin typeface="DevLys 010" pitchFamily="2" charset="0"/>
              </a:rPr>
              <a:t> </a:t>
            </a:r>
          </a:p>
          <a:p>
            <a:pPr lvl="0" algn="just"/>
            <a:r>
              <a:rPr lang="en-US" dirty="0" err="1" smtClean="0">
                <a:latin typeface="DevLys 010" pitchFamily="2" charset="0"/>
              </a:rPr>
              <a:t>çR;sd</a:t>
            </a:r>
            <a:r>
              <a:rPr lang="en-US" dirty="0" smtClean="0">
                <a:latin typeface="DevLys 010" pitchFamily="2" charset="0"/>
              </a:rPr>
              <a:t> </a:t>
            </a:r>
            <a:r>
              <a:rPr lang="en-US" dirty="0" err="1" smtClean="0">
                <a:latin typeface="DevLys 010" pitchFamily="2" charset="0"/>
              </a:rPr>
              <a:t>O;fä</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pquko</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lacaf</a:t>
            </a:r>
            <a:r>
              <a:rPr lang="en-US" dirty="0" smtClean="0">
                <a:latin typeface="DevLys 010" pitchFamily="2" charset="0"/>
              </a:rPr>
              <a:t>/</a:t>
            </a:r>
            <a:r>
              <a:rPr lang="en-US" dirty="0" err="1" smtClean="0">
                <a:latin typeface="DevLys 010" pitchFamily="2" charset="0"/>
              </a:rPr>
              <a:t>kr</a:t>
            </a:r>
            <a:r>
              <a:rPr lang="en-US" dirty="0" smtClean="0">
                <a:latin typeface="DevLys 010" pitchFamily="2" charset="0"/>
              </a:rPr>
              <a:t> </a:t>
            </a:r>
            <a:r>
              <a:rPr lang="en-US" dirty="0" err="1" smtClean="0">
                <a:latin typeface="DevLys 010" pitchFamily="2" charset="0"/>
              </a:rPr>
              <a:t>gj</a:t>
            </a:r>
            <a:r>
              <a:rPr lang="en-US" dirty="0" smtClean="0">
                <a:latin typeface="DevLys 010" pitchFamily="2" charset="0"/>
              </a:rPr>
              <a:t> </a:t>
            </a:r>
            <a:r>
              <a:rPr lang="en-US" dirty="0" err="1" smtClean="0">
                <a:latin typeface="DevLys 010" pitchFamily="2" charset="0"/>
              </a:rPr>
              <a:t>xfrfof</a:t>
            </a:r>
            <a:r>
              <a:rPr lang="en-US" dirty="0" smtClean="0">
                <a:latin typeface="DevLys 010" pitchFamily="2" charset="0"/>
              </a:rPr>
              <a:t>/k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nkSjku</a:t>
            </a:r>
            <a:r>
              <a:rPr lang="en-US" dirty="0" smtClean="0">
                <a:latin typeface="DevLys 010" pitchFamily="2" charset="0"/>
              </a:rPr>
              <a:t> </a:t>
            </a:r>
            <a:r>
              <a:rPr lang="en-US" dirty="0" err="1" smtClean="0">
                <a:latin typeface="DevLys 010" pitchFamily="2" charset="0"/>
              </a:rPr>
              <a:t>vfuok;Zr</a:t>
            </a:r>
            <a:r>
              <a:rPr lang="en-US" dirty="0" smtClean="0">
                <a:latin typeface="DevLys 010" pitchFamily="2" charset="0"/>
              </a:rPr>
              <a:t>% </a:t>
            </a:r>
            <a:r>
              <a:rPr lang="en-US" dirty="0" err="1" smtClean="0">
                <a:latin typeface="DevLys 010" pitchFamily="2" charset="0"/>
              </a:rPr>
              <a:t>Qsl</a:t>
            </a:r>
            <a:r>
              <a:rPr lang="en-US" dirty="0" smtClean="0">
                <a:latin typeface="DevLys 010" pitchFamily="2" charset="0"/>
              </a:rPr>
              <a:t> </a:t>
            </a:r>
            <a:r>
              <a:rPr lang="en-US" dirty="0" err="1" smtClean="0">
                <a:latin typeface="DevLys 010" pitchFamily="2" charset="0"/>
              </a:rPr>
              <a:t>ekLd</a:t>
            </a:r>
            <a:r>
              <a:rPr lang="en-US" dirty="0" smtClean="0">
                <a:latin typeface="DevLys 010" pitchFamily="2" charset="0"/>
              </a:rPr>
              <a:t> </a:t>
            </a:r>
            <a:r>
              <a:rPr lang="en-US" dirty="0" err="1" smtClean="0">
                <a:latin typeface="DevLys 010" pitchFamily="2" charset="0"/>
              </a:rPr>
              <a:t>iguukA</a:t>
            </a:r>
            <a:r>
              <a:rPr lang="en-US" dirty="0" smtClean="0">
                <a:latin typeface="DevLys 010" pitchFamily="2" charset="0"/>
              </a:rPr>
              <a:t> </a:t>
            </a:r>
          </a:p>
          <a:p>
            <a:pPr lvl="0" algn="just"/>
            <a:r>
              <a:rPr lang="en-US" dirty="0" err="1" smtClean="0">
                <a:latin typeface="DevLys 010" pitchFamily="2" charset="0"/>
              </a:rPr>
              <a:t>pquko</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ç;kstuksa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mi;ksx</a:t>
            </a:r>
            <a:r>
              <a:rPr lang="en-US" dirty="0" smtClean="0">
                <a:latin typeface="DevLys 010" pitchFamily="2" charset="0"/>
              </a:rPr>
              <a:t> </a:t>
            </a:r>
            <a:r>
              <a:rPr lang="en-US" dirty="0" err="1" smtClean="0">
                <a:latin typeface="DevLys 010" pitchFamily="2" charset="0"/>
              </a:rPr>
              <a:t>fd</a:t>
            </a:r>
            <a:r>
              <a:rPr lang="en-US" dirty="0" smtClean="0">
                <a:latin typeface="DevLys 010" pitchFamily="2" charset="0"/>
              </a:rPr>
              <a:t>, </a:t>
            </a:r>
            <a:r>
              <a:rPr lang="en-US" dirty="0" err="1" smtClean="0">
                <a:latin typeface="DevLys 010" pitchFamily="2" charset="0"/>
              </a:rPr>
              <a:t>tkus</a:t>
            </a:r>
            <a:r>
              <a:rPr lang="en-US" dirty="0" smtClean="0">
                <a:latin typeface="DevLys 010" pitchFamily="2" charset="0"/>
              </a:rPr>
              <a:t> </a:t>
            </a:r>
            <a:r>
              <a:rPr lang="en-US" dirty="0" err="1" smtClean="0">
                <a:latin typeface="DevLys 010" pitchFamily="2" charset="0"/>
              </a:rPr>
              <a:t>okys</a:t>
            </a:r>
            <a:r>
              <a:rPr lang="en-US" dirty="0" smtClean="0">
                <a:latin typeface="DevLys 010" pitchFamily="2" charset="0"/>
              </a:rPr>
              <a:t> </a:t>
            </a:r>
            <a:r>
              <a:rPr lang="en-US" dirty="0" err="1" smtClean="0">
                <a:latin typeface="DevLys 010" pitchFamily="2" charset="0"/>
              </a:rPr>
              <a:t>g‚y@dSejs@ifjlj</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ços'k</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lHkh</a:t>
            </a:r>
            <a:r>
              <a:rPr lang="en-US" dirty="0" smtClean="0">
                <a:latin typeface="DevLys 010" pitchFamily="2" charset="0"/>
              </a:rPr>
              <a:t> </a:t>
            </a:r>
            <a:r>
              <a:rPr lang="en-US" dirty="0" err="1" smtClean="0">
                <a:latin typeface="DevLys 010" pitchFamily="2" charset="0"/>
              </a:rPr>
              <a:t>O;fä;ksa</a:t>
            </a:r>
            <a:r>
              <a:rPr lang="en-US" dirty="0" smtClean="0">
                <a:latin typeface="DevLys 010" pitchFamily="2" charset="0"/>
              </a:rPr>
              <a:t> dh </a:t>
            </a:r>
            <a:r>
              <a:rPr lang="en-US" dirty="0" err="1" smtClean="0">
                <a:latin typeface="DevLys 010" pitchFamily="2" charset="0"/>
              </a:rPr>
              <a:t>FkeZy</a:t>
            </a:r>
            <a:r>
              <a:rPr lang="en-US" dirty="0" smtClean="0">
                <a:latin typeface="DevLys 010" pitchFamily="2" charset="0"/>
              </a:rPr>
              <a:t> </a:t>
            </a:r>
            <a:r>
              <a:rPr lang="en-US" dirty="0" err="1" smtClean="0">
                <a:latin typeface="DevLys 010" pitchFamily="2" charset="0"/>
              </a:rPr>
              <a:t>LdSfuax</a:t>
            </a:r>
            <a:r>
              <a:rPr lang="en-US" dirty="0" smtClean="0">
                <a:latin typeface="DevLys 010" pitchFamily="2" charset="0"/>
              </a:rPr>
              <a:t>( </a:t>
            </a:r>
            <a:r>
              <a:rPr lang="en-US" dirty="0" err="1" smtClean="0">
                <a:latin typeface="DevLys 010" pitchFamily="2" charset="0"/>
              </a:rPr>
              <a:t>lSfuVkbtj</a:t>
            </a:r>
            <a:r>
              <a:rPr lang="en-US" dirty="0" smtClean="0">
                <a:latin typeface="DevLys 010" pitchFamily="2" charset="0"/>
              </a:rPr>
              <a:t>] </a:t>
            </a:r>
            <a:r>
              <a:rPr lang="en-US" dirty="0" err="1" smtClean="0">
                <a:latin typeface="DevLys 010" pitchFamily="2" charset="0"/>
              </a:rPr>
              <a:t>lkcqu</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ikuh</a:t>
            </a:r>
            <a:r>
              <a:rPr lang="en-US" dirty="0" smtClean="0">
                <a:latin typeface="DevLys 010" pitchFamily="2" charset="0"/>
              </a:rPr>
              <a:t> </a:t>
            </a:r>
            <a:r>
              <a:rPr lang="en-US" dirty="0" err="1" smtClean="0">
                <a:latin typeface="DevLys 010" pitchFamily="2" charset="0"/>
              </a:rPr>
              <a:t>miyC</a:t>
            </a:r>
            <a:r>
              <a:rPr lang="en-US" dirty="0" smtClean="0">
                <a:latin typeface="DevLys 010" pitchFamily="2" charset="0"/>
              </a:rPr>
              <a:t>/k </a:t>
            </a:r>
            <a:r>
              <a:rPr lang="en-US" dirty="0" err="1" smtClean="0">
                <a:latin typeface="DevLys 010" pitchFamily="2" charset="0"/>
              </a:rPr>
              <a:t>djk;k</a:t>
            </a:r>
            <a:r>
              <a:rPr lang="en-US" dirty="0" smtClean="0">
                <a:latin typeface="DevLys 010" pitchFamily="2" charset="0"/>
              </a:rPr>
              <a:t> </a:t>
            </a:r>
            <a:r>
              <a:rPr lang="en-US" dirty="0" err="1" smtClean="0">
                <a:latin typeface="DevLys 010" pitchFamily="2" charset="0"/>
              </a:rPr>
              <a:t>tkukA</a:t>
            </a:r>
            <a:endParaRPr lang="en-US" dirty="0" smtClean="0">
              <a:latin typeface="DevLys 010" pitchFamily="2" charset="0"/>
            </a:endParaRPr>
          </a:p>
          <a:p>
            <a:pPr lvl="0" algn="just"/>
            <a:r>
              <a:rPr lang="en-US" dirty="0" err="1" smtClean="0">
                <a:latin typeface="DevLys 010" pitchFamily="2" charset="0"/>
              </a:rPr>
              <a:t>jkT</a:t>
            </a:r>
            <a:r>
              <a:rPr lang="en-US" dirty="0" smtClean="0">
                <a:latin typeface="DevLys 010" pitchFamily="2" charset="0"/>
              </a:rPr>
              <a:t>; </a:t>
            </a:r>
            <a:r>
              <a:rPr lang="en-US" dirty="0" err="1" smtClean="0">
                <a:latin typeface="DevLys 010" pitchFamily="2" charset="0"/>
              </a:rPr>
              <a:t>ljdkj</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x`g</a:t>
            </a:r>
            <a:r>
              <a:rPr lang="en-US" dirty="0" smtClean="0">
                <a:latin typeface="DevLys 010" pitchFamily="2" charset="0"/>
              </a:rPr>
              <a:t> ea=</a:t>
            </a:r>
            <a:r>
              <a:rPr lang="en-US" dirty="0" err="1" smtClean="0">
                <a:latin typeface="DevLys 010" pitchFamily="2" charset="0"/>
              </a:rPr>
              <a:t>ky</a:t>
            </a:r>
            <a:r>
              <a:rPr lang="en-US" dirty="0" smtClean="0">
                <a:latin typeface="DevLys 010" pitchFamily="2" charset="0"/>
              </a:rPr>
              <a:t>; </a:t>
            </a:r>
            <a:r>
              <a:rPr lang="en-US" dirty="0" err="1" smtClean="0">
                <a:latin typeface="DevLys 010" pitchFamily="2" charset="0"/>
              </a:rPr>
              <a:t>Hkkjr</a:t>
            </a:r>
            <a:r>
              <a:rPr lang="en-US" dirty="0" smtClean="0">
                <a:latin typeface="DevLys 010" pitchFamily="2" charset="0"/>
              </a:rPr>
              <a:t> </a:t>
            </a:r>
            <a:r>
              <a:rPr lang="en-US" dirty="0" err="1" smtClean="0">
                <a:latin typeface="DevLys 010" pitchFamily="2" charset="0"/>
              </a:rPr>
              <a:t>ljdkj</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ekStwnk</a:t>
            </a:r>
            <a:r>
              <a:rPr lang="en-US" dirty="0" smtClean="0">
                <a:latin typeface="DevLys 010" pitchFamily="2" charset="0"/>
              </a:rPr>
              <a:t> </a:t>
            </a:r>
            <a:r>
              <a:rPr lang="en-US" sz="2800" dirty="0" smtClean="0">
                <a:latin typeface="Calibri" pitchFamily="34" charset="0"/>
                <a:cs typeface="Calibri" pitchFamily="34" charset="0"/>
              </a:rPr>
              <a:t>Covid-</a:t>
            </a:r>
            <a:r>
              <a:rPr lang="en-US" dirty="0" smtClean="0">
                <a:latin typeface="DevLys 010" pitchFamily="2" charset="0"/>
              </a:rPr>
              <a:t>19 </a:t>
            </a:r>
            <a:r>
              <a:rPr lang="en-US" dirty="0" err="1" smtClean="0">
                <a:latin typeface="DevLys 010" pitchFamily="2" charset="0"/>
              </a:rPr>
              <a:t>fn'kkfunsZ'kksa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vuqlkj</a:t>
            </a:r>
            <a:r>
              <a:rPr lang="en-US" dirty="0" smtClean="0">
                <a:latin typeface="DevLys 010" pitchFamily="2" charset="0"/>
              </a:rPr>
              <a:t> 2 </a:t>
            </a:r>
            <a:r>
              <a:rPr lang="en-US" dirty="0" err="1" smtClean="0">
                <a:latin typeface="DevLys 010" pitchFamily="2" charset="0"/>
              </a:rPr>
              <a:t>xt</a:t>
            </a:r>
            <a:r>
              <a:rPr lang="en-US" dirty="0" smtClean="0">
                <a:latin typeface="DevLys 010" pitchFamily="2" charset="0"/>
              </a:rPr>
              <a:t> dh </a:t>
            </a:r>
            <a:r>
              <a:rPr lang="en-US" dirty="0" err="1" smtClean="0">
                <a:latin typeface="DevLys 010" pitchFamily="2" charset="0"/>
              </a:rPr>
              <a:t>nwjh</a:t>
            </a:r>
            <a:r>
              <a:rPr lang="en-US" dirty="0" smtClean="0">
                <a:latin typeface="DevLys 010" pitchFamily="2" charset="0"/>
              </a:rPr>
              <a:t> </a:t>
            </a:r>
            <a:r>
              <a:rPr lang="en-US" dirty="0" err="1" smtClean="0">
                <a:latin typeface="DevLys 010" pitchFamily="2" charset="0"/>
              </a:rPr>
              <a:t>cuk</a:t>
            </a:r>
            <a:r>
              <a:rPr lang="en-US" dirty="0" smtClean="0">
                <a:latin typeface="DevLys 010" pitchFamily="2" charset="0"/>
              </a:rPr>
              <a:t>, j[</a:t>
            </a:r>
            <a:r>
              <a:rPr lang="en-US" dirty="0" err="1" smtClean="0">
                <a:latin typeface="DevLys 010" pitchFamily="2" charset="0"/>
              </a:rPr>
              <a:t>kukA</a:t>
            </a:r>
            <a:endParaRPr lang="en-US" dirty="0" smtClean="0">
              <a:latin typeface="DevLys 010" pitchFamily="2" charset="0"/>
            </a:endParaRPr>
          </a:p>
          <a:p>
            <a:pPr lvl="0" algn="just"/>
            <a:r>
              <a:rPr lang="en-US" dirty="0" err="1" smtClean="0">
                <a:latin typeface="DevLys 010" pitchFamily="2" charset="0"/>
              </a:rPr>
              <a:t>tgk</a:t>
            </a:r>
            <a:r>
              <a:rPr lang="en-US" dirty="0" smtClean="0">
                <a:latin typeface="DevLys 010" pitchFamily="2" charset="0"/>
              </a:rPr>
              <a:t>¡ rd </a:t>
            </a:r>
            <a:r>
              <a:rPr lang="en-US" dirty="0" err="1" smtClean="0">
                <a:latin typeface="DevLys 010" pitchFamily="2" charset="0"/>
              </a:rPr>
              <a:t>gks</a:t>
            </a:r>
            <a:r>
              <a:rPr lang="en-US" dirty="0" smtClean="0">
                <a:latin typeface="DevLys 010" pitchFamily="2" charset="0"/>
              </a:rPr>
              <a:t> </a:t>
            </a:r>
            <a:r>
              <a:rPr lang="en-US" dirty="0" err="1" smtClean="0">
                <a:latin typeface="DevLys 010" pitchFamily="2" charset="0"/>
              </a:rPr>
              <a:t>lds</a:t>
            </a:r>
            <a:r>
              <a:rPr lang="en-US" dirty="0" smtClean="0">
                <a:latin typeface="DevLys 010" pitchFamily="2" charset="0"/>
              </a:rPr>
              <a:t>] </a:t>
            </a:r>
            <a:r>
              <a:rPr lang="en-US" dirty="0" err="1" smtClean="0">
                <a:latin typeface="DevLys 010" pitchFamily="2" charset="0"/>
              </a:rPr>
              <a:t>cM+s</a:t>
            </a:r>
            <a:r>
              <a:rPr lang="en-US" dirty="0" smtClean="0">
                <a:latin typeface="DevLys 010" pitchFamily="2" charset="0"/>
              </a:rPr>
              <a:t> </a:t>
            </a:r>
            <a:r>
              <a:rPr lang="en-US" dirty="0" err="1" smtClean="0">
                <a:latin typeface="DevLys 010" pitchFamily="2" charset="0"/>
              </a:rPr>
              <a:t>g‚y</a:t>
            </a:r>
            <a:r>
              <a:rPr lang="en-US" dirty="0" smtClean="0">
                <a:latin typeface="DevLys 010" pitchFamily="2" charset="0"/>
              </a:rPr>
              <a:t> dh </a:t>
            </a:r>
            <a:r>
              <a:rPr lang="en-US" dirty="0" err="1" smtClean="0">
                <a:latin typeface="DevLys 010" pitchFamily="2" charset="0"/>
              </a:rPr>
              <a:t>igpku</a:t>
            </a:r>
            <a:r>
              <a:rPr lang="en-US" dirty="0" smtClean="0">
                <a:latin typeface="DevLys 010" pitchFamily="2" charset="0"/>
              </a:rPr>
              <a:t> dh </a:t>
            </a:r>
            <a:r>
              <a:rPr lang="en-US" dirty="0" err="1" smtClean="0">
                <a:latin typeface="DevLys 010" pitchFamily="2" charset="0"/>
              </a:rPr>
              <a:t>tkuh</a:t>
            </a:r>
            <a:r>
              <a:rPr lang="en-US" dirty="0" smtClean="0">
                <a:latin typeface="DevLys 010" pitchFamily="2" charset="0"/>
              </a:rPr>
              <a:t> </a:t>
            </a:r>
            <a:r>
              <a:rPr lang="en-US" dirty="0" err="1" smtClean="0">
                <a:latin typeface="DevLys 010" pitchFamily="2" charset="0"/>
              </a:rPr>
              <a:t>pkfg</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bldk</a:t>
            </a:r>
            <a:r>
              <a:rPr lang="en-US" dirty="0" smtClean="0">
                <a:latin typeface="DevLys 010" pitchFamily="2" charset="0"/>
              </a:rPr>
              <a:t> </a:t>
            </a:r>
            <a:r>
              <a:rPr lang="en-US" dirty="0" err="1" smtClean="0">
                <a:latin typeface="DevLys 010" pitchFamily="2" charset="0"/>
              </a:rPr>
              <a:t>mi;ksx</a:t>
            </a:r>
            <a:r>
              <a:rPr lang="en-US" dirty="0" smtClean="0">
                <a:latin typeface="DevLys 010" pitchFamily="2" charset="0"/>
              </a:rPr>
              <a:t> </a:t>
            </a:r>
            <a:r>
              <a:rPr lang="en-US" dirty="0" err="1" smtClean="0">
                <a:latin typeface="DevLys 010" pitchFamily="2" charset="0"/>
              </a:rPr>
              <a:t>lkekftd</a:t>
            </a:r>
            <a:r>
              <a:rPr lang="en-US" dirty="0" smtClean="0">
                <a:latin typeface="DevLys 010" pitchFamily="2" charset="0"/>
              </a:rPr>
              <a:t> </a:t>
            </a:r>
            <a:r>
              <a:rPr lang="en-US" dirty="0" err="1" smtClean="0">
                <a:latin typeface="DevLys 010" pitchFamily="2" charset="0"/>
              </a:rPr>
              <a:t>nwfj;ksa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ekunaMksa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lqfuf'pr</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tkuk</a:t>
            </a:r>
            <a:r>
              <a:rPr lang="en-US" dirty="0" smtClean="0">
                <a:latin typeface="DevLys 010" pitchFamily="2" charset="0"/>
              </a:rPr>
              <a:t> </a:t>
            </a:r>
            <a:r>
              <a:rPr lang="en-US" dirty="0" err="1" smtClean="0">
                <a:latin typeface="DevLys 010" pitchFamily="2" charset="0"/>
              </a:rPr>
              <a:t>pkfg,A</a:t>
            </a:r>
            <a:r>
              <a:rPr lang="en-US" dirty="0" smtClean="0">
                <a:latin typeface="DevLys 010" pitchFamily="2" charset="0"/>
              </a:rPr>
              <a:t> </a:t>
            </a:r>
          </a:p>
          <a:p>
            <a:pPr lvl="0" algn="just"/>
            <a:r>
              <a:rPr lang="en-US" dirty="0" smtClean="0">
                <a:latin typeface="DevLys 010" pitchFamily="2" charset="0"/>
              </a:rPr>
              <a:t>dksfoM&amp;19 </a:t>
            </a:r>
            <a:r>
              <a:rPr lang="en-US" dirty="0" err="1" smtClean="0">
                <a:latin typeface="DevLys 010" pitchFamily="2" charset="0"/>
              </a:rPr>
              <a:t>fn'kkfunsZ'kksa</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ikyu</a:t>
            </a:r>
            <a:r>
              <a:rPr lang="en-US" dirty="0" smtClean="0">
                <a:latin typeface="DevLys 010" pitchFamily="2" charset="0"/>
              </a:rPr>
              <a:t> </a:t>
            </a:r>
            <a:r>
              <a:rPr lang="en-US" dirty="0" err="1" smtClean="0">
                <a:latin typeface="DevLys 010" pitchFamily="2" charset="0"/>
              </a:rPr>
              <a:t>lqfuf'pr</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dfeZ;ksa</a:t>
            </a:r>
            <a:r>
              <a:rPr lang="en-US" dirty="0" smtClean="0">
                <a:latin typeface="DevLys 010" pitchFamily="2" charset="0"/>
              </a:rPr>
              <a:t> dh </a:t>
            </a:r>
            <a:r>
              <a:rPr lang="en-US" dirty="0" err="1" smtClean="0">
                <a:latin typeface="DevLys 010" pitchFamily="2" charset="0"/>
              </a:rPr>
              <a:t>vkoktkgh</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i;kZIr</a:t>
            </a:r>
            <a:r>
              <a:rPr lang="en-US" dirty="0" smtClean="0">
                <a:latin typeface="DevLys 010" pitchFamily="2" charset="0"/>
              </a:rPr>
              <a:t> la[;k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okguksa</a:t>
            </a:r>
            <a:r>
              <a:rPr lang="en-US" dirty="0" smtClean="0">
                <a:latin typeface="DevLys 010" pitchFamily="2" charset="0"/>
              </a:rPr>
              <a:t> dh </a:t>
            </a:r>
            <a:r>
              <a:rPr lang="en-US" dirty="0" err="1" smtClean="0">
                <a:latin typeface="DevLys 010" pitchFamily="2" charset="0"/>
              </a:rPr>
              <a:t>O;oLFkkA</a:t>
            </a:r>
            <a:endParaRPr lang="en-US" dirty="0" smtClean="0">
              <a:latin typeface="DevLys 010" pitchFamily="2" charset="0"/>
            </a:endParaRPr>
          </a:p>
          <a:p>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33400"/>
            <a:ext cx="8153400" cy="5592763"/>
          </a:xfrm>
        </p:spPr>
        <p:txBody>
          <a:bodyPr>
            <a:normAutofit lnSpcReduction="10000"/>
          </a:bodyPr>
          <a:lstStyle/>
          <a:p>
            <a:pPr lvl="0" algn="ctr">
              <a:buNone/>
            </a:pPr>
            <a:r>
              <a:rPr lang="en-US" sz="4800" b="1" dirty="0" err="1" smtClean="0">
                <a:solidFill>
                  <a:srgbClr val="0070C0"/>
                </a:solidFill>
                <a:latin typeface="DevLys 010" pitchFamily="2" charset="0"/>
                <a:cs typeface="Calibri" pitchFamily="34" charset="0"/>
              </a:rPr>
              <a:t>uksMy</a:t>
            </a:r>
            <a:r>
              <a:rPr lang="en-US" sz="4800" b="1" dirty="0" smtClean="0">
                <a:solidFill>
                  <a:srgbClr val="0070C0"/>
                </a:solidFill>
                <a:latin typeface="DevLys 010" pitchFamily="2" charset="0"/>
                <a:cs typeface="Calibri" pitchFamily="34" charset="0"/>
              </a:rPr>
              <a:t> </a:t>
            </a:r>
            <a:r>
              <a:rPr lang="en-US" sz="4800" b="1" dirty="0" err="1" smtClean="0">
                <a:solidFill>
                  <a:srgbClr val="0070C0"/>
                </a:solidFill>
                <a:latin typeface="DevLys 010" pitchFamily="2" charset="0"/>
                <a:cs typeface="Calibri" pitchFamily="34" charset="0"/>
              </a:rPr>
              <a:t>LokLF</a:t>
            </a:r>
            <a:r>
              <a:rPr lang="en-US" sz="4800" b="1" dirty="0" smtClean="0">
                <a:solidFill>
                  <a:srgbClr val="0070C0"/>
                </a:solidFill>
                <a:latin typeface="DevLys 010" pitchFamily="2" charset="0"/>
                <a:cs typeface="Calibri" pitchFamily="34" charset="0"/>
              </a:rPr>
              <a:t>; </a:t>
            </a:r>
            <a:r>
              <a:rPr lang="en-US" sz="4800" b="1" dirty="0" err="1" smtClean="0">
                <a:solidFill>
                  <a:srgbClr val="0070C0"/>
                </a:solidFill>
                <a:latin typeface="DevLys 010" pitchFamily="2" charset="0"/>
                <a:cs typeface="Calibri" pitchFamily="34" charset="0"/>
              </a:rPr>
              <a:t>vf</a:t>
            </a:r>
            <a:r>
              <a:rPr lang="en-US" sz="4800" b="1" dirty="0" smtClean="0">
                <a:solidFill>
                  <a:srgbClr val="0070C0"/>
                </a:solidFill>
                <a:latin typeface="DevLys 010" pitchFamily="2" charset="0"/>
                <a:cs typeface="Calibri" pitchFamily="34" charset="0"/>
              </a:rPr>
              <a:t>/</a:t>
            </a:r>
            <a:r>
              <a:rPr lang="en-US" sz="4800" b="1" dirty="0" err="1" smtClean="0">
                <a:solidFill>
                  <a:srgbClr val="0070C0"/>
                </a:solidFill>
                <a:latin typeface="DevLys 010" pitchFamily="2" charset="0"/>
                <a:cs typeface="Calibri" pitchFamily="34" charset="0"/>
              </a:rPr>
              <a:t>kdkjh</a:t>
            </a:r>
            <a:r>
              <a:rPr lang="en-US" sz="4800" dirty="0" smtClean="0">
                <a:solidFill>
                  <a:srgbClr val="0070C0"/>
                </a:solidFill>
                <a:latin typeface="DevLys 010" pitchFamily="2" charset="0"/>
                <a:cs typeface="Calibri" pitchFamily="34" charset="0"/>
              </a:rPr>
              <a:t> </a:t>
            </a:r>
          </a:p>
          <a:p>
            <a:pPr algn="just"/>
            <a:r>
              <a:rPr lang="en-US" dirty="0" smtClean="0">
                <a:latin typeface="DevLys 010" pitchFamily="2" charset="0"/>
              </a:rPr>
              <a:t>dksfoM&amp;19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lacaf</a:t>
            </a:r>
            <a:r>
              <a:rPr lang="en-US" dirty="0" smtClean="0">
                <a:latin typeface="DevLys 010" pitchFamily="2" charset="0"/>
              </a:rPr>
              <a:t>/</a:t>
            </a:r>
            <a:r>
              <a:rPr lang="en-US" dirty="0" err="1" smtClean="0">
                <a:latin typeface="DevLys 010" pitchFamily="2" charset="0"/>
              </a:rPr>
              <a:t>kr</a:t>
            </a:r>
            <a:r>
              <a:rPr lang="en-US" dirty="0" smtClean="0">
                <a:latin typeface="DevLys 010" pitchFamily="2" charset="0"/>
              </a:rPr>
              <a:t> </a:t>
            </a:r>
            <a:r>
              <a:rPr lang="en-US" dirty="0" err="1" smtClean="0">
                <a:latin typeface="DevLys 010" pitchFamily="2" charset="0"/>
              </a:rPr>
              <a:t>O;oLFkkvksa</a:t>
            </a:r>
            <a:r>
              <a:rPr lang="en-US" dirty="0" smtClean="0">
                <a:latin typeface="DevLys 010" pitchFamily="2" charset="0"/>
              </a:rPr>
              <a:t> dh ns[</a:t>
            </a:r>
            <a:r>
              <a:rPr lang="en-US" dirty="0" err="1" smtClean="0">
                <a:latin typeface="DevLys 010" pitchFamily="2" charset="0"/>
              </a:rPr>
              <a:t>kjs</a:t>
            </a:r>
            <a:r>
              <a:rPr lang="en-US" dirty="0" smtClean="0">
                <a:latin typeface="DevLys 010" pitchFamily="2" charset="0"/>
              </a:rPr>
              <a:t>[k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laiw.kZ</a:t>
            </a:r>
            <a:r>
              <a:rPr lang="en-US" dirty="0" smtClean="0">
                <a:latin typeface="DevLys 010" pitchFamily="2" charset="0"/>
              </a:rPr>
              <a:t> </a:t>
            </a:r>
            <a:r>
              <a:rPr lang="en-US" dirty="0" err="1" smtClean="0">
                <a:latin typeface="DevLys 010" pitchFamily="2" charset="0"/>
              </a:rPr>
              <a:t>pqukoh</a:t>
            </a:r>
            <a:r>
              <a:rPr lang="en-US" dirty="0" smtClean="0">
                <a:latin typeface="DevLys 010" pitchFamily="2" charset="0"/>
              </a:rPr>
              <a:t> </a:t>
            </a:r>
            <a:r>
              <a:rPr lang="en-US" dirty="0" err="1" smtClean="0">
                <a:latin typeface="DevLys 010" pitchFamily="2" charset="0"/>
              </a:rPr>
              <a:t>çfØ;k</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nkSjku</a:t>
            </a:r>
            <a:r>
              <a:rPr lang="en-US" dirty="0" smtClean="0">
                <a:latin typeface="DevLys 010" pitchFamily="2" charset="0"/>
              </a:rPr>
              <a:t> </a:t>
            </a:r>
            <a:r>
              <a:rPr lang="en-US" dirty="0" err="1" smtClean="0">
                <a:latin typeface="DevLys 010" pitchFamily="2" charset="0"/>
              </a:rPr>
              <a:t>fuokjd</a:t>
            </a:r>
            <a:r>
              <a:rPr lang="en-US" dirty="0" smtClean="0">
                <a:latin typeface="DevLys 010" pitchFamily="2" charset="0"/>
              </a:rPr>
              <a:t> </a:t>
            </a:r>
            <a:r>
              <a:rPr lang="en-US" dirty="0" err="1" smtClean="0">
                <a:latin typeface="DevLys 010" pitchFamily="2" charset="0"/>
              </a:rPr>
              <a:t>mik;ksa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jkT</a:t>
            </a:r>
            <a:r>
              <a:rPr lang="en-US" dirty="0" smtClean="0">
                <a:latin typeface="DevLys 010" pitchFamily="2" charset="0"/>
              </a:rPr>
              <a:t>;] </a:t>
            </a:r>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uxjh</a:t>
            </a:r>
            <a:r>
              <a:rPr lang="en-US" dirty="0" smtClean="0">
                <a:latin typeface="DevLys 010" pitchFamily="2" charset="0"/>
              </a:rPr>
              <a:t>; </a:t>
            </a:r>
            <a:r>
              <a:rPr lang="en-US" dirty="0" err="1" smtClean="0">
                <a:latin typeface="DevLys 010" pitchFamily="2" charset="0"/>
              </a:rPr>
              <a:t>fudk</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tuin</a:t>
            </a:r>
            <a:r>
              <a:rPr lang="en-US" dirty="0" smtClean="0">
                <a:latin typeface="DevLys 010" pitchFamily="2" charset="0"/>
              </a:rPr>
              <a:t> </a:t>
            </a:r>
            <a:r>
              <a:rPr lang="en-US" dirty="0" err="1" smtClean="0">
                <a:latin typeface="DevLys 010" pitchFamily="2" charset="0"/>
              </a:rPr>
              <a:t>iapk;r</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ks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uksMy</a:t>
            </a:r>
            <a:r>
              <a:rPr lang="en-US" dirty="0" smtClean="0">
                <a:latin typeface="DevLys 010" pitchFamily="2" charset="0"/>
              </a:rPr>
              <a:t> </a:t>
            </a:r>
            <a:r>
              <a:rPr lang="en-US" dirty="0" err="1" smtClean="0">
                <a:latin typeface="DevLys 010" pitchFamily="2" charset="0"/>
              </a:rPr>
              <a:t>LokLF</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dh </a:t>
            </a:r>
            <a:r>
              <a:rPr lang="en-US" dirty="0" err="1" smtClean="0">
                <a:latin typeface="DevLys 010" pitchFamily="2" charset="0"/>
              </a:rPr>
              <a:t>fu;qfäA</a:t>
            </a:r>
            <a:r>
              <a:rPr lang="en-US" dirty="0" smtClean="0">
                <a:latin typeface="DevLys 010" pitchFamily="2" charset="0"/>
              </a:rPr>
              <a:t> </a:t>
            </a:r>
          </a:p>
          <a:p>
            <a:pPr algn="just"/>
            <a:r>
              <a:rPr lang="en-US" dirty="0" err="1" smtClean="0">
                <a:latin typeface="DevLys 010" pitchFamily="2" charset="0"/>
              </a:rPr>
              <a:t>vk;ksx</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LokLF</a:t>
            </a:r>
            <a:r>
              <a:rPr lang="en-US" dirty="0" smtClean="0">
                <a:latin typeface="DevLys 010" pitchFamily="2" charset="0"/>
              </a:rPr>
              <a:t>; </a:t>
            </a:r>
            <a:r>
              <a:rPr lang="en-US" dirty="0" err="1" smtClean="0">
                <a:latin typeface="DevLys 010" pitchFamily="2" charset="0"/>
              </a:rPr>
              <a:t>foHkkx</a:t>
            </a:r>
            <a:r>
              <a:rPr lang="en-US" dirty="0" smtClean="0">
                <a:latin typeface="DevLys 010" pitchFamily="2" charset="0"/>
              </a:rPr>
              <a:t> e/;</a:t>
            </a:r>
            <a:r>
              <a:rPr lang="en-US" dirty="0" err="1" smtClean="0">
                <a:latin typeface="DevLys 010" pitchFamily="2" charset="0"/>
              </a:rPr>
              <a:t>çns'k</a:t>
            </a:r>
            <a:r>
              <a:rPr lang="en-US" dirty="0" smtClean="0">
                <a:latin typeface="DevLys 010" pitchFamily="2" charset="0"/>
              </a:rPr>
              <a:t> '</a:t>
            </a:r>
            <a:r>
              <a:rPr lang="en-US" dirty="0" err="1" smtClean="0">
                <a:latin typeface="DevLys 010" pitchFamily="2" charset="0"/>
              </a:rPr>
              <a:t>kklu</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jkT</a:t>
            </a:r>
            <a:r>
              <a:rPr lang="en-US" dirty="0" smtClean="0">
                <a:latin typeface="DevLys 010" pitchFamily="2" charset="0"/>
              </a:rPr>
              <a:t>;@</a:t>
            </a:r>
            <a:r>
              <a:rPr lang="en-US" dirty="0" err="1" smtClean="0">
                <a:latin typeface="DevLys 010" pitchFamily="2" charset="0"/>
              </a:rPr>
              <a:t>ftyk@uxjh</a:t>
            </a:r>
            <a:r>
              <a:rPr lang="en-US" dirty="0" smtClean="0">
                <a:latin typeface="DevLys 010" pitchFamily="2" charset="0"/>
              </a:rPr>
              <a:t>;@</a:t>
            </a:r>
            <a:r>
              <a:rPr lang="en-US" dirty="0" err="1" smtClean="0">
                <a:latin typeface="DevLys 010" pitchFamily="2" charset="0"/>
              </a:rPr>
              <a:t>tuin</a:t>
            </a:r>
            <a:r>
              <a:rPr lang="en-US" dirty="0" smtClean="0">
                <a:latin typeface="DevLys 010" pitchFamily="2" charset="0"/>
              </a:rPr>
              <a:t> </a:t>
            </a:r>
            <a:r>
              <a:rPr lang="en-US" dirty="0" err="1" smtClean="0">
                <a:latin typeface="DevLys 010" pitchFamily="2" charset="0"/>
              </a:rPr>
              <a:t>iapk;r</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ks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fy;s</a:t>
            </a:r>
            <a:r>
              <a:rPr lang="en-US" dirty="0" smtClean="0">
                <a:latin typeface="DevLys 010" pitchFamily="2" charset="0"/>
              </a:rPr>
              <a:t> </a:t>
            </a:r>
            <a:r>
              <a:rPr lang="en-US" dirty="0" err="1" smtClean="0">
                <a:latin typeface="DevLys 010" pitchFamily="2" charset="0"/>
              </a:rPr>
              <a:t>uksMy</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fu;qä</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funsZ'k</a:t>
            </a:r>
            <a:r>
              <a:rPr lang="en-US" dirty="0" smtClean="0">
                <a:latin typeface="DevLys 010" pitchFamily="2" charset="0"/>
              </a:rPr>
              <a:t> </a:t>
            </a:r>
            <a:r>
              <a:rPr lang="en-US" dirty="0" err="1" smtClean="0">
                <a:latin typeface="DevLys 010" pitchFamily="2" charset="0"/>
              </a:rPr>
              <a:t>fn;s</a:t>
            </a:r>
            <a:r>
              <a:rPr lang="en-US" dirty="0" smtClean="0">
                <a:latin typeface="DevLys 010" pitchFamily="2" charset="0"/>
              </a:rPr>
              <a:t> </a:t>
            </a:r>
            <a:r>
              <a:rPr lang="en-US" dirty="0" err="1" smtClean="0">
                <a:latin typeface="DevLys 010" pitchFamily="2" charset="0"/>
              </a:rPr>
              <a:t>x;s</a:t>
            </a:r>
            <a:r>
              <a:rPr lang="en-US" dirty="0" smtClean="0">
                <a:latin typeface="DevLys 010" pitchFamily="2" charset="0"/>
              </a:rPr>
              <a:t> </a:t>
            </a:r>
            <a:r>
              <a:rPr lang="en-US" dirty="0" err="1" smtClean="0">
                <a:latin typeface="DevLys 010" pitchFamily="2" charset="0"/>
              </a:rPr>
              <a:t>gSaA</a:t>
            </a:r>
            <a:r>
              <a:rPr lang="en-US" dirty="0" smtClean="0">
                <a:latin typeface="DevLys 010" pitchFamily="2" charset="0"/>
              </a:rPr>
              <a:t> </a:t>
            </a:r>
            <a:r>
              <a:rPr lang="en-US" dirty="0" err="1" smtClean="0">
                <a:latin typeface="DevLys 010" pitchFamily="2" charset="0"/>
              </a:rPr>
              <a:t>dysDVj</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yksd</a:t>
            </a:r>
            <a:r>
              <a:rPr lang="en-US" dirty="0" smtClean="0">
                <a:latin typeface="DevLys 010" pitchFamily="2" charset="0"/>
              </a:rPr>
              <a:t> </a:t>
            </a:r>
            <a:r>
              <a:rPr lang="en-US" dirty="0" err="1" smtClean="0">
                <a:latin typeface="DevLys 010" pitchFamily="2" charset="0"/>
              </a:rPr>
              <a:t>LokLF</a:t>
            </a:r>
            <a:r>
              <a:rPr lang="en-US" dirty="0" smtClean="0">
                <a:latin typeface="DevLys 010" pitchFamily="2" charset="0"/>
              </a:rPr>
              <a:t>; ,</a:t>
            </a:r>
            <a:r>
              <a:rPr lang="en-US" dirty="0" err="1" smtClean="0">
                <a:latin typeface="DevLys 010" pitchFamily="2" charset="0"/>
              </a:rPr>
              <a:t>oa</a:t>
            </a:r>
            <a:r>
              <a:rPr lang="en-US" dirty="0" smtClean="0">
                <a:latin typeface="DevLys 010" pitchFamily="2" charset="0"/>
              </a:rPr>
              <a:t> </a:t>
            </a:r>
            <a:r>
              <a:rPr lang="en-US" dirty="0" err="1" smtClean="0">
                <a:latin typeface="DevLys 010" pitchFamily="2" charset="0"/>
              </a:rPr>
              <a:t>ifjokj</a:t>
            </a:r>
            <a:r>
              <a:rPr lang="en-US" dirty="0" smtClean="0">
                <a:latin typeface="DevLys 010" pitchFamily="2" charset="0"/>
              </a:rPr>
              <a:t> </a:t>
            </a:r>
            <a:r>
              <a:rPr lang="en-US" dirty="0" err="1" smtClean="0">
                <a:latin typeface="DevLys 010" pitchFamily="2" charset="0"/>
              </a:rPr>
              <a:t>dY;k.k</a:t>
            </a:r>
            <a:r>
              <a:rPr lang="en-US" dirty="0" smtClean="0">
                <a:latin typeface="DevLys 010" pitchFamily="2" charset="0"/>
              </a:rPr>
              <a:t> </a:t>
            </a:r>
            <a:r>
              <a:rPr lang="en-US" dirty="0" err="1" smtClean="0">
                <a:latin typeface="DevLys 010" pitchFamily="2" charset="0"/>
              </a:rPr>
              <a:t>foHkkx</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leUo</a:t>
            </a:r>
            <a:r>
              <a:rPr lang="en-US" dirty="0" smtClean="0">
                <a:latin typeface="DevLys 010" pitchFamily="2" charset="0"/>
              </a:rPr>
              <a:t>; </a:t>
            </a:r>
            <a:r>
              <a:rPr lang="en-US" dirty="0" err="1" smtClean="0">
                <a:latin typeface="DevLys 010" pitchFamily="2" charset="0"/>
              </a:rPr>
              <a:t>dj</a:t>
            </a:r>
            <a:r>
              <a:rPr lang="en-US" dirty="0" smtClean="0">
                <a:latin typeface="DevLys 010" pitchFamily="2" charset="0"/>
              </a:rPr>
              <a:t> </a:t>
            </a:r>
            <a:r>
              <a:rPr lang="en-US" dirty="0" err="1" smtClean="0">
                <a:latin typeface="DevLys 010" pitchFamily="2" charset="0"/>
              </a:rPr>
              <a:t>uksMy</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lqfuf'pr</a:t>
            </a:r>
            <a:r>
              <a:rPr lang="en-US" dirty="0" smtClean="0">
                <a:latin typeface="DevLys 010" pitchFamily="2" charset="0"/>
              </a:rPr>
              <a:t> dh </a:t>
            </a:r>
            <a:r>
              <a:rPr lang="en-US" dirty="0" err="1" smtClean="0">
                <a:latin typeface="DevLys 010" pitchFamily="2" charset="0"/>
              </a:rPr>
              <a:t>tk,A</a:t>
            </a:r>
            <a:r>
              <a:rPr lang="en-US" dirty="0" smtClean="0">
                <a:latin typeface="DevLys 010" pitchFamily="2" charset="0"/>
              </a:rPr>
              <a:t> </a:t>
            </a:r>
          </a:p>
          <a:p>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91736"/>
            <a:ext cx="1882775" cy="1310936"/>
          </a:xfrm>
          <a:prstGeom prst="rect">
            <a:avLst/>
          </a:prstGeom>
          <a:noFill/>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228600"/>
            <a:ext cx="7772400" cy="5897563"/>
          </a:xfrm>
        </p:spPr>
        <p:txBody>
          <a:bodyPr>
            <a:normAutofit/>
          </a:bodyPr>
          <a:lstStyle/>
          <a:p>
            <a:pPr lvl="0" algn="ctr">
              <a:buNone/>
            </a:pPr>
            <a:r>
              <a:rPr lang="en-US" sz="4400" b="1" dirty="0" err="1" smtClean="0">
                <a:solidFill>
                  <a:srgbClr val="0070C0"/>
                </a:solidFill>
                <a:latin typeface="DevLys 010" pitchFamily="2" charset="0"/>
              </a:rPr>
              <a:t>bysDVªkfud</a:t>
            </a:r>
            <a:r>
              <a:rPr lang="en-US" sz="4400" b="1" dirty="0" smtClean="0">
                <a:solidFill>
                  <a:srgbClr val="0070C0"/>
                </a:solidFill>
                <a:latin typeface="DevLys 010" pitchFamily="2" charset="0"/>
              </a:rPr>
              <a:t> </a:t>
            </a:r>
            <a:r>
              <a:rPr lang="en-US" sz="4400" b="1" dirty="0" err="1" smtClean="0">
                <a:solidFill>
                  <a:srgbClr val="0070C0"/>
                </a:solidFill>
                <a:latin typeface="DevLys 010" pitchFamily="2" charset="0"/>
              </a:rPr>
              <a:t>oksfVax</a:t>
            </a:r>
            <a:r>
              <a:rPr lang="en-US" sz="4400" b="1" dirty="0" smtClean="0">
                <a:solidFill>
                  <a:srgbClr val="0070C0"/>
                </a:solidFill>
                <a:latin typeface="DevLys 010" pitchFamily="2" charset="0"/>
              </a:rPr>
              <a:t> </a:t>
            </a:r>
            <a:r>
              <a:rPr lang="en-US" sz="4400" b="1" dirty="0" err="1" smtClean="0">
                <a:solidFill>
                  <a:srgbClr val="0070C0"/>
                </a:solidFill>
                <a:latin typeface="DevLys 010" pitchFamily="2" charset="0"/>
              </a:rPr>
              <a:t>e’khu</a:t>
            </a:r>
            <a:endParaRPr lang="en-US" sz="4400" dirty="0" smtClean="0">
              <a:solidFill>
                <a:srgbClr val="0070C0"/>
              </a:solidFill>
              <a:latin typeface="DevLys 010" pitchFamily="2" charset="0"/>
            </a:endParaRPr>
          </a:p>
          <a:p>
            <a:pPr lvl="0" algn="just"/>
            <a:r>
              <a:rPr lang="en-US" dirty="0" err="1" smtClean="0">
                <a:latin typeface="DevLys 010" pitchFamily="2" charset="0"/>
              </a:rPr>
              <a:t>igys</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nwljs</a:t>
            </a:r>
            <a:r>
              <a:rPr lang="en-US" dirty="0" smtClean="0">
                <a:latin typeface="DevLys 010" pitchFamily="2" charset="0"/>
              </a:rPr>
              <a:t> </a:t>
            </a:r>
            <a:r>
              <a:rPr lang="en-US" dirty="0" err="1" smtClean="0">
                <a:latin typeface="DevLys 010" pitchFamily="2" charset="0"/>
              </a:rPr>
              <a:t>jsMekbZts'ku</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sz="2800" dirty="0" smtClean="0">
                <a:latin typeface="Calibri" pitchFamily="34" charset="0"/>
                <a:cs typeface="Calibri" pitchFamily="34" charset="0"/>
              </a:rPr>
              <a:t>EVM</a:t>
            </a:r>
            <a:r>
              <a:rPr lang="en-US" dirty="0" smtClean="0">
                <a:latin typeface="DevLys 010" pitchFamily="2" charset="0"/>
              </a:rPr>
              <a:t> dh </a:t>
            </a:r>
            <a:r>
              <a:rPr lang="en-US" dirty="0" err="1" smtClean="0">
                <a:latin typeface="DevLys 010" pitchFamily="2" charset="0"/>
              </a:rPr>
              <a:t>rS;kjh</a:t>
            </a:r>
            <a:r>
              <a:rPr lang="en-US" dirty="0" smtClean="0">
                <a:latin typeface="DevLys 010" pitchFamily="2" charset="0"/>
              </a:rPr>
              <a:t> </a:t>
            </a:r>
            <a:r>
              <a:rPr lang="en-US" dirty="0" err="1" smtClean="0">
                <a:latin typeface="DevLys 010" pitchFamily="2" charset="0"/>
              </a:rPr>
              <a:t>cM+s</a:t>
            </a:r>
            <a:r>
              <a:rPr lang="en-US" dirty="0" smtClean="0">
                <a:latin typeface="DevLys 010" pitchFamily="2" charset="0"/>
              </a:rPr>
              <a:t> </a:t>
            </a:r>
            <a:r>
              <a:rPr lang="en-US" dirty="0" err="1" smtClean="0">
                <a:latin typeface="DevLys 010" pitchFamily="2" charset="0"/>
              </a:rPr>
              <a:t>g‚y</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dh </a:t>
            </a:r>
            <a:r>
              <a:rPr lang="en-US" dirty="0" err="1" smtClean="0">
                <a:latin typeface="DevLys 010" pitchFamily="2" charset="0"/>
              </a:rPr>
              <a:t>tk,A</a:t>
            </a:r>
            <a:endParaRPr lang="en-US" dirty="0" smtClean="0">
              <a:latin typeface="DevLys 010" pitchFamily="2" charset="0"/>
            </a:endParaRPr>
          </a:p>
          <a:p>
            <a:pPr lvl="0" algn="just"/>
            <a:r>
              <a:rPr lang="en-US" dirty="0" err="1" smtClean="0">
                <a:latin typeface="DevLys 010" pitchFamily="2" charset="0"/>
              </a:rPr>
              <a:t>çfØ;k</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nkSjku</a:t>
            </a:r>
            <a:r>
              <a:rPr lang="en-US" dirty="0" smtClean="0">
                <a:latin typeface="DevLys 010" pitchFamily="2" charset="0"/>
              </a:rPr>
              <a:t> </a:t>
            </a:r>
            <a:r>
              <a:rPr lang="en-US" dirty="0" err="1" smtClean="0">
                <a:latin typeface="DevLys 010" pitchFamily="2" charset="0"/>
              </a:rPr>
              <a:t>mi;ksx</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i;kZIr</a:t>
            </a:r>
            <a:r>
              <a:rPr lang="en-US" dirty="0" smtClean="0">
                <a:latin typeface="DevLys 010" pitchFamily="2" charset="0"/>
              </a:rPr>
              <a:t> </a:t>
            </a:r>
            <a:r>
              <a:rPr lang="en-US" dirty="0" err="1" smtClean="0">
                <a:latin typeface="DevLys 010" pitchFamily="2" charset="0"/>
              </a:rPr>
              <a:t>ek</a:t>
            </a:r>
            <a:r>
              <a:rPr lang="en-US" dirty="0" smtClean="0">
                <a:latin typeface="DevLys 010" pitchFamily="2" charset="0"/>
              </a:rPr>
              <a:t>=k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lSfuVkbtj</a:t>
            </a:r>
            <a:r>
              <a:rPr lang="en-US" dirty="0" smtClean="0">
                <a:latin typeface="DevLys 010" pitchFamily="2" charset="0"/>
              </a:rPr>
              <a:t> </a:t>
            </a:r>
            <a:r>
              <a:rPr lang="en-US" dirty="0" err="1" smtClean="0">
                <a:latin typeface="DevLys 010" pitchFamily="2" charset="0"/>
              </a:rPr>
              <a:t>çnku</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tk,A</a:t>
            </a:r>
            <a:r>
              <a:rPr lang="en-US" dirty="0" smtClean="0">
                <a:latin typeface="DevLys 010" pitchFamily="2" charset="0"/>
              </a:rPr>
              <a:t> </a:t>
            </a:r>
          </a:p>
          <a:p>
            <a:pPr lvl="0" algn="just"/>
            <a:r>
              <a:rPr lang="en-US" sz="2800" dirty="0" smtClean="0">
                <a:latin typeface="Calibri" pitchFamily="34" charset="0"/>
                <a:cs typeface="Calibri" pitchFamily="34" charset="0"/>
              </a:rPr>
              <a:t>EVM</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laHkkyus</a:t>
            </a:r>
            <a:r>
              <a:rPr lang="en-US" dirty="0" smtClean="0">
                <a:latin typeface="DevLys 010" pitchFamily="2" charset="0"/>
              </a:rPr>
              <a:t> </a:t>
            </a:r>
            <a:r>
              <a:rPr lang="en-US" dirty="0" err="1" smtClean="0">
                <a:latin typeface="DevLys 010" pitchFamily="2" charset="0"/>
              </a:rPr>
              <a:t>okys</a:t>
            </a:r>
            <a:r>
              <a:rPr lang="en-US" dirty="0" smtClean="0">
                <a:latin typeface="DevLys 010" pitchFamily="2" charset="0"/>
              </a:rPr>
              <a:t> </a:t>
            </a:r>
            <a:r>
              <a:rPr lang="en-US" dirty="0" err="1" smtClean="0">
                <a:latin typeface="DevLys 010" pitchFamily="2" charset="0"/>
              </a:rPr>
              <a:t>çR;sd</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nLrkus</a:t>
            </a:r>
            <a:r>
              <a:rPr lang="en-US" dirty="0" smtClean="0">
                <a:latin typeface="DevLys 010" pitchFamily="2" charset="0"/>
              </a:rPr>
              <a:t> </a:t>
            </a:r>
            <a:r>
              <a:rPr lang="en-US" dirty="0" err="1" smtClean="0">
                <a:latin typeface="DevLys 010" pitchFamily="2" charset="0"/>
              </a:rPr>
              <a:t>miyC</a:t>
            </a:r>
            <a:r>
              <a:rPr lang="en-US" dirty="0" smtClean="0">
                <a:latin typeface="DevLys 010" pitchFamily="2" charset="0"/>
              </a:rPr>
              <a:t>/k </a:t>
            </a:r>
            <a:r>
              <a:rPr lang="en-US" dirty="0" err="1" smtClean="0">
                <a:latin typeface="DevLys 010" pitchFamily="2" charset="0"/>
              </a:rPr>
              <a:t>djk</a:t>
            </a:r>
            <a:r>
              <a:rPr lang="en-US" dirty="0" smtClean="0">
                <a:latin typeface="DevLys 010" pitchFamily="2" charset="0"/>
              </a:rPr>
              <a:t>, </a:t>
            </a:r>
            <a:r>
              <a:rPr lang="en-US" dirty="0" err="1" smtClean="0">
                <a:latin typeface="DevLys 010" pitchFamily="2" charset="0"/>
              </a:rPr>
              <a:t>tk,A</a:t>
            </a:r>
            <a:endParaRPr lang="en-US" dirty="0" smtClean="0">
              <a:latin typeface="DevLys 010" pitchFamily="2" charset="0"/>
            </a:endParaRPr>
          </a:p>
          <a:p>
            <a:endParaRPr lang="en-US" dirty="0" smtClean="0"/>
          </a:p>
          <a:p>
            <a:pPr>
              <a:buNone/>
            </a:pPr>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57200"/>
            <a:ext cx="8077200" cy="5668963"/>
          </a:xfrm>
        </p:spPr>
        <p:txBody>
          <a:bodyPr>
            <a:normAutofit fontScale="92500" lnSpcReduction="10000"/>
          </a:bodyPr>
          <a:lstStyle/>
          <a:p>
            <a:pPr lvl="0" algn="ctr">
              <a:buNone/>
            </a:pPr>
            <a:r>
              <a:rPr lang="en-US" sz="4300" b="1" dirty="0" err="1" smtClean="0">
                <a:solidFill>
                  <a:srgbClr val="0070C0"/>
                </a:solidFill>
                <a:latin typeface="DevLys 010" pitchFamily="2" charset="0"/>
              </a:rPr>
              <a:t>çf'k</a:t>
            </a:r>
            <a:r>
              <a:rPr lang="en-US" sz="4300" b="1" dirty="0" smtClean="0">
                <a:solidFill>
                  <a:srgbClr val="0070C0"/>
                </a:solidFill>
                <a:latin typeface="DevLys 010" pitchFamily="2" charset="0"/>
              </a:rPr>
              <a:t>{</a:t>
            </a:r>
            <a:r>
              <a:rPr lang="en-US" sz="4300" b="1" dirty="0" err="1" smtClean="0">
                <a:solidFill>
                  <a:srgbClr val="0070C0"/>
                </a:solidFill>
                <a:latin typeface="DevLys 010" pitchFamily="2" charset="0"/>
              </a:rPr>
              <a:t>k.k</a:t>
            </a:r>
            <a:r>
              <a:rPr lang="en-US" sz="4300" b="1" dirty="0" smtClean="0">
                <a:solidFill>
                  <a:srgbClr val="0070C0"/>
                </a:solidFill>
                <a:latin typeface="DevLys 010" pitchFamily="2" charset="0"/>
              </a:rPr>
              <a:t> </a:t>
            </a:r>
            <a:r>
              <a:rPr lang="en-US" sz="4300" b="1" dirty="0" err="1" smtClean="0">
                <a:solidFill>
                  <a:srgbClr val="0070C0"/>
                </a:solidFill>
                <a:latin typeface="DevLys 010" pitchFamily="2" charset="0"/>
              </a:rPr>
              <a:t>vkSj</a:t>
            </a:r>
            <a:r>
              <a:rPr lang="en-US" sz="4300" b="1" dirty="0" smtClean="0">
                <a:solidFill>
                  <a:srgbClr val="0070C0"/>
                </a:solidFill>
                <a:latin typeface="DevLys 010" pitchFamily="2" charset="0"/>
              </a:rPr>
              <a:t> {</a:t>
            </a:r>
            <a:r>
              <a:rPr lang="en-US" sz="4300" b="1" dirty="0" err="1" smtClean="0">
                <a:solidFill>
                  <a:srgbClr val="0070C0"/>
                </a:solidFill>
                <a:latin typeface="DevLys 010" pitchFamily="2" charset="0"/>
              </a:rPr>
              <a:t>kerk</a:t>
            </a:r>
            <a:r>
              <a:rPr lang="en-US" sz="4300" b="1" dirty="0" smtClean="0">
                <a:solidFill>
                  <a:srgbClr val="0070C0"/>
                </a:solidFill>
                <a:latin typeface="DevLys 010" pitchFamily="2" charset="0"/>
              </a:rPr>
              <a:t> </a:t>
            </a:r>
            <a:r>
              <a:rPr lang="en-US" sz="4300" b="1" dirty="0" err="1" smtClean="0">
                <a:solidFill>
                  <a:srgbClr val="0070C0"/>
                </a:solidFill>
                <a:latin typeface="DevLys 010" pitchFamily="2" charset="0"/>
              </a:rPr>
              <a:t>fuekZ.k</a:t>
            </a:r>
            <a:endParaRPr lang="en-US" sz="4300" dirty="0" smtClean="0">
              <a:solidFill>
                <a:srgbClr val="0070C0"/>
              </a:solidFill>
              <a:latin typeface="DevLys 010" pitchFamily="2" charset="0"/>
            </a:endParaRPr>
          </a:p>
          <a:p>
            <a:pPr lvl="0" algn="just"/>
            <a:r>
              <a:rPr lang="en-US" dirty="0" err="1" smtClean="0">
                <a:latin typeface="DevLys 010" pitchFamily="2" charset="0"/>
              </a:rPr>
              <a:t>pquko</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kdkfj;ksa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çf'k</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vk;kstu</a:t>
            </a:r>
            <a:r>
              <a:rPr lang="en-US" dirty="0" smtClean="0">
                <a:latin typeface="DevLys 010" pitchFamily="2" charset="0"/>
              </a:rPr>
              <a:t> </a:t>
            </a:r>
            <a:r>
              <a:rPr lang="en-US" dirty="0" err="1" smtClean="0">
                <a:latin typeface="DevLys 010" pitchFamily="2" charset="0"/>
              </a:rPr>
              <a:t>cM+s</a:t>
            </a:r>
            <a:r>
              <a:rPr lang="en-US" dirty="0" smtClean="0">
                <a:latin typeface="DevLys 010" pitchFamily="2" charset="0"/>
              </a:rPr>
              <a:t> </a:t>
            </a:r>
            <a:r>
              <a:rPr lang="en-US" dirty="0" err="1" smtClean="0">
                <a:latin typeface="DevLys 010" pitchFamily="2" charset="0"/>
              </a:rPr>
              <a:t>g‚y</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fodsaæh</a:t>
            </a:r>
            <a:r>
              <a:rPr lang="en-US" dirty="0" smtClean="0">
                <a:latin typeface="DevLys 010" pitchFamily="2" charset="0"/>
              </a:rPr>
              <a:t>—r </a:t>
            </a:r>
            <a:r>
              <a:rPr lang="en-US" dirty="0" err="1" smtClean="0">
                <a:latin typeface="DevLys 010" pitchFamily="2" charset="0"/>
              </a:rPr>
              <a:t>rjhds</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tk,A</a:t>
            </a:r>
            <a:endParaRPr lang="en-US" dirty="0" smtClean="0">
              <a:latin typeface="DevLys 010" pitchFamily="2" charset="0"/>
            </a:endParaRPr>
          </a:p>
          <a:p>
            <a:pPr lvl="0" algn="just"/>
            <a:r>
              <a:rPr lang="en-US" dirty="0" err="1" smtClean="0">
                <a:latin typeface="DevLys 010" pitchFamily="2" charset="0"/>
              </a:rPr>
              <a:t>pquko</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kdkfj;ksa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çf'k</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v‚uykbu</a:t>
            </a:r>
            <a:r>
              <a:rPr lang="en-US" dirty="0" smtClean="0">
                <a:latin typeface="DevLys 010" pitchFamily="2" charset="0"/>
              </a:rPr>
              <a:t> </a:t>
            </a:r>
            <a:r>
              <a:rPr lang="en-US" dirty="0" err="1" smtClean="0">
                <a:latin typeface="DevLys 010" pitchFamily="2" charset="0"/>
              </a:rPr>
              <a:t>ek</a:t>
            </a:r>
            <a:r>
              <a:rPr lang="en-US" dirty="0" smtClean="0">
                <a:latin typeface="DevLys 010" pitchFamily="2" charset="0"/>
              </a:rPr>
              <a:t>/;e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vk;ksftr</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t>
            </a:r>
            <a:r>
              <a:rPr lang="en-US" dirty="0" err="1" smtClean="0">
                <a:latin typeface="DevLys 010" pitchFamily="2" charset="0"/>
              </a:rPr>
              <a:t>ldrk</a:t>
            </a:r>
            <a:r>
              <a:rPr lang="en-US" dirty="0" smtClean="0">
                <a:latin typeface="DevLys 010" pitchFamily="2" charset="0"/>
              </a:rPr>
              <a:t> </a:t>
            </a:r>
            <a:r>
              <a:rPr lang="en-US" dirty="0" err="1" smtClean="0">
                <a:latin typeface="DevLys 010" pitchFamily="2" charset="0"/>
              </a:rPr>
              <a:t>gSA</a:t>
            </a:r>
            <a:endParaRPr lang="en-US" dirty="0" smtClean="0">
              <a:latin typeface="DevLys 010" pitchFamily="2" charset="0"/>
            </a:endParaRPr>
          </a:p>
          <a:p>
            <a:pPr lvl="0" algn="just"/>
            <a:r>
              <a:rPr lang="en-US" dirty="0" err="1" smtClean="0">
                <a:latin typeface="DevLys 010" pitchFamily="2" charset="0"/>
              </a:rPr>
              <a:t>vk;ksx</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iksVZy</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miyC</a:t>
            </a:r>
            <a:r>
              <a:rPr lang="en-US" dirty="0" smtClean="0">
                <a:latin typeface="DevLys 010" pitchFamily="2" charset="0"/>
              </a:rPr>
              <a:t>/k </a:t>
            </a:r>
            <a:r>
              <a:rPr lang="en-US" dirty="0" err="1" smtClean="0">
                <a:latin typeface="DevLys 010" pitchFamily="2" charset="0"/>
              </a:rPr>
              <a:t>ihihVh</a:t>
            </a:r>
            <a:r>
              <a:rPr lang="en-US" dirty="0" smtClean="0">
                <a:latin typeface="DevLys 010" pitchFamily="2" charset="0"/>
              </a:rPr>
              <a:t>] </a:t>
            </a:r>
            <a:r>
              <a:rPr lang="en-US" dirty="0" err="1" smtClean="0">
                <a:latin typeface="DevLys 010" pitchFamily="2" charset="0"/>
              </a:rPr>
              <a:t>çf'k</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lkexzh</a:t>
            </a:r>
            <a:r>
              <a:rPr lang="en-US" dirty="0" smtClean="0">
                <a:latin typeface="DevLys 010" pitchFamily="2" charset="0"/>
              </a:rPr>
              <a:t>] </a:t>
            </a:r>
            <a:r>
              <a:rPr lang="en-US" dirty="0" err="1" smtClean="0">
                <a:latin typeface="DevLys 010" pitchFamily="2" charset="0"/>
              </a:rPr>
              <a:t>lacaf</a:t>
            </a:r>
            <a:r>
              <a:rPr lang="en-US" dirty="0" smtClean="0">
                <a:latin typeface="DevLys 010" pitchFamily="2" charset="0"/>
              </a:rPr>
              <a:t>/</a:t>
            </a:r>
            <a:r>
              <a:rPr lang="en-US" dirty="0" err="1" smtClean="0">
                <a:latin typeface="DevLys 010" pitchFamily="2" charset="0"/>
              </a:rPr>
              <a:t>kr</a:t>
            </a:r>
            <a:r>
              <a:rPr lang="en-US" dirty="0" smtClean="0">
                <a:latin typeface="DevLys 010" pitchFamily="2" charset="0"/>
              </a:rPr>
              <a:t> </a:t>
            </a:r>
            <a:r>
              <a:rPr lang="en-US" dirty="0" err="1" smtClean="0">
                <a:latin typeface="DevLys 010" pitchFamily="2" charset="0"/>
              </a:rPr>
              <a:t>nLrkost</a:t>
            </a:r>
            <a:r>
              <a:rPr lang="en-US" dirty="0" smtClean="0">
                <a:latin typeface="DevLys 010" pitchFamily="2" charset="0"/>
              </a:rPr>
              <a:t>] </a:t>
            </a:r>
            <a:r>
              <a:rPr lang="en-US" dirty="0" err="1" smtClean="0">
                <a:latin typeface="DevLys 010" pitchFamily="2" charset="0"/>
              </a:rPr>
              <a:t>fo"k;okj</a:t>
            </a:r>
            <a:r>
              <a:rPr lang="en-US" dirty="0" smtClean="0">
                <a:latin typeface="DevLys 010" pitchFamily="2" charset="0"/>
              </a:rPr>
              <a:t> </a:t>
            </a:r>
            <a:r>
              <a:rPr lang="en-US" dirty="0" err="1" smtClean="0">
                <a:latin typeface="DevLys 010" pitchFamily="2" charset="0"/>
              </a:rPr>
              <a:t>ohfM;ksa</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çf'k</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fy;s</a:t>
            </a:r>
            <a:r>
              <a:rPr lang="en-US" dirty="0" smtClean="0">
                <a:latin typeface="DevLys 010" pitchFamily="2" charset="0"/>
              </a:rPr>
              <a:t> </a:t>
            </a:r>
            <a:r>
              <a:rPr lang="en-US" dirty="0" err="1" smtClean="0">
                <a:latin typeface="DevLys 010" pitchFamily="2" charset="0"/>
              </a:rPr>
              <a:t>mi;ksx</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t>
            </a:r>
            <a:r>
              <a:rPr lang="en-US" dirty="0" err="1" smtClean="0">
                <a:latin typeface="DevLys 010" pitchFamily="2" charset="0"/>
              </a:rPr>
              <a:t>ldrk</a:t>
            </a:r>
            <a:r>
              <a:rPr lang="en-US" dirty="0" smtClean="0">
                <a:latin typeface="DevLys 010" pitchFamily="2" charset="0"/>
              </a:rPr>
              <a:t> </a:t>
            </a:r>
            <a:r>
              <a:rPr lang="en-US" dirty="0" err="1" smtClean="0">
                <a:latin typeface="DevLys 010" pitchFamily="2" charset="0"/>
              </a:rPr>
              <a:t>gSA</a:t>
            </a:r>
            <a:r>
              <a:rPr lang="en-US" dirty="0" smtClean="0">
                <a:latin typeface="DevLys 010" pitchFamily="2" charset="0"/>
              </a:rPr>
              <a:t> </a:t>
            </a:r>
          </a:p>
          <a:p>
            <a:pPr lvl="0" algn="just"/>
            <a:r>
              <a:rPr lang="en-US" dirty="0" err="1" smtClean="0">
                <a:latin typeface="DevLys 010" pitchFamily="2" charset="0"/>
              </a:rPr>
              <a:t>fdlh</a:t>
            </a:r>
            <a:r>
              <a:rPr lang="en-US" dirty="0" smtClean="0">
                <a:latin typeface="DevLys 010" pitchFamily="2" charset="0"/>
              </a:rPr>
              <a:t> </a:t>
            </a:r>
            <a:r>
              <a:rPr lang="en-US" dirty="0" err="1" smtClean="0">
                <a:latin typeface="DevLys 010" pitchFamily="2" charset="0"/>
              </a:rPr>
              <a:t>Hkh</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dfeZ;ksa</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dksfoM&amp;19 </a:t>
            </a:r>
            <a:r>
              <a:rPr lang="en-US" dirty="0" err="1" smtClean="0">
                <a:latin typeface="DevLys 010" pitchFamily="2" charset="0"/>
              </a:rPr>
              <a:t>ds</a:t>
            </a:r>
            <a:r>
              <a:rPr lang="en-US" dirty="0" smtClean="0">
                <a:latin typeface="DevLys 010" pitchFamily="2" charset="0"/>
              </a:rPr>
              <a:t> y{</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çnf'kZr</a:t>
            </a:r>
            <a:r>
              <a:rPr lang="en-US" dirty="0" smtClean="0">
                <a:latin typeface="DevLys 010" pitchFamily="2" charset="0"/>
              </a:rPr>
              <a:t> </a:t>
            </a:r>
            <a:r>
              <a:rPr lang="en-US" dirty="0" err="1" smtClean="0">
                <a:latin typeface="DevLys 010" pitchFamily="2" charset="0"/>
              </a:rPr>
              <a:t>gksus</a:t>
            </a:r>
            <a:r>
              <a:rPr lang="en-US" dirty="0" smtClean="0">
                <a:latin typeface="DevLys 010" pitchFamily="2" charset="0"/>
              </a:rPr>
              <a:t> dh </a:t>
            </a:r>
            <a:r>
              <a:rPr lang="en-US" dirty="0" err="1" smtClean="0">
                <a:latin typeface="DevLys 010" pitchFamily="2" charset="0"/>
              </a:rPr>
              <a:t>fLFkfr</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f"Vxr</a:t>
            </a:r>
            <a:r>
              <a:rPr lang="en-US" dirty="0" smtClean="0">
                <a:latin typeface="DevLys 010" pitchFamily="2" charset="0"/>
              </a:rPr>
              <a:t>~ </a:t>
            </a:r>
            <a:r>
              <a:rPr lang="en-US" dirty="0" err="1" smtClean="0">
                <a:latin typeface="DevLys 010" pitchFamily="2" charset="0"/>
              </a:rPr>
              <a:t>ernku@erx.kuk@ernku</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lacaf</a:t>
            </a:r>
            <a:r>
              <a:rPr lang="en-US" dirty="0" smtClean="0">
                <a:latin typeface="DevLys 010" pitchFamily="2" charset="0"/>
              </a:rPr>
              <a:t>/</a:t>
            </a:r>
            <a:r>
              <a:rPr lang="en-US" dirty="0" err="1" smtClean="0">
                <a:latin typeface="DevLys 010" pitchFamily="2" charset="0"/>
              </a:rPr>
              <a:t>kr</a:t>
            </a:r>
            <a:r>
              <a:rPr lang="en-US" dirty="0" smtClean="0">
                <a:latin typeface="DevLys 010" pitchFamily="2" charset="0"/>
              </a:rPr>
              <a:t> </a:t>
            </a:r>
            <a:r>
              <a:rPr lang="en-US" dirty="0" err="1" smtClean="0">
                <a:latin typeface="DevLys 010" pitchFamily="2" charset="0"/>
              </a:rPr>
              <a:t>LVkQ</a:t>
            </a:r>
            <a:r>
              <a:rPr lang="en-US" dirty="0" smtClean="0">
                <a:latin typeface="DevLys 010" pitchFamily="2" charset="0"/>
              </a:rPr>
              <a:t> </a:t>
            </a:r>
            <a:r>
              <a:rPr lang="en-US" dirty="0" err="1" smtClean="0">
                <a:latin typeface="DevLys 010" pitchFamily="2" charset="0"/>
              </a:rPr>
              <a:t>i;kZIr</a:t>
            </a:r>
            <a:r>
              <a:rPr lang="en-US" dirty="0" smtClean="0">
                <a:latin typeface="DevLys 010" pitchFamily="2" charset="0"/>
              </a:rPr>
              <a:t> la[;k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MhbZvks@vkjvks</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vkjf</a:t>
            </a:r>
            <a:r>
              <a:rPr lang="en-US" dirty="0" smtClean="0">
                <a:latin typeface="DevLys 010" pitchFamily="2" charset="0"/>
              </a:rPr>
              <a:t>{</a:t>
            </a:r>
            <a:r>
              <a:rPr lang="en-US" dirty="0" err="1" smtClean="0">
                <a:latin typeface="DevLys 010" pitchFamily="2" charset="0"/>
              </a:rPr>
              <a:t>kr</a:t>
            </a:r>
            <a:r>
              <a:rPr lang="en-US" dirty="0" smtClean="0">
                <a:latin typeface="DevLys 010" pitchFamily="2" charset="0"/>
              </a:rPr>
              <a:t> j[</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tk,A</a:t>
            </a:r>
            <a:r>
              <a:rPr lang="en-US" dirty="0" smtClean="0">
                <a:latin typeface="DevLys 010" pitchFamily="2" charset="0"/>
              </a:rPr>
              <a:t> </a:t>
            </a:r>
          </a:p>
          <a:p>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57200"/>
            <a:ext cx="8077200" cy="5668963"/>
          </a:xfrm>
        </p:spPr>
        <p:txBody>
          <a:bodyPr>
            <a:normAutofit/>
          </a:bodyPr>
          <a:lstStyle/>
          <a:p>
            <a:pPr algn="ctr">
              <a:buNone/>
            </a:pPr>
            <a:r>
              <a:rPr lang="en-US" sz="4400" b="1" dirty="0" smtClean="0">
                <a:solidFill>
                  <a:srgbClr val="0070C0"/>
                </a:solidFill>
                <a:latin typeface="DevLys 010" pitchFamily="2" charset="0"/>
              </a:rPr>
              <a:t> </a:t>
            </a:r>
            <a:r>
              <a:rPr lang="en-US" sz="4400" b="1" dirty="0" err="1" smtClean="0">
                <a:solidFill>
                  <a:srgbClr val="0070C0"/>
                </a:solidFill>
                <a:latin typeface="DevLys 010" pitchFamily="2" charset="0"/>
              </a:rPr>
              <a:t>ukekadu</a:t>
            </a:r>
            <a:r>
              <a:rPr lang="en-US" sz="4400" b="1" dirty="0" smtClean="0">
                <a:solidFill>
                  <a:srgbClr val="0070C0"/>
                </a:solidFill>
                <a:latin typeface="DevLys 010" pitchFamily="2" charset="0"/>
              </a:rPr>
              <a:t> </a:t>
            </a:r>
            <a:r>
              <a:rPr lang="en-US" sz="4400" b="1" dirty="0" err="1" smtClean="0">
                <a:solidFill>
                  <a:srgbClr val="0070C0"/>
                </a:solidFill>
                <a:latin typeface="DevLys 010" pitchFamily="2" charset="0"/>
              </a:rPr>
              <a:t>çfØ;k</a:t>
            </a:r>
            <a:endParaRPr lang="en-US" sz="4400" dirty="0" smtClean="0">
              <a:solidFill>
                <a:srgbClr val="0070C0"/>
              </a:solidFill>
              <a:latin typeface="DevLys 010" pitchFamily="2" charset="0"/>
            </a:endParaRPr>
          </a:p>
          <a:p>
            <a:pPr lvl="0" algn="just"/>
            <a:r>
              <a:rPr lang="en-US" dirty="0" err="1" smtClean="0">
                <a:latin typeface="DevLys 010" pitchFamily="2" charset="0"/>
              </a:rPr>
              <a:t>ukekadu</a:t>
            </a:r>
            <a:r>
              <a:rPr lang="en-US" dirty="0" smtClean="0">
                <a:latin typeface="DevLys 010" pitchFamily="2" charset="0"/>
              </a:rPr>
              <a:t> </a:t>
            </a:r>
            <a:r>
              <a:rPr lang="en-US" dirty="0" err="1" smtClean="0">
                <a:latin typeface="DevLys 010" pitchFamily="2" charset="0"/>
              </a:rPr>
              <a:t>Q‚eZ</a:t>
            </a:r>
            <a:r>
              <a:rPr lang="en-US" dirty="0" smtClean="0">
                <a:latin typeface="DevLys 010" pitchFamily="2" charset="0"/>
              </a:rPr>
              <a:t> </a:t>
            </a:r>
            <a:r>
              <a:rPr lang="en-US" dirty="0" err="1" smtClean="0">
                <a:latin typeface="DevLys 010" pitchFamily="2" charset="0"/>
              </a:rPr>
              <a:t>v‚fyu</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Hkh</a:t>
            </a:r>
            <a:r>
              <a:rPr lang="en-US" dirty="0" smtClean="0">
                <a:latin typeface="DevLys 010" pitchFamily="2" charset="0"/>
              </a:rPr>
              <a:t> </a:t>
            </a:r>
            <a:r>
              <a:rPr lang="en-US" dirty="0" err="1" smtClean="0">
                <a:latin typeface="DevLys 010" pitchFamily="2" charset="0"/>
              </a:rPr>
              <a:t>miyC</a:t>
            </a:r>
            <a:r>
              <a:rPr lang="en-US" dirty="0" smtClean="0">
                <a:latin typeface="DevLys 010" pitchFamily="2" charset="0"/>
              </a:rPr>
              <a:t>/k </a:t>
            </a:r>
            <a:r>
              <a:rPr lang="en-US" dirty="0" err="1" smtClean="0">
                <a:latin typeface="DevLys 010" pitchFamily="2" charset="0"/>
              </a:rPr>
              <a:t>gksxkA</a:t>
            </a:r>
            <a:r>
              <a:rPr lang="en-US" dirty="0" smtClean="0">
                <a:latin typeface="DevLys 010" pitchFamily="2" charset="0"/>
              </a:rPr>
              <a:t> </a:t>
            </a:r>
            <a:r>
              <a:rPr lang="en-US" dirty="0" err="1" smtClean="0">
                <a:latin typeface="DevLys 010" pitchFamily="2" charset="0"/>
              </a:rPr>
              <a:t>bPNqd</a:t>
            </a:r>
            <a:r>
              <a:rPr lang="en-US" dirty="0" smtClean="0">
                <a:latin typeface="DevLys 010" pitchFamily="2" charset="0"/>
              </a:rPr>
              <a:t> </a:t>
            </a:r>
            <a:r>
              <a:rPr lang="en-US" dirty="0" err="1" smtClean="0">
                <a:latin typeface="DevLys 010" pitchFamily="2" charset="0"/>
              </a:rPr>
              <a:t>mEehnokj</a:t>
            </a:r>
            <a:r>
              <a:rPr lang="en-US" dirty="0" smtClean="0">
                <a:latin typeface="DevLys 010" pitchFamily="2" charset="0"/>
              </a:rPr>
              <a:t> </a:t>
            </a:r>
            <a:r>
              <a:rPr lang="en-US" dirty="0" err="1" smtClean="0">
                <a:latin typeface="DevLys 010" pitchFamily="2" charset="0"/>
              </a:rPr>
              <a:t>v‚uykbu</a:t>
            </a:r>
            <a:r>
              <a:rPr lang="en-US" dirty="0" smtClean="0">
                <a:latin typeface="DevLys 010" pitchFamily="2" charset="0"/>
              </a:rPr>
              <a:t> </a:t>
            </a:r>
            <a:r>
              <a:rPr lang="en-US" dirty="0" err="1" smtClean="0">
                <a:latin typeface="DevLys 010" pitchFamily="2" charset="0"/>
              </a:rPr>
              <a:t>Q‚eZ</a:t>
            </a:r>
            <a:r>
              <a:rPr lang="en-US" dirty="0" smtClean="0">
                <a:latin typeface="DevLys 010" pitchFamily="2" charset="0"/>
              </a:rPr>
              <a:t> </a:t>
            </a:r>
            <a:r>
              <a:rPr lang="en-US" dirty="0" err="1" smtClean="0">
                <a:latin typeface="DevLys 010" pitchFamily="2" charset="0"/>
              </a:rPr>
              <a:t>Hkj</a:t>
            </a:r>
            <a:r>
              <a:rPr lang="en-US" dirty="0" smtClean="0">
                <a:latin typeface="DevLys 010" pitchFamily="2" charset="0"/>
              </a:rPr>
              <a:t> </a:t>
            </a:r>
            <a:r>
              <a:rPr lang="en-US" dirty="0" err="1" smtClean="0">
                <a:latin typeface="DevLys 010" pitchFamily="2" charset="0"/>
              </a:rPr>
              <a:t>ldrk</a:t>
            </a:r>
            <a:r>
              <a:rPr lang="en-US" dirty="0" smtClean="0">
                <a:latin typeface="DevLys 010" pitchFamily="2" charset="0"/>
              </a:rPr>
              <a:t> </a:t>
            </a:r>
            <a:r>
              <a:rPr lang="en-US" dirty="0" err="1" smtClean="0">
                <a:latin typeface="DevLys 010" pitchFamily="2" charset="0"/>
              </a:rPr>
              <a:t>gSA</a:t>
            </a:r>
            <a:r>
              <a:rPr lang="en-US" dirty="0" smtClean="0">
                <a:latin typeface="DevLys 010" pitchFamily="2" charset="0"/>
              </a:rPr>
              <a:t> </a:t>
            </a:r>
            <a:r>
              <a:rPr lang="en-US" dirty="0" err="1" smtClean="0">
                <a:latin typeface="DevLys 010" pitchFamily="2" charset="0"/>
              </a:rPr>
              <a:t>bldk</a:t>
            </a:r>
            <a:r>
              <a:rPr lang="en-US" dirty="0" smtClean="0">
                <a:latin typeface="DevLys 010" pitchFamily="2" charset="0"/>
              </a:rPr>
              <a:t> </a:t>
            </a:r>
            <a:r>
              <a:rPr lang="en-US" dirty="0" err="1" smtClean="0">
                <a:latin typeface="DevLys 010" pitchFamily="2" charset="0"/>
              </a:rPr>
              <a:t>fçaV</a:t>
            </a:r>
            <a:r>
              <a:rPr lang="en-US" dirty="0" smtClean="0">
                <a:latin typeface="DevLys 010" pitchFamily="2" charset="0"/>
              </a:rPr>
              <a:t> </a:t>
            </a:r>
            <a:r>
              <a:rPr lang="en-US" dirty="0" err="1" smtClean="0">
                <a:latin typeface="DevLys 010" pitchFamily="2" charset="0"/>
              </a:rPr>
              <a:t>fufnZ"V</a:t>
            </a:r>
            <a:r>
              <a:rPr lang="en-US" dirty="0" smtClean="0">
                <a:latin typeface="DevLys 010" pitchFamily="2" charset="0"/>
              </a:rPr>
              <a:t> </a:t>
            </a:r>
            <a:r>
              <a:rPr lang="en-US" dirty="0" err="1" smtClean="0">
                <a:latin typeface="DevLys 010" pitchFamily="2" charset="0"/>
              </a:rPr>
              <a:t>fjVfuaZx</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le{k </a:t>
            </a:r>
            <a:r>
              <a:rPr lang="en-US" dirty="0" err="1" smtClean="0">
                <a:latin typeface="DevLys 010" pitchFamily="2" charset="0"/>
              </a:rPr>
              <a:t>çLrqr</a:t>
            </a:r>
            <a:r>
              <a:rPr lang="en-US" dirty="0" smtClean="0">
                <a:latin typeface="DevLys 010" pitchFamily="2" charset="0"/>
              </a:rPr>
              <a:t> </a:t>
            </a:r>
            <a:r>
              <a:rPr lang="en-US" dirty="0" err="1" smtClean="0">
                <a:latin typeface="DevLys 010" pitchFamily="2" charset="0"/>
              </a:rPr>
              <a:t>djuk</a:t>
            </a:r>
            <a:r>
              <a:rPr lang="en-US" dirty="0" smtClean="0">
                <a:latin typeface="DevLys 010" pitchFamily="2" charset="0"/>
              </a:rPr>
              <a:t> </a:t>
            </a:r>
            <a:r>
              <a:rPr lang="en-US" dirty="0" err="1" smtClean="0">
                <a:latin typeface="DevLys 010" pitchFamily="2" charset="0"/>
              </a:rPr>
              <a:t>vfuok;Z</a:t>
            </a:r>
            <a:r>
              <a:rPr lang="en-US" dirty="0" smtClean="0">
                <a:latin typeface="DevLys 010" pitchFamily="2" charset="0"/>
              </a:rPr>
              <a:t> </a:t>
            </a:r>
            <a:r>
              <a:rPr lang="en-US" dirty="0" err="1" smtClean="0">
                <a:latin typeface="DevLys 010" pitchFamily="2" charset="0"/>
              </a:rPr>
              <a:t>gksxkA</a:t>
            </a:r>
            <a:endParaRPr lang="en-US" dirty="0" smtClean="0">
              <a:latin typeface="DevLys 010" pitchFamily="2" charset="0"/>
            </a:endParaRPr>
          </a:p>
          <a:p>
            <a:pPr lvl="0" algn="just"/>
            <a:r>
              <a:rPr lang="en-US" dirty="0" smtClean="0">
                <a:latin typeface="DevLys 010" pitchFamily="2" charset="0"/>
              </a:rPr>
              <a:t>'</a:t>
            </a:r>
            <a:r>
              <a:rPr lang="en-US" dirty="0" err="1" smtClean="0">
                <a:latin typeface="DevLys 010" pitchFamily="2" charset="0"/>
              </a:rPr>
              <a:t>kiFk</a:t>
            </a:r>
            <a:r>
              <a:rPr lang="en-US" dirty="0" smtClean="0">
                <a:latin typeface="DevLys 010" pitchFamily="2" charset="0"/>
              </a:rPr>
              <a:t> </a:t>
            </a:r>
            <a:r>
              <a:rPr lang="en-US" dirty="0" err="1" smtClean="0">
                <a:latin typeface="DevLys 010" pitchFamily="2" charset="0"/>
              </a:rPr>
              <a:t>i</a:t>
            </a:r>
            <a:r>
              <a:rPr lang="en-US" dirty="0" smtClean="0">
                <a:latin typeface="DevLys 010" pitchFamily="2" charset="0"/>
              </a:rPr>
              <a:t>= </a:t>
            </a:r>
            <a:r>
              <a:rPr lang="en-US" dirty="0" err="1" smtClean="0">
                <a:latin typeface="DevLys 010" pitchFamily="2" charset="0"/>
              </a:rPr>
              <a:t>uksVjhdj.k</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ckn</a:t>
            </a:r>
            <a:r>
              <a:rPr lang="en-US" dirty="0" smtClean="0">
                <a:latin typeface="DevLys 010" pitchFamily="2" charset="0"/>
              </a:rPr>
              <a:t> </a:t>
            </a:r>
            <a:r>
              <a:rPr lang="en-US" dirty="0" err="1" smtClean="0">
                <a:latin typeface="DevLys 010" pitchFamily="2" charset="0"/>
              </a:rPr>
              <a:t>fjVfuZx</a:t>
            </a:r>
            <a:r>
              <a:rPr lang="en-US" dirty="0" smtClean="0">
                <a:latin typeface="DevLys 010" pitchFamily="2" charset="0"/>
              </a:rPr>
              <a:t> </a:t>
            </a:r>
            <a:r>
              <a:rPr lang="en-US" dirty="0" err="1" smtClean="0">
                <a:latin typeface="DevLys 010" pitchFamily="2" charset="0"/>
              </a:rPr>
              <a:t>v‚fQlj</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le{k </a:t>
            </a:r>
            <a:r>
              <a:rPr lang="en-US" dirty="0" err="1" smtClean="0">
                <a:latin typeface="DevLys 010" pitchFamily="2" charset="0"/>
              </a:rPr>
              <a:t>ukekadu</a:t>
            </a:r>
            <a:r>
              <a:rPr lang="en-US" dirty="0" smtClean="0">
                <a:latin typeface="DevLys 010" pitchFamily="2" charset="0"/>
              </a:rPr>
              <a:t> </a:t>
            </a:r>
            <a:r>
              <a:rPr lang="en-US" dirty="0" err="1" smtClean="0">
                <a:latin typeface="DevLys 010" pitchFamily="2" charset="0"/>
              </a:rPr>
              <a:t>Q‚eZ</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lkFk</a:t>
            </a:r>
            <a:r>
              <a:rPr lang="en-US" dirty="0" smtClean="0">
                <a:latin typeface="DevLys 010" pitchFamily="2" charset="0"/>
              </a:rPr>
              <a:t> </a:t>
            </a:r>
            <a:r>
              <a:rPr lang="en-US" dirty="0" err="1" smtClean="0">
                <a:latin typeface="DevLys 010" pitchFamily="2" charset="0"/>
              </a:rPr>
              <a:t>tek</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tkuk</a:t>
            </a:r>
            <a:r>
              <a:rPr lang="en-US" dirty="0" smtClean="0">
                <a:latin typeface="DevLys 010" pitchFamily="2" charset="0"/>
              </a:rPr>
              <a:t> </a:t>
            </a:r>
            <a:r>
              <a:rPr lang="en-US" dirty="0" err="1" smtClean="0">
                <a:latin typeface="DevLys 010" pitchFamily="2" charset="0"/>
              </a:rPr>
              <a:t>vfuok;Z</a:t>
            </a:r>
            <a:r>
              <a:rPr lang="en-US" dirty="0" smtClean="0">
                <a:latin typeface="DevLys 010" pitchFamily="2" charset="0"/>
              </a:rPr>
              <a:t> </a:t>
            </a:r>
            <a:r>
              <a:rPr lang="en-US" dirty="0" err="1" smtClean="0">
                <a:latin typeface="DevLys 010" pitchFamily="2" charset="0"/>
              </a:rPr>
              <a:t>gksxkA</a:t>
            </a:r>
            <a:endParaRPr lang="en-US" dirty="0" smtClean="0">
              <a:latin typeface="DevLys 010" pitchFamily="2" charset="0"/>
            </a:endParaRPr>
          </a:p>
          <a:p>
            <a:pPr lvl="0" algn="just"/>
            <a:r>
              <a:rPr lang="en-US" dirty="0" smtClean="0">
                <a:latin typeface="DevLys 010" pitchFamily="2" charset="0"/>
              </a:rPr>
              <a:t>fu{</a:t>
            </a:r>
            <a:r>
              <a:rPr lang="en-US" dirty="0" err="1" smtClean="0">
                <a:latin typeface="DevLys 010" pitchFamily="2" charset="0"/>
              </a:rPr>
              <a:t>ksi</a:t>
            </a:r>
            <a:r>
              <a:rPr lang="en-US" dirty="0" smtClean="0">
                <a:latin typeface="DevLys 010" pitchFamily="2" charset="0"/>
              </a:rPr>
              <a:t> </a:t>
            </a:r>
            <a:r>
              <a:rPr lang="en-US" dirty="0" err="1" smtClean="0">
                <a:latin typeface="DevLys 010" pitchFamily="2" charset="0"/>
              </a:rPr>
              <a:t>jkf'k</a:t>
            </a:r>
            <a:r>
              <a:rPr lang="en-US" dirty="0" smtClean="0">
                <a:latin typeface="DevLys 010" pitchFamily="2" charset="0"/>
              </a:rPr>
              <a:t> </a:t>
            </a:r>
            <a:r>
              <a:rPr lang="en-US" dirty="0" err="1" smtClean="0">
                <a:latin typeface="DevLys 010" pitchFamily="2" charset="0"/>
              </a:rPr>
              <a:t>tek</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dh </a:t>
            </a:r>
            <a:r>
              <a:rPr lang="en-US" dirty="0" err="1" smtClean="0">
                <a:latin typeface="DevLys 010" pitchFamily="2" charset="0"/>
              </a:rPr>
              <a:t>çfØ;k</a:t>
            </a:r>
            <a:r>
              <a:rPr lang="en-US" dirty="0" smtClean="0">
                <a:latin typeface="DevLys 010" pitchFamily="2" charset="0"/>
              </a:rPr>
              <a:t> </a:t>
            </a:r>
            <a:r>
              <a:rPr lang="en-US" dirty="0" err="1" smtClean="0">
                <a:latin typeface="DevLys 010" pitchFamily="2" charset="0"/>
              </a:rPr>
              <a:t>iwoZor</a:t>
            </a:r>
            <a:r>
              <a:rPr lang="en-US" dirty="0" smtClean="0">
                <a:latin typeface="DevLys 010" pitchFamily="2" charset="0"/>
              </a:rPr>
              <a:t>~ </a:t>
            </a:r>
            <a:r>
              <a:rPr lang="en-US" dirty="0" err="1" smtClean="0">
                <a:latin typeface="DevLys 010" pitchFamily="2" charset="0"/>
              </a:rPr>
              <a:t>jgsxhA</a:t>
            </a:r>
            <a:endParaRPr lang="en-US" dirty="0" smtClean="0">
              <a:latin typeface="DevLys 010" pitchFamily="2" charset="0"/>
            </a:endParaRPr>
          </a:p>
          <a:p>
            <a:pPr>
              <a:buNone/>
            </a:pPr>
            <a:r>
              <a:rPr lang="en-US" dirty="0" smtClean="0">
                <a:latin typeface="DevLys 010" pitchFamily="2" charset="0"/>
              </a:rPr>
              <a:t> </a:t>
            </a:r>
          </a:p>
          <a:p>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04800"/>
            <a:ext cx="8077200" cy="5821363"/>
          </a:xfrm>
        </p:spPr>
        <p:txBody>
          <a:bodyPr>
            <a:normAutofit fontScale="92500" lnSpcReduction="10000"/>
          </a:bodyPr>
          <a:lstStyle/>
          <a:p>
            <a:pPr algn="ctr">
              <a:buNone/>
            </a:pPr>
            <a:r>
              <a:rPr lang="en-US" sz="4800" b="1" dirty="0" err="1" smtClean="0">
                <a:solidFill>
                  <a:srgbClr val="0070C0"/>
                </a:solidFill>
                <a:latin typeface="DevLys 010" pitchFamily="2" charset="0"/>
              </a:rPr>
              <a:t>vfrfjä</a:t>
            </a:r>
            <a:r>
              <a:rPr lang="en-US" sz="4800" b="1" dirty="0" smtClean="0">
                <a:solidFill>
                  <a:srgbClr val="0070C0"/>
                </a:solidFill>
                <a:latin typeface="DevLys 010" pitchFamily="2" charset="0"/>
              </a:rPr>
              <a:t> </a:t>
            </a:r>
            <a:r>
              <a:rPr lang="en-US" sz="4800" b="1" dirty="0" err="1" smtClean="0">
                <a:solidFill>
                  <a:srgbClr val="0070C0"/>
                </a:solidFill>
                <a:latin typeface="DevLys 010" pitchFamily="2" charset="0"/>
              </a:rPr>
              <a:t>funsZ'k</a:t>
            </a:r>
            <a:r>
              <a:rPr lang="en-US" sz="4800" b="1" dirty="0" smtClean="0">
                <a:solidFill>
                  <a:srgbClr val="0070C0"/>
                </a:solidFill>
                <a:latin typeface="DevLys 010" pitchFamily="2" charset="0"/>
              </a:rPr>
              <a:t> </a:t>
            </a:r>
            <a:endParaRPr lang="en-US" sz="4800" dirty="0" smtClean="0">
              <a:solidFill>
                <a:srgbClr val="0070C0"/>
              </a:solidFill>
              <a:latin typeface="DevLys 010" pitchFamily="2" charset="0"/>
            </a:endParaRPr>
          </a:p>
          <a:p>
            <a:pPr lvl="0" algn="just"/>
            <a:r>
              <a:rPr lang="en-US" dirty="0" err="1" smtClean="0">
                <a:latin typeface="DevLys 010" pitchFamily="2" charset="0"/>
              </a:rPr>
              <a:t>ukekadu</a:t>
            </a:r>
            <a:r>
              <a:rPr lang="en-US" dirty="0" smtClean="0">
                <a:latin typeface="DevLys 010" pitchFamily="2" charset="0"/>
              </a:rPr>
              <a:t> </a:t>
            </a:r>
            <a:r>
              <a:rPr lang="en-US" dirty="0" err="1" smtClean="0">
                <a:latin typeface="DevLys 010" pitchFamily="2" charset="0"/>
              </a:rPr>
              <a:t>çLrqr</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mEehnokj</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lkFk</a:t>
            </a:r>
            <a:r>
              <a:rPr lang="en-US" dirty="0" smtClean="0">
                <a:latin typeface="DevLys 010" pitchFamily="2" charset="0"/>
              </a:rPr>
              <a:t> </a:t>
            </a:r>
            <a:r>
              <a:rPr lang="en-US" dirty="0" err="1" smtClean="0">
                <a:latin typeface="DevLys 010" pitchFamily="2" charset="0"/>
              </a:rPr>
              <a:t>tkus</a:t>
            </a:r>
            <a:r>
              <a:rPr lang="en-US" dirty="0" smtClean="0">
                <a:latin typeface="DevLys 010" pitchFamily="2" charset="0"/>
              </a:rPr>
              <a:t> dh la[;k </a:t>
            </a:r>
            <a:r>
              <a:rPr lang="en-US" dirty="0" err="1" smtClean="0">
                <a:latin typeface="DevLys 010" pitchFamily="2" charset="0"/>
              </a:rPr>
              <a:t>nks</a:t>
            </a:r>
            <a:r>
              <a:rPr lang="en-US" dirty="0" smtClean="0">
                <a:latin typeface="DevLys 010" pitchFamily="2" charset="0"/>
              </a:rPr>
              <a:t> ¼2½ rd </a:t>
            </a:r>
            <a:r>
              <a:rPr lang="en-US" dirty="0" err="1" smtClean="0">
                <a:latin typeface="DevLys 010" pitchFamily="2" charset="0"/>
              </a:rPr>
              <a:t>lhfer</a:t>
            </a:r>
            <a:r>
              <a:rPr lang="en-US" dirty="0" smtClean="0">
                <a:latin typeface="DevLys 010" pitchFamily="2" charset="0"/>
              </a:rPr>
              <a:t> </a:t>
            </a:r>
            <a:r>
              <a:rPr lang="en-US" dirty="0" err="1" smtClean="0">
                <a:latin typeface="DevLys 010" pitchFamily="2" charset="0"/>
              </a:rPr>
              <a:t>jgsxhA</a:t>
            </a:r>
            <a:endParaRPr lang="en-US" dirty="0" smtClean="0">
              <a:latin typeface="DevLys 010" pitchFamily="2" charset="0"/>
            </a:endParaRPr>
          </a:p>
          <a:p>
            <a:pPr lvl="0" algn="just"/>
            <a:r>
              <a:rPr lang="en-US" dirty="0" err="1" smtClean="0">
                <a:latin typeface="DevLys 010" pitchFamily="2" charset="0"/>
              </a:rPr>
              <a:t>ukekadu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ç;kstuksa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okguksa</a:t>
            </a:r>
            <a:r>
              <a:rPr lang="en-US" dirty="0" smtClean="0">
                <a:latin typeface="DevLys 010" pitchFamily="2" charset="0"/>
              </a:rPr>
              <a:t> dh la[;k </a:t>
            </a:r>
            <a:r>
              <a:rPr lang="en-US" dirty="0" err="1" smtClean="0">
                <a:latin typeface="DevLys 010" pitchFamily="2" charset="0"/>
              </a:rPr>
              <a:t>nks</a:t>
            </a:r>
            <a:r>
              <a:rPr lang="en-US" dirty="0" smtClean="0">
                <a:latin typeface="DevLys 010" pitchFamily="2" charset="0"/>
              </a:rPr>
              <a:t> ¼2½ rd </a:t>
            </a:r>
            <a:r>
              <a:rPr lang="en-US" dirty="0" err="1" smtClean="0">
                <a:latin typeface="DevLys 010" pitchFamily="2" charset="0"/>
              </a:rPr>
              <a:t>lhfer</a:t>
            </a:r>
            <a:r>
              <a:rPr lang="en-US" dirty="0" smtClean="0">
                <a:latin typeface="DevLys 010" pitchFamily="2" charset="0"/>
              </a:rPr>
              <a:t> </a:t>
            </a:r>
            <a:r>
              <a:rPr lang="en-US" dirty="0" err="1" smtClean="0">
                <a:latin typeface="DevLys 010" pitchFamily="2" charset="0"/>
              </a:rPr>
              <a:t>jgsxhA</a:t>
            </a:r>
            <a:endParaRPr lang="en-US" dirty="0" smtClean="0">
              <a:latin typeface="DevLys 010" pitchFamily="2" charset="0"/>
            </a:endParaRPr>
          </a:p>
          <a:p>
            <a:pPr lvl="0" algn="just"/>
            <a:r>
              <a:rPr lang="en-US" dirty="0" err="1" smtClean="0">
                <a:latin typeface="DevLys 010" pitchFamily="2" charset="0"/>
              </a:rPr>
              <a:t>fjVfuax</a:t>
            </a:r>
            <a:r>
              <a:rPr lang="en-US" dirty="0" smtClean="0">
                <a:latin typeface="DevLys 010" pitchFamily="2" charset="0"/>
              </a:rPr>
              <a:t> </a:t>
            </a:r>
            <a:r>
              <a:rPr lang="en-US" dirty="0" err="1" smtClean="0">
                <a:latin typeface="DevLys 010" pitchFamily="2" charset="0"/>
              </a:rPr>
              <a:t>v‚fQlj</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pSacj</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lks'ky</a:t>
            </a:r>
            <a:r>
              <a:rPr lang="en-US" dirty="0" smtClean="0">
                <a:latin typeface="DevLys 010" pitchFamily="2" charset="0"/>
              </a:rPr>
              <a:t> </a:t>
            </a:r>
            <a:r>
              <a:rPr lang="en-US" dirty="0" err="1" smtClean="0">
                <a:latin typeface="DevLys 010" pitchFamily="2" charset="0"/>
              </a:rPr>
              <a:t>fMLVsaflax</a:t>
            </a:r>
            <a:r>
              <a:rPr lang="en-US" dirty="0" smtClean="0">
                <a:latin typeface="DevLys 010" pitchFamily="2" charset="0"/>
              </a:rPr>
              <a:t> </a:t>
            </a:r>
            <a:r>
              <a:rPr lang="en-US" dirty="0" err="1" smtClean="0">
                <a:latin typeface="DevLys 010" pitchFamily="2" charset="0"/>
              </a:rPr>
              <a:t>u‚eZ</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vuqlkj</a:t>
            </a:r>
            <a:r>
              <a:rPr lang="en-US" dirty="0" smtClean="0">
                <a:latin typeface="DevLys 010" pitchFamily="2" charset="0"/>
              </a:rPr>
              <a:t> </a:t>
            </a:r>
            <a:r>
              <a:rPr lang="en-US" dirty="0" err="1" smtClean="0">
                <a:latin typeface="DevLys 010" pitchFamily="2" charset="0"/>
              </a:rPr>
              <a:t>u‚feus'ku</a:t>
            </a:r>
            <a:r>
              <a:rPr lang="en-US" dirty="0" smtClean="0">
                <a:latin typeface="DevLys 010" pitchFamily="2" charset="0"/>
              </a:rPr>
              <a:t>] </a:t>
            </a:r>
            <a:r>
              <a:rPr lang="en-US" dirty="0" err="1" smtClean="0">
                <a:latin typeface="DevLys 010" pitchFamily="2" charset="0"/>
              </a:rPr>
              <a:t>LØwVuh</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çrhd</a:t>
            </a:r>
            <a:r>
              <a:rPr lang="en-US" dirty="0" smtClean="0">
                <a:latin typeface="DevLys 010" pitchFamily="2" charset="0"/>
              </a:rPr>
              <a:t> </a:t>
            </a:r>
            <a:r>
              <a:rPr lang="en-US" dirty="0" err="1" smtClean="0">
                <a:latin typeface="DevLys 010" pitchFamily="2" charset="0"/>
              </a:rPr>
              <a:t>vkoaVu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i;kZIr</a:t>
            </a:r>
            <a:r>
              <a:rPr lang="en-US" dirty="0" smtClean="0">
                <a:latin typeface="DevLys 010" pitchFamily="2" charset="0"/>
              </a:rPr>
              <a:t> </a:t>
            </a:r>
            <a:r>
              <a:rPr lang="en-US" dirty="0" err="1" smtClean="0">
                <a:latin typeface="DevLys 010" pitchFamily="2" charset="0"/>
              </a:rPr>
              <a:t>txg</a:t>
            </a:r>
            <a:r>
              <a:rPr lang="en-US" dirty="0" smtClean="0">
                <a:latin typeface="DevLys 010" pitchFamily="2" charset="0"/>
              </a:rPr>
              <a:t> </a:t>
            </a:r>
            <a:r>
              <a:rPr lang="en-US" dirty="0" err="1" smtClean="0">
                <a:latin typeface="DevLys 010" pitchFamily="2" charset="0"/>
              </a:rPr>
              <a:t>gksuh</a:t>
            </a:r>
            <a:r>
              <a:rPr lang="en-US" dirty="0" smtClean="0">
                <a:latin typeface="DevLys 010" pitchFamily="2" charset="0"/>
              </a:rPr>
              <a:t> </a:t>
            </a:r>
            <a:r>
              <a:rPr lang="en-US" dirty="0" err="1" smtClean="0">
                <a:latin typeface="DevLys 010" pitchFamily="2" charset="0"/>
              </a:rPr>
              <a:t>pkfg,A</a:t>
            </a:r>
            <a:endParaRPr lang="en-US" dirty="0" smtClean="0">
              <a:latin typeface="DevLys 010" pitchFamily="2" charset="0"/>
            </a:endParaRPr>
          </a:p>
          <a:p>
            <a:pPr lvl="0" algn="just"/>
            <a:r>
              <a:rPr lang="en-US" dirty="0" err="1" smtClean="0">
                <a:latin typeface="DevLys 010" pitchFamily="2" charset="0"/>
              </a:rPr>
              <a:t>mEehnokjksa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çrh</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cM+h</a:t>
            </a:r>
            <a:r>
              <a:rPr lang="en-US" dirty="0" smtClean="0">
                <a:latin typeface="DevLys 010" pitchFamily="2" charset="0"/>
              </a:rPr>
              <a:t> </a:t>
            </a:r>
            <a:r>
              <a:rPr lang="en-US" dirty="0" err="1" smtClean="0">
                <a:latin typeface="DevLys 010" pitchFamily="2" charset="0"/>
              </a:rPr>
              <a:t>txg</a:t>
            </a:r>
            <a:r>
              <a:rPr lang="en-US" dirty="0" smtClean="0">
                <a:latin typeface="DevLys 010" pitchFamily="2" charset="0"/>
              </a:rPr>
              <a:t> ;k </a:t>
            </a:r>
            <a:r>
              <a:rPr lang="en-US" dirty="0" err="1" smtClean="0">
                <a:latin typeface="DevLys 010" pitchFamily="2" charset="0"/>
              </a:rPr>
              <a:t>gky</a:t>
            </a:r>
            <a:r>
              <a:rPr lang="en-US" dirty="0" smtClean="0">
                <a:latin typeface="DevLys 010" pitchFamily="2" charset="0"/>
              </a:rPr>
              <a:t> </a:t>
            </a:r>
            <a:r>
              <a:rPr lang="en-US" dirty="0" err="1" smtClean="0">
                <a:latin typeface="DevLys 010" pitchFamily="2" charset="0"/>
              </a:rPr>
              <a:t>ftlesa</a:t>
            </a:r>
            <a:r>
              <a:rPr lang="en-US" dirty="0" smtClean="0">
                <a:latin typeface="DevLys 010" pitchFamily="2" charset="0"/>
              </a:rPr>
              <a:t> </a:t>
            </a:r>
            <a:r>
              <a:rPr lang="en-US" dirty="0" err="1" smtClean="0">
                <a:latin typeface="DevLys 010" pitchFamily="2" charset="0"/>
              </a:rPr>
              <a:t>cSBus</a:t>
            </a:r>
            <a:r>
              <a:rPr lang="en-US" dirty="0" smtClean="0">
                <a:latin typeface="DevLys 010" pitchFamily="2" charset="0"/>
              </a:rPr>
              <a:t> </a:t>
            </a:r>
            <a:r>
              <a:rPr lang="en-US" dirty="0" err="1" smtClean="0">
                <a:latin typeface="DevLys 010" pitchFamily="2" charset="0"/>
              </a:rPr>
              <a:t>gsrq</a:t>
            </a:r>
            <a:r>
              <a:rPr lang="en-US" dirty="0" smtClean="0">
                <a:latin typeface="DevLys 010" pitchFamily="2" charset="0"/>
              </a:rPr>
              <a:t> </a:t>
            </a:r>
            <a:r>
              <a:rPr lang="en-US" dirty="0" err="1" smtClean="0">
                <a:latin typeface="DevLys 010" pitchFamily="2" charset="0"/>
              </a:rPr>
              <a:t>dqflZ;ksa</a:t>
            </a:r>
            <a:r>
              <a:rPr lang="en-US" dirty="0" smtClean="0">
                <a:latin typeface="DevLys 010" pitchFamily="2" charset="0"/>
              </a:rPr>
              <a:t> dh </a:t>
            </a:r>
            <a:r>
              <a:rPr lang="en-US" dirty="0" err="1" smtClean="0">
                <a:latin typeface="DevLys 010" pitchFamily="2" charset="0"/>
              </a:rPr>
              <a:t>O;okLFkk</a:t>
            </a:r>
            <a:r>
              <a:rPr lang="en-US" dirty="0" smtClean="0">
                <a:latin typeface="DevLys 010" pitchFamily="2" charset="0"/>
              </a:rPr>
              <a:t> </a:t>
            </a:r>
            <a:r>
              <a:rPr lang="en-US" dirty="0" err="1" smtClean="0">
                <a:latin typeface="DevLys 010" pitchFamily="2" charset="0"/>
              </a:rPr>
              <a:t>gks</a:t>
            </a:r>
            <a:r>
              <a:rPr lang="en-US" dirty="0" smtClean="0">
                <a:latin typeface="DevLys 010" pitchFamily="2" charset="0"/>
              </a:rPr>
              <a:t>] dh </a:t>
            </a:r>
            <a:r>
              <a:rPr lang="en-US" dirty="0" err="1" smtClean="0">
                <a:latin typeface="DevLys 010" pitchFamily="2" charset="0"/>
              </a:rPr>
              <a:t>tkuh</a:t>
            </a:r>
            <a:r>
              <a:rPr lang="en-US" dirty="0" smtClean="0">
                <a:latin typeface="DevLys 010" pitchFamily="2" charset="0"/>
              </a:rPr>
              <a:t> </a:t>
            </a:r>
            <a:r>
              <a:rPr lang="en-US" dirty="0" err="1" smtClean="0">
                <a:latin typeface="DevLys 010" pitchFamily="2" charset="0"/>
              </a:rPr>
              <a:t>pkfg,A</a:t>
            </a:r>
            <a:endParaRPr lang="en-US" dirty="0" smtClean="0">
              <a:latin typeface="DevLys 010" pitchFamily="2" charset="0"/>
            </a:endParaRPr>
          </a:p>
          <a:p>
            <a:pPr lvl="0" algn="just"/>
            <a:r>
              <a:rPr lang="en-US" dirty="0" err="1" smtClean="0">
                <a:latin typeface="DevLys 010" pitchFamily="2" charset="0"/>
              </a:rPr>
              <a:t>ukekadu</a:t>
            </a:r>
            <a:r>
              <a:rPr lang="en-US" dirty="0" smtClean="0">
                <a:latin typeface="DevLys 010" pitchFamily="2" charset="0"/>
              </a:rPr>
              <a:t> </a:t>
            </a:r>
            <a:r>
              <a:rPr lang="en-US" dirty="0" err="1" smtClean="0">
                <a:latin typeface="DevLys 010" pitchFamily="2" charset="0"/>
              </a:rPr>
              <a:t>Q‚eZ</a:t>
            </a:r>
            <a:r>
              <a:rPr lang="en-US" dirty="0" smtClean="0">
                <a:latin typeface="DevLys 010" pitchFamily="2" charset="0"/>
              </a:rPr>
              <a:t> </a:t>
            </a:r>
            <a:r>
              <a:rPr lang="en-US" dirty="0" err="1" smtClean="0">
                <a:latin typeface="DevLys 010" pitchFamily="2" charset="0"/>
              </a:rPr>
              <a:t>tek</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kiFk</a:t>
            </a:r>
            <a:r>
              <a:rPr lang="en-US" dirty="0" smtClean="0">
                <a:latin typeface="DevLys 010" pitchFamily="2" charset="0"/>
              </a:rPr>
              <a:t> </a:t>
            </a:r>
            <a:r>
              <a:rPr lang="en-US" dirty="0" err="1" smtClean="0">
                <a:latin typeface="DevLys 010" pitchFamily="2" charset="0"/>
              </a:rPr>
              <a:t>i</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vk;ksx</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le; le;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tkjh</a:t>
            </a:r>
            <a:r>
              <a:rPr lang="en-US" dirty="0" smtClean="0">
                <a:latin typeface="DevLys 010" pitchFamily="2" charset="0"/>
              </a:rPr>
              <a:t> </a:t>
            </a:r>
            <a:r>
              <a:rPr lang="en-US" dirty="0" err="1" smtClean="0">
                <a:latin typeface="DevLys 010" pitchFamily="2" charset="0"/>
              </a:rPr>
              <a:t>çko</a:t>
            </a:r>
            <a:r>
              <a:rPr lang="en-US" dirty="0" smtClean="0">
                <a:latin typeface="DevLys 010" pitchFamily="2" charset="0"/>
              </a:rPr>
              <a:t>/</a:t>
            </a:r>
            <a:r>
              <a:rPr lang="en-US" dirty="0" err="1" smtClean="0">
                <a:latin typeface="DevLys 010" pitchFamily="2" charset="0"/>
              </a:rPr>
              <a:t>kku</a:t>
            </a:r>
            <a:r>
              <a:rPr lang="en-US" dirty="0" smtClean="0">
                <a:latin typeface="DevLys 010" pitchFamily="2" charset="0"/>
              </a:rPr>
              <a:t> </a:t>
            </a:r>
            <a:r>
              <a:rPr lang="en-US" dirty="0" err="1" smtClean="0">
                <a:latin typeface="DevLys 010" pitchFamily="2" charset="0"/>
              </a:rPr>
              <a:t>ykxw</a:t>
            </a:r>
            <a:r>
              <a:rPr lang="en-US" dirty="0" smtClean="0">
                <a:latin typeface="DevLys 010" pitchFamily="2" charset="0"/>
              </a:rPr>
              <a:t> </a:t>
            </a:r>
            <a:r>
              <a:rPr lang="en-US" dirty="0" err="1" smtClean="0">
                <a:latin typeface="DevLys 010" pitchFamily="2" charset="0"/>
              </a:rPr>
              <a:t>jgsaxsA</a:t>
            </a:r>
            <a:endParaRPr lang="en-US" dirty="0" smtClean="0">
              <a:latin typeface="DevLys 010" pitchFamily="2" charset="0"/>
            </a:endParaRPr>
          </a:p>
          <a:p>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09600"/>
            <a:ext cx="8001000" cy="5516563"/>
          </a:xfrm>
        </p:spPr>
        <p:txBody>
          <a:bodyPr>
            <a:normAutofit fontScale="92500"/>
          </a:bodyPr>
          <a:lstStyle/>
          <a:p>
            <a:pPr algn="ctr">
              <a:buNone/>
            </a:pPr>
            <a:r>
              <a:rPr lang="en-US" sz="4300" b="1" dirty="0" err="1" smtClean="0">
                <a:solidFill>
                  <a:srgbClr val="0070C0"/>
                </a:solidFill>
                <a:latin typeface="DevLys 010" pitchFamily="2" charset="0"/>
              </a:rPr>
              <a:t>pquko</a:t>
            </a:r>
            <a:r>
              <a:rPr lang="en-US" sz="4300" b="1" dirty="0" smtClean="0">
                <a:solidFill>
                  <a:srgbClr val="0070C0"/>
                </a:solidFill>
                <a:latin typeface="DevLys 010" pitchFamily="2" charset="0"/>
              </a:rPr>
              <a:t> </a:t>
            </a:r>
            <a:r>
              <a:rPr lang="en-US" sz="4300" b="1" dirty="0" err="1" smtClean="0">
                <a:solidFill>
                  <a:srgbClr val="0070C0"/>
                </a:solidFill>
                <a:latin typeface="DevLys 010" pitchFamily="2" charset="0"/>
              </a:rPr>
              <a:t>lkexzh</a:t>
            </a:r>
            <a:r>
              <a:rPr lang="en-US" sz="4300" b="1" dirty="0" smtClean="0">
                <a:solidFill>
                  <a:srgbClr val="0070C0"/>
                </a:solidFill>
                <a:latin typeface="DevLys 010" pitchFamily="2" charset="0"/>
              </a:rPr>
              <a:t> </a:t>
            </a:r>
            <a:r>
              <a:rPr lang="en-US" sz="4300" b="1" dirty="0" err="1" smtClean="0">
                <a:solidFill>
                  <a:srgbClr val="0070C0"/>
                </a:solidFill>
                <a:latin typeface="DevLys 010" pitchFamily="2" charset="0"/>
              </a:rPr>
              <a:t>dk</a:t>
            </a:r>
            <a:r>
              <a:rPr lang="en-US" sz="4300" b="1" dirty="0" smtClean="0">
                <a:solidFill>
                  <a:srgbClr val="0070C0"/>
                </a:solidFill>
                <a:latin typeface="DevLys 010" pitchFamily="2" charset="0"/>
              </a:rPr>
              <a:t> </a:t>
            </a:r>
            <a:r>
              <a:rPr lang="en-US" sz="4300" b="1" dirty="0" err="1" smtClean="0">
                <a:solidFill>
                  <a:srgbClr val="0070C0"/>
                </a:solidFill>
                <a:latin typeface="DevLys 010" pitchFamily="2" charset="0"/>
              </a:rPr>
              <a:t>forj.k</a:t>
            </a:r>
            <a:r>
              <a:rPr lang="en-US" sz="4300" b="1" dirty="0" smtClean="0">
                <a:solidFill>
                  <a:srgbClr val="0070C0"/>
                </a:solidFill>
                <a:latin typeface="DevLys 010" pitchFamily="2" charset="0"/>
              </a:rPr>
              <a:t> </a:t>
            </a:r>
            <a:r>
              <a:rPr lang="en-US" sz="4300" b="1" dirty="0" err="1" smtClean="0">
                <a:solidFill>
                  <a:srgbClr val="0070C0"/>
                </a:solidFill>
                <a:latin typeface="DevLys 010" pitchFamily="2" charset="0"/>
              </a:rPr>
              <a:t>vkSj</a:t>
            </a:r>
            <a:r>
              <a:rPr lang="en-US" sz="4300" b="1" dirty="0" smtClean="0">
                <a:solidFill>
                  <a:srgbClr val="0070C0"/>
                </a:solidFill>
                <a:latin typeface="DevLys 010" pitchFamily="2" charset="0"/>
              </a:rPr>
              <a:t> </a:t>
            </a:r>
            <a:r>
              <a:rPr lang="en-US" sz="4300" b="1" dirty="0" err="1" smtClean="0">
                <a:solidFill>
                  <a:srgbClr val="0070C0"/>
                </a:solidFill>
                <a:latin typeface="DevLys 010" pitchFamily="2" charset="0"/>
              </a:rPr>
              <a:t>ladyu</a:t>
            </a:r>
            <a:r>
              <a:rPr lang="en-US" sz="4300" dirty="0" smtClean="0">
                <a:solidFill>
                  <a:srgbClr val="0070C0"/>
                </a:solidFill>
                <a:latin typeface="DevLys 010" pitchFamily="2" charset="0"/>
              </a:rPr>
              <a:t> </a:t>
            </a:r>
          </a:p>
          <a:p>
            <a:pPr lvl="1" algn="just">
              <a:buNone/>
            </a:pPr>
            <a:r>
              <a:rPr lang="en-US" dirty="0" err="1" smtClean="0">
                <a:solidFill>
                  <a:srgbClr val="C00000"/>
                </a:solidFill>
                <a:latin typeface="DevLys 010" pitchFamily="2" charset="0"/>
              </a:rPr>
              <a:t>pquko</a:t>
            </a:r>
            <a:r>
              <a:rPr lang="en-US" dirty="0" smtClean="0">
                <a:solidFill>
                  <a:srgbClr val="C00000"/>
                </a:solidFill>
                <a:latin typeface="DevLys 010" pitchFamily="2" charset="0"/>
              </a:rPr>
              <a:t> </a:t>
            </a:r>
            <a:r>
              <a:rPr lang="en-US" dirty="0" err="1" smtClean="0">
                <a:solidFill>
                  <a:srgbClr val="C00000"/>
                </a:solidFill>
                <a:latin typeface="DevLys 010" pitchFamily="2" charset="0"/>
              </a:rPr>
              <a:t>lkexzh</a:t>
            </a:r>
            <a:r>
              <a:rPr lang="en-US" dirty="0" smtClean="0">
                <a:solidFill>
                  <a:srgbClr val="C00000"/>
                </a:solidFill>
                <a:latin typeface="DevLys 010" pitchFamily="2" charset="0"/>
              </a:rPr>
              <a:t> </a:t>
            </a:r>
            <a:r>
              <a:rPr lang="en-US" dirty="0" err="1" smtClean="0">
                <a:solidFill>
                  <a:srgbClr val="C00000"/>
                </a:solidFill>
                <a:latin typeface="DevLys 010" pitchFamily="2" charset="0"/>
              </a:rPr>
              <a:t>ds</a:t>
            </a:r>
            <a:r>
              <a:rPr lang="en-US" dirty="0" smtClean="0">
                <a:solidFill>
                  <a:srgbClr val="C00000"/>
                </a:solidFill>
                <a:latin typeface="DevLys 010" pitchFamily="2" charset="0"/>
              </a:rPr>
              <a:t> </a:t>
            </a:r>
            <a:r>
              <a:rPr lang="en-US" dirty="0" err="1" smtClean="0">
                <a:solidFill>
                  <a:srgbClr val="C00000"/>
                </a:solidFill>
                <a:latin typeface="DevLys 010" pitchFamily="2" charset="0"/>
              </a:rPr>
              <a:t>forj.k@laxzg</a:t>
            </a:r>
            <a:r>
              <a:rPr lang="en-US" dirty="0" smtClean="0">
                <a:solidFill>
                  <a:srgbClr val="C00000"/>
                </a:solidFill>
                <a:latin typeface="DevLys 010" pitchFamily="2" charset="0"/>
              </a:rPr>
              <a:t> </a:t>
            </a:r>
            <a:r>
              <a:rPr lang="en-US" dirty="0" err="1" smtClean="0">
                <a:solidFill>
                  <a:srgbClr val="C00000"/>
                </a:solidFill>
                <a:latin typeface="DevLys 010" pitchFamily="2" charset="0"/>
              </a:rPr>
              <a:t>ds</a:t>
            </a:r>
            <a:r>
              <a:rPr lang="en-US" dirty="0" smtClean="0">
                <a:solidFill>
                  <a:srgbClr val="C00000"/>
                </a:solidFill>
                <a:latin typeface="DevLys 010" pitchFamily="2" charset="0"/>
              </a:rPr>
              <a:t> </a:t>
            </a:r>
            <a:r>
              <a:rPr lang="en-US" dirty="0" err="1" smtClean="0">
                <a:solidFill>
                  <a:srgbClr val="C00000"/>
                </a:solidFill>
                <a:latin typeface="DevLys 010" pitchFamily="2" charset="0"/>
              </a:rPr>
              <a:t>fy</a:t>
            </a:r>
            <a:r>
              <a:rPr lang="en-US" dirty="0" smtClean="0">
                <a:solidFill>
                  <a:srgbClr val="C00000"/>
                </a:solidFill>
                <a:latin typeface="DevLys 010" pitchFamily="2" charset="0"/>
              </a:rPr>
              <a:t>, </a:t>
            </a:r>
            <a:r>
              <a:rPr lang="en-US" dirty="0" err="1" smtClean="0">
                <a:solidFill>
                  <a:srgbClr val="C00000"/>
                </a:solidFill>
                <a:latin typeface="DevLys 010" pitchFamily="2" charset="0"/>
              </a:rPr>
              <a:t>cM+s</a:t>
            </a:r>
            <a:r>
              <a:rPr lang="en-US" dirty="0" smtClean="0">
                <a:solidFill>
                  <a:srgbClr val="C00000"/>
                </a:solidFill>
                <a:latin typeface="DevLys 010" pitchFamily="2" charset="0"/>
              </a:rPr>
              <a:t> </a:t>
            </a:r>
            <a:r>
              <a:rPr lang="en-US" dirty="0" err="1" smtClean="0">
                <a:solidFill>
                  <a:srgbClr val="C00000"/>
                </a:solidFill>
                <a:latin typeface="DevLys 010" pitchFamily="2" charset="0"/>
              </a:rPr>
              <a:t>g‚yA</a:t>
            </a:r>
            <a:r>
              <a:rPr lang="en-US" dirty="0" smtClean="0">
                <a:solidFill>
                  <a:srgbClr val="C00000"/>
                </a:solidFill>
                <a:latin typeface="DevLys 010" pitchFamily="2" charset="0"/>
              </a:rPr>
              <a:t> </a:t>
            </a:r>
            <a:r>
              <a:rPr lang="en-US" dirty="0" err="1" smtClean="0">
                <a:solidFill>
                  <a:srgbClr val="C00000"/>
                </a:solidFill>
                <a:latin typeface="DevLys 010" pitchFamily="2" charset="0"/>
              </a:rPr>
              <a:t>LFkkuksa</a:t>
            </a:r>
            <a:r>
              <a:rPr lang="en-US" dirty="0" smtClean="0">
                <a:solidFill>
                  <a:srgbClr val="C00000"/>
                </a:solidFill>
                <a:latin typeface="DevLys 010" pitchFamily="2" charset="0"/>
              </a:rPr>
              <a:t> dh </a:t>
            </a:r>
            <a:r>
              <a:rPr lang="en-US" dirty="0" err="1" smtClean="0">
                <a:solidFill>
                  <a:srgbClr val="C00000"/>
                </a:solidFill>
                <a:latin typeface="DevLys 010" pitchFamily="2" charset="0"/>
              </a:rPr>
              <a:t>igpku</a:t>
            </a:r>
            <a:r>
              <a:rPr lang="en-US" dirty="0" smtClean="0">
                <a:solidFill>
                  <a:srgbClr val="C00000"/>
                </a:solidFill>
                <a:latin typeface="DevLys 010" pitchFamily="2" charset="0"/>
              </a:rPr>
              <a:t> dh </a:t>
            </a:r>
            <a:r>
              <a:rPr lang="en-US" dirty="0" err="1" smtClean="0">
                <a:solidFill>
                  <a:srgbClr val="C00000"/>
                </a:solidFill>
                <a:latin typeface="DevLys 010" pitchFamily="2" charset="0"/>
              </a:rPr>
              <a:t>tkuh</a:t>
            </a:r>
            <a:r>
              <a:rPr lang="en-US" dirty="0" smtClean="0">
                <a:solidFill>
                  <a:srgbClr val="C00000"/>
                </a:solidFill>
                <a:latin typeface="DevLys 010" pitchFamily="2" charset="0"/>
              </a:rPr>
              <a:t> </a:t>
            </a:r>
            <a:r>
              <a:rPr lang="en-US" dirty="0" err="1" smtClean="0">
                <a:solidFill>
                  <a:srgbClr val="C00000"/>
                </a:solidFill>
                <a:latin typeface="DevLys 010" pitchFamily="2" charset="0"/>
              </a:rPr>
              <a:t>pkfg,A</a:t>
            </a:r>
            <a:r>
              <a:rPr lang="en-US" dirty="0" smtClean="0">
                <a:solidFill>
                  <a:srgbClr val="C00000"/>
                </a:solidFill>
                <a:latin typeface="DevLys 010" pitchFamily="2" charset="0"/>
              </a:rPr>
              <a:t> </a:t>
            </a:r>
            <a:r>
              <a:rPr lang="en-US" dirty="0" err="1" smtClean="0">
                <a:solidFill>
                  <a:srgbClr val="C00000"/>
                </a:solidFill>
                <a:latin typeface="DevLys 010" pitchFamily="2" charset="0"/>
              </a:rPr>
              <a:t>bls</a:t>
            </a:r>
            <a:r>
              <a:rPr lang="en-US" dirty="0" smtClean="0">
                <a:solidFill>
                  <a:srgbClr val="C00000"/>
                </a:solidFill>
                <a:latin typeface="DevLys 010" pitchFamily="2" charset="0"/>
              </a:rPr>
              <a:t> </a:t>
            </a:r>
            <a:r>
              <a:rPr lang="en-US" dirty="0" err="1" smtClean="0">
                <a:solidFill>
                  <a:srgbClr val="C00000"/>
                </a:solidFill>
                <a:latin typeface="DevLys 010" pitchFamily="2" charset="0"/>
              </a:rPr>
              <a:t>fodsaæh</a:t>
            </a:r>
            <a:r>
              <a:rPr lang="en-US" dirty="0" smtClean="0">
                <a:solidFill>
                  <a:srgbClr val="C00000"/>
                </a:solidFill>
                <a:latin typeface="DevLys 010" pitchFamily="2" charset="0"/>
              </a:rPr>
              <a:t>—r </a:t>
            </a:r>
            <a:r>
              <a:rPr lang="en-US" dirty="0" err="1" smtClean="0">
                <a:solidFill>
                  <a:srgbClr val="C00000"/>
                </a:solidFill>
                <a:latin typeface="DevLys 010" pitchFamily="2" charset="0"/>
              </a:rPr>
              <a:t>rjhds</a:t>
            </a:r>
            <a:r>
              <a:rPr lang="en-US" dirty="0" smtClean="0">
                <a:solidFill>
                  <a:srgbClr val="C00000"/>
                </a:solidFill>
                <a:latin typeface="DevLys 010" pitchFamily="2" charset="0"/>
              </a:rPr>
              <a:t> </a:t>
            </a:r>
            <a:r>
              <a:rPr lang="en-US" dirty="0" err="1" smtClean="0">
                <a:solidFill>
                  <a:srgbClr val="C00000"/>
                </a:solidFill>
                <a:latin typeface="DevLys 010" pitchFamily="2" charset="0"/>
              </a:rPr>
              <a:t>ls</a:t>
            </a:r>
            <a:r>
              <a:rPr lang="en-US" dirty="0" smtClean="0">
                <a:solidFill>
                  <a:srgbClr val="C00000"/>
                </a:solidFill>
                <a:latin typeface="DevLys 010" pitchFamily="2" charset="0"/>
              </a:rPr>
              <a:t> </a:t>
            </a:r>
            <a:r>
              <a:rPr lang="en-US" dirty="0" err="1" smtClean="0">
                <a:solidFill>
                  <a:srgbClr val="C00000"/>
                </a:solidFill>
                <a:latin typeface="DevLys 010" pitchFamily="2" charset="0"/>
              </a:rPr>
              <a:t>fd;k</a:t>
            </a:r>
            <a:r>
              <a:rPr lang="en-US" dirty="0" smtClean="0">
                <a:solidFill>
                  <a:srgbClr val="C00000"/>
                </a:solidFill>
                <a:latin typeface="DevLys 010" pitchFamily="2" charset="0"/>
              </a:rPr>
              <a:t> </a:t>
            </a:r>
            <a:r>
              <a:rPr lang="en-US" dirty="0" err="1" smtClean="0">
                <a:solidFill>
                  <a:srgbClr val="C00000"/>
                </a:solidFill>
                <a:latin typeface="DevLys 010" pitchFamily="2" charset="0"/>
              </a:rPr>
              <a:t>tkuk</a:t>
            </a:r>
            <a:r>
              <a:rPr lang="en-US" dirty="0" smtClean="0">
                <a:solidFill>
                  <a:srgbClr val="C00000"/>
                </a:solidFill>
                <a:latin typeface="DevLys 010" pitchFamily="2" charset="0"/>
              </a:rPr>
              <a:t> </a:t>
            </a:r>
            <a:r>
              <a:rPr lang="en-US" dirty="0" err="1" smtClean="0">
                <a:solidFill>
                  <a:srgbClr val="C00000"/>
                </a:solidFill>
                <a:latin typeface="DevLys 010" pitchFamily="2" charset="0"/>
              </a:rPr>
              <a:t>pkfg,A</a:t>
            </a:r>
            <a:r>
              <a:rPr lang="en-US" dirty="0" smtClean="0">
                <a:solidFill>
                  <a:srgbClr val="C00000"/>
                </a:solidFill>
                <a:latin typeface="DevLys 010" pitchFamily="2" charset="0"/>
              </a:rPr>
              <a:t> </a:t>
            </a:r>
            <a:endParaRPr lang="en-US" sz="1800" dirty="0" smtClean="0">
              <a:solidFill>
                <a:srgbClr val="C00000"/>
              </a:solidFill>
              <a:latin typeface="DevLys 010" pitchFamily="2" charset="0"/>
            </a:endParaRPr>
          </a:p>
          <a:p>
            <a:r>
              <a:rPr lang="en-US" dirty="0" err="1" smtClean="0">
                <a:latin typeface="DevLys 010" pitchFamily="2" charset="0"/>
              </a:rPr>
              <a:t>pquko</a:t>
            </a:r>
            <a:r>
              <a:rPr lang="en-US" dirty="0" smtClean="0">
                <a:latin typeface="DevLys 010" pitchFamily="2" charset="0"/>
              </a:rPr>
              <a:t> </a:t>
            </a:r>
            <a:r>
              <a:rPr lang="en-US" dirty="0" err="1" smtClean="0">
                <a:latin typeface="DevLys 010" pitchFamily="2" charset="0"/>
              </a:rPr>
              <a:t>lkexzh</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forj.k@laxzg</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nyksa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igys</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le; </a:t>
            </a:r>
            <a:r>
              <a:rPr lang="en-US" dirty="0" err="1" smtClean="0">
                <a:latin typeface="DevLys 010" pitchFamily="2" charset="0"/>
              </a:rPr>
              <a:t>vkoafVr</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tkuk</a:t>
            </a:r>
            <a:r>
              <a:rPr lang="en-US" dirty="0" smtClean="0">
                <a:latin typeface="DevLys 010" pitchFamily="2" charset="0"/>
              </a:rPr>
              <a:t> </a:t>
            </a:r>
            <a:r>
              <a:rPr lang="en-US" dirty="0" err="1" smtClean="0">
                <a:latin typeface="DevLys 010" pitchFamily="2" charset="0"/>
              </a:rPr>
              <a:t>pkfg</a:t>
            </a:r>
            <a:r>
              <a:rPr lang="en-US" dirty="0" smtClean="0">
                <a:latin typeface="DevLys 010" pitchFamily="2" charset="0"/>
              </a:rPr>
              <a:t>, A </a:t>
            </a:r>
            <a:endParaRPr lang="en-US" sz="2000" dirty="0" smtClean="0">
              <a:latin typeface="DevLys 010" pitchFamily="2" charset="0"/>
            </a:endParaRPr>
          </a:p>
          <a:p>
            <a:r>
              <a:rPr lang="en-US" dirty="0" err="1" smtClean="0">
                <a:latin typeface="DevLys 010" pitchFamily="2" charset="0"/>
              </a:rPr>
              <a:t>r`rh</a:t>
            </a:r>
            <a:r>
              <a:rPr lang="en-US" dirty="0" smtClean="0">
                <a:latin typeface="DevLys 010" pitchFamily="2" charset="0"/>
              </a:rPr>
              <a:t>; </a:t>
            </a:r>
            <a:r>
              <a:rPr lang="en-US" dirty="0" err="1" smtClean="0">
                <a:latin typeface="DevLys 010" pitchFamily="2" charset="0"/>
              </a:rPr>
              <a:t>jSaMekbts'ku</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le;% </a:t>
            </a:r>
            <a:r>
              <a:rPr lang="en-US" dirty="0" err="1" smtClean="0">
                <a:latin typeface="DevLys 010" pitchFamily="2" charset="0"/>
              </a:rPr>
              <a:t>lkexzh</a:t>
            </a:r>
            <a:r>
              <a:rPr lang="en-US" dirty="0" smtClean="0">
                <a:latin typeface="DevLys 010" pitchFamily="2" charset="0"/>
              </a:rPr>
              <a:t> </a:t>
            </a:r>
            <a:r>
              <a:rPr lang="en-US" dirty="0" err="1" smtClean="0">
                <a:latin typeface="DevLys 010" pitchFamily="2" charset="0"/>
              </a:rPr>
              <a:t>forj.k</a:t>
            </a:r>
            <a:r>
              <a:rPr lang="en-US" dirty="0" smtClean="0">
                <a:latin typeface="DevLys 010" pitchFamily="2" charset="0"/>
              </a:rPr>
              <a:t> </a:t>
            </a:r>
            <a:r>
              <a:rPr lang="en-US" dirty="0" err="1" smtClean="0">
                <a:latin typeface="DevLys 010" pitchFamily="2" charset="0"/>
              </a:rPr>
              <a:t>dsaæksa</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deZpkfj;ksa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cM+s</a:t>
            </a:r>
            <a:r>
              <a:rPr lang="en-US" dirty="0" smtClean="0">
                <a:latin typeface="DevLys 010" pitchFamily="2" charset="0"/>
              </a:rPr>
              <a:t> </a:t>
            </a:r>
            <a:r>
              <a:rPr lang="en-US" dirty="0" err="1" smtClean="0">
                <a:latin typeface="DevLys 010" pitchFamily="2" charset="0"/>
              </a:rPr>
              <a:t>tekoM+s</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cpus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deZpkfj;ksa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rhljs</a:t>
            </a:r>
            <a:r>
              <a:rPr lang="en-US" dirty="0" smtClean="0">
                <a:latin typeface="DevLys 010" pitchFamily="2" charset="0"/>
              </a:rPr>
              <a:t> </a:t>
            </a:r>
            <a:r>
              <a:rPr lang="en-US" dirty="0" err="1" smtClean="0">
                <a:latin typeface="DevLys 010" pitchFamily="2" charset="0"/>
              </a:rPr>
              <a:t>jSaMekbts'ku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le; 24 ?</a:t>
            </a:r>
            <a:r>
              <a:rPr lang="en-US" dirty="0" err="1" smtClean="0">
                <a:latin typeface="DevLys 010" pitchFamily="2" charset="0"/>
              </a:rPr>
              <a:t>kaVs</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c&lt;+</a:t>
            </a:r>
            <a:r>
              <a:rPr lang="en-US" dirty="0" err="1" smtClean="0">
                <a:latin typeface="DevLys 010" pitchFamily="2" charset="0"/>
              </a:rPr>
              <a:t>kdj</a:t>
            </a:r>
            <a:r>
              <a:rPr lang="en-US" dirty="0" smtClean="0">
                <a:latin typeface="DevLys 010" pitchFamily="2" charset="0"/>
              </a:rPr>
              <a:t> 48 ?</a:t>
            </a:r>
            <a:r>
              <a:rPr lang="en-US" dirty="0" err="1" smtClean="0">
                <a:latin typeface="DevLys 010" pitchFamily="2" charset="0"/>
              </a:rPr>
              <a:t>kaVs</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x;k</a:t>
            </a:r>
            <a:r>
              <a:rPr lang="en-US" dirty="0" smtClean="0">
                <a:latin typeface="DevLys 010" pitchFamily="2" charset="0"/>
              </a:rPr>
              <a:t> </a:t>
            </a:r>
            <a:r>
              <a:rPr lang="en-US" dirty="0" err="1" smtClean="0">
                <a:latin typeface="DevLys 010" pitchFamily="2" charset="0"/>
              </a:rPr>
              <a:t>gS</a:t>
            </a:r>
            <a:r>
              <a:rPr lang="en-US" dirty="0" smtClean="0">
                <a:latin typeface="DevLys 010" pitchFamily="2" charset="0"/>
              </a:rPr>
              <a:t> A</a:t>
            </a:r>
            <a:endParaRPr lang="en-US" sz="2000" dirty="0" smtClean="0">
              <a:latin typeface="DevLys 010" pitchFamily="2" charset="0"/>
            </a:endParaRPr>
          </a:p>
          <a:p>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dsUæ</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ernkrkvksa</a:t>
            </a:r>
            <a:r>
              <a:rPr lang="en-US" dirty="0" smtClean="0">
                <a:latin typeface="DevLys 010" pitchFamily="2" charset="0"/>
              </a:rPr>
              <a:t> dh la[;k ,d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dsaæ</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kdre</a:t>
            </a:r>
            <a:r>
              <a:rPr lang="en-US" dirty="0" smtClean="0">
                <a:latin typeface="DevLys 010" pitchFamily="2" charset="0"/>
              </a:rPr>
              <a:t> 1000 </a:t>
            </a:r>
            <a:r>
              <a:rPr lang="en-US" dirty="0" err="1" smtClean="0">
                <a:latin typeface="DevLys 010" pitchFamily="2" charset="0"/>
              </a:rPr>
              <a:t>ernkrk</a:t>
            </a:r>
            <a:r>
              <a:rPr lang="en-US" dirty="0" smtClean="0">
                <a:latin typeface="DevLys 010" pitchFamily="2" charset="0"/>
              </a:rPr>
              <a:t> j[</a:t>
            </a:r>
            <a:r>
              <a:rPr lang="en-US" dirty="0" err="1" smtClean="0">
                <a:latin typeface="DevLys 010" pitchFamily="2" charset="0"/>
              </a:rPr>
              <a:t>ks</a:t>
            </a:r>
            <a:r>
              <a:rPr lang="en-US" dirty="0" smtClean="0">
                <a:latin typeface="DevLys 010" pitchFamily="2" charset="0"/>
              </a:rPr>
              <a:t> </a:t>
            </a:r>
            <a:r>
              <a:rPr lang="en-US" dirty="0" err="1" smtClean="0">
                <a:latin typeface="DevLys 010" pitchFamily="2" charset="0"/>
              </a:rPr>
              <a:t>tk;sa</a:t>
            </a:r>
            <a:r>
              <a:rPr lang="en-US" dirty="0" smtClean="0">
                <a:latin typeface="DevLys 010" pitchFamily="2" charset="0"/>
              </a:rPr>
              <a:t> A </a:t>
            </a:r>
            <a:endParaRPr lang="en-US" sz="2000" dirty="0" smtClean="0">
              <a:latin typeface="DevLys 010" pitchFamily="2" charset="0"/>
            </a:endParaRPr>
          </a:p>
          <a:p>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33400"/>
            <a:ext cx="7924800" cy="5943600"/>
          </a:xfrm>
        </p:spPr>
        <p:txBody>
          <a:bodyPr>
            <a:normAutofit fontScale="77500" lnSpcReduction="20000"/>
          </a:bodyPr>
          <a:lstStyle/>
          <a:p>
            <a:pPr algn="ctr">
              <a:buNone/>
            </a:pPr>
            <a:r>
              <a:rPr lang="en-US" sz="5100" b="1" dirty="0" err="1" smtClean="0">
                <a:solidFill>
                  <a:srgbClr val="0070C0"/>
                </a:solidFill>
                <a:latin typeface="DevLys 010" pitchFamily="2" charset="0"/>
              </a:rPr>
              <a:t>ernku</a:t>
            </a:r>
            <a:r>
              <a:rPr lang="en-US" sz="5100" b="1" dirty="0" smtClean="0">
                <a:solidFill>
                  <a:srgbClr val="0070C0"/>
                </a:solidFill>
                <a:latin typeface="DevLys 010" pitchFamily="2" charset="0"/>
              </a:rPr>
              <a:t> </a:t>
            </a:r>
            <a:r>
              <a:rPr lang="en-US" sz="5100" b="1" dirty="0" err="1" smtClean="0">
                <a:solidFill>
                  <a:srgbClr val="0070C0"/>
                </a:solidFill>
                <a:latin typeface="DevLys 010" pitchFamily="2" charset="0"/>
              </a:rPr>
              <a:t>dsUæ</a:t>
            </a:r>
            <a:r>
              <a:rPr lang="en-US" sz="5100" b="1" dirty="0" smtClean="0">
                <a:solidFill>
                  <a:srgbClr val="0070C0"/>
                </a:solidFill>
                <a:latin typeface="DevLys 010" pitchFamily="2" charset="0"/>
              </a:rPr>
              <a:t> dh </a:t>
            </a:r>
            <a:r>
              <a:rPr lang="en-US" sz="5100" b="1" dirty="0" err="1" smtClean="0">
                <a:solidFill>
                  <a:srgbClr val="0070C0"/>
                </a:solidFill>
                <a:latin typeface="DevLys 010" pitchFamily="2" charset="0"/>
              </a:rPr>
              <a:t>O;oLFkk</a:t>
            </a:r>
            <a:endParaRPr lang="en-US" sz="5100" b="1" dirty="0" smtClean="0">
              <a:solidFill>
                <a:srgbClr val="0070C0"/>
              </a:solidFill>
              <a:latin typeface="DevLys 010" pitchFamily="2" charset="0"/>
            </a:endParaRPr>
          </a:p>
          <a:p>
            <a:pPr algn="just">
              <a:buNone/>
            </a:pPr>
            <a:r>
              <a:rPr lang="en-US" dirty="0" smtClean="0"/>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dsUæ</a:t>
            </a:r>
            <a:r>
              <a:rPr lang="en-US" dirty="0" smtClean="0">
                <a:latin typeface="DevLys 010" pitchFamily="2" charset="0"/>
              </a:rPr>
              <a:t> dh </a:t>
            </a:r>
            <a:r>
              <a:rPr lang="en-US" dirty="0" err="1" smtClean="0">
                <a:latin typeface="DevLys 010" pitchFamily="2" charset="0"/>
              </a:rPr>
              <a:t>O;oLFkk</a:t>
            </a:r>
            <a:r>
              <a:rPr lang="en-US" dirty="0" smtClean="0">
                <a:latin typeface="DevLys 010" pitchFamily="2" charset="0"/>
              </a:rPr>
              <a:t> </a:t>
            </a:r>
            <a:r>
              <a:rPr lang="en-US" dirty="0" err="1" smtClean="0">
                <a:latin typeface="DevLys 010" pitchFamily="2" charset="0"/>
              </a:rPr>
              <a:t>vk;ksx</a:t>
            </a:r>
            <a:r>
              <a:rPr lang="en-US" dirty="0" smtClean="0">
                <a:latin typeface="DevLys 010" pitchFamily="2" charset="0"/>
              </a:rPr>
              <a:t> us </a:t>
            </a:r>
            <a:r>
              <a:rPr lang="en-US" dirty="0" err="1" smtClean="0">
                <a:latin typeface="DevLys 010" pitchFamily="2" charset="0"/>
              </a:rPr>
              <a:t>çR;sd</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dsaæ</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lqfuf'pr</a:t>
            </a:r>
            <a:r>
              <a:rPr lang="en-US" dirty="0" smtClean="0">
                <a:latin typeface="DevLys 010" pitchFamily="2" charset="0"/>
              </a:rPr>
              <a:t> </a:t>
            </a:r>
            <a:r>
              <a:rPr lang="en-US" dirty="0" err="1" smtClean="0">
                <a:latin typeface="DevLys 010" pitchFamily="2" charset="0"/>
              </a:rPr>
              <a:t>U;wure</a:t>
            </a:r>
            <a:r>
              <a:rPr lang="en-US" dirty="0" smtClean="0">
                <a:latin typeface="DevLys 010" pitchFamily="2" charset="0"/>
              </a:rPr>
              <a:t> </a:t>
            </a:r>
            <a:r>
              <a:rPr lang="en-US" dirty="0" err="1" smtClean="0">
                <a:latin typeface="DevLys 010" pitchFamily="2" charset="0"/>
              </a:rPr>
              <a:t>lqfo</a:t>
            </a:r>
            <a:r>
              <a:rPr lang="en-US" dirty="0" smtClean="0">
                <a:latin typeface="DevLys 010" pitchFamily="2" charset="0"/>
              </a:rPr>
              <a:t>/</a:t>
            </a:r>
            <a:r>
              <a:rPr lang="en-US" dirty="0" err="1" smtClean="0">
                <a:latin typeface="DevLys 010" pitchFamily="2" charset="0"/>
              </a:rPr>
              <a:t>kkvksa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foLr`r</a:t>
            </a:r>
            <a:r>
              <a:rPr lang="en-US" dirty="0" smtClean="0">
                <a:latin typeface="DevLys 010" pitchFamily="2" charset="0"/>
              </a:rPr>
              <a:t> </a:t>
            </a:r>
            <a:r>
              <a:rPr lang="en-US" dirty="0" err="1" smtClean="0">
                <a:latin typeface="DevLys 010" pitchFamily="2" charset="0"/>
              </a:rPr>
              <a:t>funsZ'k</a:t>
            </a:r>
            <a:r>
              <a:rPr lang="en-US" dirty="0" smtClean="0">
                <a:latin typeface="DevLys 010" pitchFamily="2" charset="0"/>
              </a:rPr>
              <a:t> </a:t>
            </a:r>
            <a:r>
              <a:rPr lang="en-US" dirty="0" err="1" smtClean="0">
                <a:latin typeface="DevLys 010" pitchFamily="2" charset="0"/>
              </a:rPr>
              <a:t>tkjh</a:t>
            </a:r>
            <a:r>
              <a:rPr lang="en-US" dirty="0" smtClean="0">
                <a:latin typeface="DevLys 010" pitchFamily="2" charset="0"/>
              </a:rPr>
              <a:t> </a:t>
            </a:r>
            <a:r>
              <a:rPr lang="en-US" dirty="0" err="1" smtClean="0">
                <a:latin typeface="DevLys 010" pitchFamily="2" charset="0"/>
              </a:rPr>
              <a:t>fd</a:t>
            </a:r>
            <a:r>
              <a:rPr lang="en-US" dirty="0" smtClean="0">
                <a:latin typeface="DevLys 010" pitchFamily="2" charset="0"/>
              </a:rPr>
              <a:t>, </a:t>
            </a:r>
            <a:r>
              <a:rPr lang="en-US" dirty="0" err="1" smtClean="0">
                <a:latin typeface="DevLys 010" pitchFamily="2" charset="0"/>
              </a:rPr>
              <a:t>gSa</a:t>
            </a:r>
            <a:r>
              <a:rPr lang="en-US" dirty="0" smtClean="0">
                <a:latin typeface="DevLys 010" pitchFamily="2" charset="0"/>
              </a:rPr>
              <a:t> A </a:t>
            </a:r>
            <a:r>
              <a:rPr lang="en-US" dirty="0" err="1" smtClean="0">
                <a:latin typeface="DevLys 010" pitchFamily="2" charset="0"/>
              </a:rPr>
              <a:t>vc</a:t>
            </a:r>
            <a:r>
              <a:rPr lang="en-US" dirty="0" smtClean="0">
                <a:latin typeface="DevLys 010" pitchFamily="2" charset="0"/>
              </a:rPr>
              <a:t> ] </a:t>
            </a:r>
            <a:r>
              <a:rPr lang="en-US" dirty="0" smtClean="0">
                <a:latin typeface="Arial Narrow" pitchFamily="34" charset="0"/>
                <a:cs typeface="Arial" pitchFamily="34" charset="0"/>
              </a:rPr>
              <a:t>COVID</a:t>
            </a:r>
            <a:r>
              <a:rPr lang="en-US" dirty="0" smtClean="0">
                <a:latin typeface="Arial Narrow" pitchFamily="34" charset="0"/>
              </a:rPr>
              <a:t> </a:t>
            </a:r>
            <a:r>
              <a:rPr lang="en-US" dirty="0" smtClean="0">
                <a:latin typeface="DevLys 010" pitchFamily="2" charset="0"/>
              </a:rPr>
              <a:t>&amp; 19 dh </a:t>
            </a:r>
            <a:r>
              <a:rPr lang="en-US" dirty="0" err="1" smtClean="0">
                <a:latin typeface="DevLys 010" pitchFamily="2" charset="0"/>
              </a:rPr>
              <a:t>fLFkfr</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ns[</a:t>
            </a:r>
            <a:r>
              <a:rPr lang="en-US" dirty="0" err="1" smtClean="0">
                <a:latin typeface="DevLys 010" pitchFamily="2" charset="0"/>
              </a:rPr>
              <a:t>krs</a:t>
            </a:r>
            <a:r>
              <a:rPr lang="en-US" dirty="0" smtClean="0">
                <a:latin typeface="DevLys 010" pitchFamily="2" charset="0"/>
              </a:rPr>
              <a:t> </a:t>
            </a:r>
            <a:r>
              <a:rPr lang="en-US" dirty="0" err="1" smtClean="0">
                <a:latin typeface="DevLys 010" pitchFamily="2" charset="0"/>
              </a:rPr>
              <a:t>gq</a:t>
            </a:r>
            <a:r>
              <a:rPr lang="en-US" dirty="0" smtClean="0">
                <a:latin typeface="DevLys 010" pitchFamily="2" charset="0"/>
              </a:rPr>
              <a:t>, ] </a:t>
            </a:r>
            <a:r>
              <a:rPr lang="en-US" dirty="0" err="1" smtClean="0">
                <a:latin typeface="DevLys 010" pitchFamily="2" charset="0"/>
              </a:rPr>
              <a:t>fuEukuqlkj</a:t>
            </a:r>
            <a:r>
              <a:rPr lang="en-US" dirty="0" smtClean="0">
                <a:latin typeface="DevLys 010" pitchFamily="2" charset="0"/>
              </a:rPr>
              <a:t> </a:t>
            </a:r>
            <a:r>
              <a:rPr lang="en-US" dirty="0" err="1" smtClean="0">
                <a:latin typeface="DevLys 010" pitchFamily="2" charset="0"/>
              </a:rPr>
              <a:t>funsZ'k</a:t>
            </a:r>
            <a:r>
              <a:rPr lang="en-US" dirty="0" smtClean="0">
                <a:latin typeface="DevLys 010" pitchFamily="2" charset="0"/>
              </a:rPr>
              <a:t> </a:t>
            </a:r>
            <a:r>
              <a:rPr lang="en-US" dirty="0" err="1" smtClean="0">
                <a:latin typeface="DevLys 010" pitchFamily="2" charset="0"/>
              </a:rPr>
              <a:t>çlkfjr</a:t>
            </a:r>
            <a:r>
              <a:rPr lang="en-US" dirty="0" smtClean="0">
                <a:latin typeface="DevLys 010" pitchFamily="2" charset="0"/>
              </a:rPr>
              <a:t> </a:t>
            </a:r>
            <a:r>
              <a:rPr lang="en-US" dirty="0" err="1" smtClean="0">
                <a:latin typeface="DevLys 010" pitchFamily="2" charset="0"/>
              </a:rPr>
              <a:t>fd</a:t>
            </a:r>
            <a:r>
              <a:rPr lang="en-US" dirty="0" smtClean="0">
                <a:latin typeface="DevLys 010" pitchFamily="2" charset="0"/>
              </a:rPr>
              <a:t>, </a:t>
            </a:r>
            <a:r>
              <a:rPr lang="en-US" dirty="0" err="1" smtClean="0">
                <a:latin typeface="DevLys 010" pitchFamily="2" charset="0"/>
              </a:rPr>
              <a:t>x;s</a:t>
            </a:r>
            <a:r>
              <a:rPr lang="en-US" dirty="0" smtClean="0">
                <a:latin typeface="DevLys 010" pitchFamily="2" charset="0"/>
              </a:rPr>
              <a:t> </a:t>
            </a:r>
            <a:r>
              <a:rPr lang="en-US" dirty="0" err="1" smtClean="0">
                <a:latin typeface="DevLys 010" pitchFamily="2" charset="0"/>
              </a:rPr>
              <a:t>gSa</a:t>
            </a:r>
            <a:r>
              <a:rPr lang="en-US" dirty="0" smtClean="0">
                <a:latin typeface="DevLys 010" pitchFamily="2" charset="0"/>
              </a:rPr>
              <a:t> </a:t>
            </a:r>
            <a:r>
              <a:rPr lang="en-US" dirty="0" smtClean="0">
                <a:latin typeface="DevLys 010" pitchFamily="2" charset="0"/>
                <a:cs typeface="Arial" pitchFamily="34" charset="0"/>
              </a:rPr>
              <a:t>:</a:t>
            </a:r>
          </a:p>
          <a:p>
            <a:pPr algn="just"/>
            <a:r>
              <a:rPr lang="en-US" dirty="0" smtClean="0">
                <a:latin typeface="DevLys 010" pitchFamily="2" charset="0"/>
              </a:rPr>
              <a:t> 1½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,d </a:t>
            </a:r>
            <a:r>
              <a:rPr lang="en-US" dirty="0" err="1" smtClean="0">
                <a:latin typeface="DevLys 010" pitchFamily="2" charset="0"/>
              </a:rPr>
              <a:t>fnu</a:t>
            </a:r>
            <a:r>
              <a:rPr lang="en-US" dirty="0" smtClean="0">
                <a:latin typeface="DevLys 010" pitchFamily="2" charset="0"/>
              </a:rPr>
              <a:t> </a:t>
            </a:r>
            <a:r>
              <a:rPr lang="en-US" dirty="0" err="1" smtClean="0">
                <a:latin typeface="DevLys 010" pitchFamily="2" charset="0"/>
              </a:rPr>
              <a:t>igys</a:t>
            </a:r>
            <a:r>
              <a:rPr lang="en-US" dirty="0" smtClean="0">
                <a:latin typeface="DevLys 010" pitchFamily="2" charset="0"/>
              </a:rPr>
              <a:t> ]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dsaæ</a:t>
            </a:r>
            <a:r>
              <a:rPr lang="en-US" dirty="0" smtClean="0">
                <a:latin typeface="DevLys 010" pitchFamily="2" charset="0"/>
              </a:rPr>
              <a:t> </a:t>
            </a:r>
            <a:r>
              <a:rPr lang="en-US" dirty="0" err="1" smtClean="0">
                <a:latin typeface="DevLys 010" pitchFamily="2" charset="0"/>
              </a:rPr>
              <a:t>Hkou</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lsfuVkbZts'ku</a:t>
            </a:r>
            <a:r>
              <a:rPr lang="en-US" dirty="0" smtClean="0">
                <a:latin typeface="DevLys 010" pitchFamily="2" charset="0"/>
              </a:rPr>
              <a:t> A</a:t>
            </a:r>
          </a:p>
          <a:p>
            <a:pPr algn="just"/>
            <a:r>
              <a:rPr lang="en-US" dirty="0" smtClean="0">
                <a:latin typeface="DevLys 010" pitchFamily="2" charset="0"/>
              </a:rPr>
              <a:t> 2½ </a:t>
            </a:r>
            <a:r>
              <a:rPr lang="en-US" dirty="0" err="1" smtClean="0">
                <a:latin typeface="DevLys 010" pitchFamily="2" charset="0"/>
              </a:rPr>
              <a:t>çR;sd</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dsaæ</a:t>
            </a:r>
            <a:r>
              <a:rPr lang="en-US" dirty="0" smtClean="0">
                <a:latin typeface="DevLys 010" pitchFamily="2" charset="0"/>
              </a:rPr>
              <a:t> </a:t>
            </a:r>
            <a:r>
              <a:rPr lang="en-US" dirty="0" err="1" smtClean="0">
                <a:latin typeface="DevLys 010" pitchFamily="2" charset="0"/>
              </a:rPr>
              <a:t>Hkou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ços'k</a:t>
            </a:r>
            <a:r>
              <a:rPr lang="en-US" dirty="0" smtClean="0">
                <a:latin typeface="DevLys 010" pitchFamily="2" charset="0"/>
              </a:rPr>
              <a:t> </a:t>
            </a:r>
            <a:r>
              <a:rPr lang="en-US" dirty="0" err="1" smtClean="0">
                <a:latin typeface="DevLys 010" pitchFamily="2" charset="0"/>
              </a:rPr>
              <a:t>fcanq</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FkeZy</a:t>
            </a:r>
            <a:r>
              <a:rPr lang="en-US" dirty="0" smtClean="0">
                <a:latin typeface="DevLys 010" pitchFamily="2" charset="0"/>
              </a:rPr>
              <a:t> </a:t>
            </a:r>
            <a:r>
              <a:rPr lang="en-US" dirty="0" err="1" smtClean="0">
                <a:latin typeface="DevLys 010" pitchFamily="2" charset="0"/>
              </a:rPr>
              <a:t>LdSfuax</a:t>
            </a:r>
            <a:r>
              <a:rPr lang="en-US" dirty="0" smtClean="0">
                <a:latin typeface="DevLys 010" pitchFamily="2" charset="0"/>
              </a:rPr>
              <a:t> A </a:t>
            </a:r>
          </a:p>
          <a:p>
            <a:pPr algn="just"/>
            <a:r>
              <a:rPr lang="en-US" dirty="0" smtClean="0">
                <a:latin typeface="DevLys 010" pitchFamily="2" charset="0"/>
              </a:rPr>
              <a:t> 3½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dsaæ</a:t>
            </a:r>
            <a:r>
              <a:rPr lang="en-US" dirty="0" smtClean="0">
                <a:latin typeface="DevLys 010" pitchFamily="2" charset="0"/>
              </a:rPr>
              <a:t> </a:t>
            </a:r>
            <a:r>
              <a:rPr lang="en-US" dirty="0" err="1" smtClean="0">
                <a:latin typeface="DevLys 010" pitchFamily="2" charset="0"/>
              </a:rPr>
              <a:t>LFkku</a:t>
            </a:r>
            <a:r>
              <a:rPr lang="en-US" dirty="0" smtClean="0">
                <a:latin typeface="DevLys 010" pitchFamily="2" charset="0"/>
              </a:rPr>
              <a:t> A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dsaæ</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ços'k</a:t>
            </a:r>
            <a:r>
              <a:rPr lang="en-US" dirty="0" smtClean="0">
                <a:latin typeface="DevLys 010" pitchFamily="2" charset="0"/>
              </a:rPr>
              <a:t> </a:t>
            </a:r>
            <a:r>
              <a:rPr lang="en-US" dirty="0" err="1" smtClean="0">
                <a:latin typeface="DevLys 010" pitchFamily="2" charset="0"/>
              </a:rPr>
              <a:t>fcanq</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ernkrkvksa</a:t>
            </a:r>
            <a:r>
              <a:rPr lang="en-US" dirty="0" smtClean="0">
                <a:latin typeface="DevLys 010" pitchFamily="2" charset="0"/>
              </a:rPr>
              <a:t> dh ;</a:t>
            </a:r>
            <a:r>
              <a:rPr lang="en-US" dirty="0" err="1" smtClean="0">
                <a:latin typeface="DevLys 010" pitchFamily="2" charset="0"/>
              </a:rPr>
              <a:t>eZy</a:t>
            </a:r>
            <a:r>
              <a:rPr lang="en-US" dirty="0" smtClean="0">
                <a:latin typeface="DevLys 010" pitchFamily="2" charset="0"/>
              </a:rPr>
              <a:t> </a:t>
            </a:r>
            <a:r>
              <a:rPr lang="en-US" dirty="0" err="1" smtClean="0">
                <a:latin typeface="DevLys 010" pitchFamily="2" charset="0"/>
              </a:rPr>
              <a:t>psfdax</a:t>
            </a:r>
            <a:r>
              <a:rPr lang="en-US" dirty="0" smtClean="0">
                <a:latin typeface="DevLys 010" pitchFamily="2" charset="0"/>
              </a:rPr>
              <a:t> ] </a:t>
            </a:r>
            <a:r>
              <a:rPr lang="en-US" dirty="0" err="1" smtClean="0">
                <a:latin typeface="DevLys 010" pitchFamily="2" charset="0"/>
              </a:rPr>
              <a:t>iSjk</a:t>
            </a:r>
            <a:r>
              <a:rPr lang="en-US" dirty="0" smtClean="0">
                <a:latin typeface="DevLys 010" pitchFamily="2" charset="0"/>
              </a:rPr>
              <a:t> </a:t>
            </a:r>
            <a:r>
              <a:rPr lang="en-US" dirty="0" err="1" smtClean="0">
                <a:latin typeface="DevLys 010" pitchFamily="2" charset="0"/>
              </a:rPr>
              <a:t>esfMdy</a:t>
            </a:r>
            <a:r>
              <a:rPr lang="en-US" dirty="0" smtClean="0">
                <a:latin typeface="DevLys 010" pitchFamily="2" charset="0"/>
              </a:rPr>
              <a:t> </a:t>
            </a:r>
            <a:r>
              <a:rPr lang="en-US" dirty="0" err="1" smtClean="0">
                <a:latin typeface="DevLys 010" pitchFamily="2" charset="0"/>
              </a:rPr>
              <a:t>LVkQ</a:t>
            </a:r>
            <a:r>
              <a:rPr lang="en-US" dirty="0" smtClean="0">
                <a:latin typeface="DevLys 010" pitchFamily="2" charset="0"/>
              </a:rPr>
              <a:t> ;k </a:t>
            </a:r>
            <a:r>
              <a:rPr lang="en-US" dirty="0" err="1" smtClean="0">
                <a:latin typeface="DevLys 010" pitchFamily="2" charset="0"/>
              </a:rPr>
              <a:t>vk'kk</a:t>
            </a:r>
            <a:r>
              <a:rPr lang="en-US" dirty="0" smtClean="0">
                <a:latin typeface="DevLys 010" pitchFamily="2" charset="0"/>
              </a:rPr>
              <a:t> </a:t>
            </a:r>
            <a:r>
              <a:rPr lang="en-US" dirty="0" err="1" smtClean="0">
                <a:latin typeface="DevLys 010" pitchFamily="2" charset="0"/>
              </a:rPr>
              <a:t>dk;ZdrkZ</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 </a:t>
            </a:r>
          </a:p>
          <a:p>
            <a:pPr algn="just"/>
            <a:r>
              <a:rPr lang="en-US" dirty="0" smtClean="0">
                <a:latin typeface="DevLys 010" pitchFamily="2" charset="0"/>
              </a:rPr>
              <a:t> 4½ ;fn </a:t>
            </a:r>
            <a:r>
              <a:rPr lang="en-US" dirty="0" err="1" smtClean="0">
                <a:latin typeface="DevLys 010" pitchFamily="2" charset="0"/>
              </a:rPr>
              <a:t>rkieku</a:t>
            </a:r>
            <a:r>
              <a:rPr lang="en-US" dirty="0" smtClean="0">
                <a:latin typeface="DevLys 010" pitchFamily="2" charset="0"/>
              </a:rPr>
              <a:t> fu/</a:t>
            </a:r>
            <a:r>
              <a:rPr lang="en-US" dirty="0" err="1" smtClean="0">
                <a:latin typeface="DevLys 010" pitchFamily="2" charset="0"/>
              </a:rPr>
              <a:t>kkZfjr</a:t>
            </a:r>
            <a:r>
              <a:rPr lang="en-US" dirty="0" smtClean="0">
                <a:latin typeface="DevLys 010" pitchFamily="2" charset="0"/>
              </a:rPr>
              <a:t> </a:t>
            </a:r>
            <a:r>
              <a:rPr lang="en-US" dirty="0" err="1" smtClean="0">
                <a:latin typeface="DevLys 010" pitchFamily="2" charset="0"/>
              </a:rPr>
              <a:t>ekunaMksa</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Åij</a:t>
            </a:r>
            <a:r>
              <a:rPr lang="en-US" dirty="0" smtClean="0">
                <a:latin typeface="DevLys 010" pitchFamily="2" charset="0"/>
              </a:rPr>
              <a:t> </a:t>
            </a:r>
            <a:r>
              <a:rPr lang="en-US" dirty="0" err="1" smtClean="0">
                <a:latin typeface="DevLys 010" pitchFamily="2" charset="0"/>
              </a:rPr>
              <a:t>gS</a:t>
            </a:r>
            <a:r>
              <a:rPr lang="en-US" dirty="0" smtClean="0">
                <a:latin typeface="DevLys 010" pitchFamily="2" charset="0"/>
              </a:rPr>
              <a:t> ] </a:t>
            </a:r>
            <a:r>
              <a:rPr lang="en-US" dirty="0" err="1" smtClean="0">
                <a:latin typeface="DevLys 010" pitchFamily="2" charset="0"/>
              </a:rPr>
              <a:t>rks</a:t>
            </a:r>
            <a:r>
              <a:rPr lang="en-US" dirty="0" smtClean="0">
                <a:latin typeface="DevLys 010" pitchFamily="2" charset="0"/>
              </a:rPr>
              <a:t> </a:t>
            </a:r>
            <a:r>
              <a:rPr lang="en-US" dirty="0" err="1" smtClean="0">
                <a:latin typeface="DevLys 010" pitchFamily="2" charset="0"/>
              </a:rPr>
              <a:t>bls</a:t>
            </a:r>
            <a:r>
              <a:rPr lang="en-US" dirty="0" smtClean="0">
                <a:latin typeface="DevLys 010" pitchFamily="2" charset="0"/>
              </a:rPr>
              <a:t> </a:t>
            </a:r>
            <a:r>
              <a:rPr lang="en-US" dirty="0" err="1" smtClean="0">
                <a:latin typeface="DevLys 010" pitchFamily="2" charset="0"/>
              </a:rPr>
              <a:t>nks</a:t>
            </a:r>
            <a:r>
              <a:rPr lang="en-US" dirty="0" smtClean="0">
                <a:latin typeface="DevLys 010" pitchFamily="2" charset="0"/>
              </a:rPr>
              <a:t> </a:t>
            </a:r>
            <a:r>
              <a:rPr lang="en-US" dirty="0" err="1" smtClean="0">
                <a:latin typeface="DevLys 010" pitchFamily="2" charset="0"/>
              </a:rPr>
              <a:t>ckj</a:t>
            </a:r>
            <a:r>
              <a:rPr lang="en-US" dirty="0" smtClean="0">
                <a:latin typeface="DevLys 010" pitchFamily="2" charset="0"/>
              </a:rPr>
              <a:t> </a:t>
            </a:r>
            <a:r>
              <a:rPr lang="en-US" dirty="0" err="1" smtClean="0">
                <a:latin typeface="DevLys 010" pitchFamily="2" charset="0"/>
              </a:rPr>
              <a:t>tkapk</a:t>
            </a:r>
            <a:r>
              <a:rPr lang="en-US" dirty="0" smtClean="0">
                <a:latin typeface="DevLys 010" pitchFamily="2" charset="0"/>
              </a:rPr>
              <a:t> </a:t>
            </a:r>
            <a:r>
              <a:rPr lang="en-US" dirty="0" err="1" smtClean="0">
                <a:latin typeface="DevLys 010" pitchFamily="2" charset="0"/>
              </a:rPr>
              <a:t>tk,xk</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;fn </a:t>
            </a:r>
            <a:r>
              <a:rPr lang="en-US" dirty="0" err="1" smtClean="0">
                <a:latin typeface="DevLys 010" pitchFamily="2" charset="0"/>
              </a:rPr>
              <a:t>rkieku</a:t>
            </a:r>
            <a:r>
              <a:rPr lang="en-US" dirty="0" smtClean="0">
                <a:latin typeface="DevLys 010" pitchFamily="2" charset="0"/>
              </a:rPr>
              <a:t> </a:t>
            </a:r>
            <a:r>
              <a:rPr lang="en-US" dirty="0" err="1" smtClean="0">
                <a:latin typeface="DevLys 010" pitchFamily="2" charset="0"/>
              </a:rPr>
              <a:t>leku</a:t>
            </a:r>
            <a:r>
              <a:rPr lang="en-US" dirty="0" smtClean="0">
                <a:latin typeface="DevLys 010" pitchFamily="2" charset="0"/>
              </a:rPr>
              <a:t> </a:t>
            </a:r>
            <a:r>
              <a:rPr lang="en-US" dirty="0" err="1" smtClean="0">
                <a:latin typeface="DevLys 010" pitchFamily="2" charset="0"/>
              </a:rPr>
              <a:t>jgrk</a:t>
            </a:r>
            <a:r>
              <a:rPr lang="en-US" dirty="0" smtClean="0">
                <a:latin typeface="DevLys 010" pitchFamily="2" charset="0"/>
              </a:rPr>
              <a:t> </a:t>
            </a:r>
            <a:r>
              <a:rPr lang="en-US" dirty="0" err="1" smtClean="0">
                <a:latin typeface="DevLys 010" pitchFamily="2" charset="0"/>
              </a:rPr>
              <a:t>gS</a:t>
            </a:r>
            <a:r>
              <a:rPr lang="en-US" dirty="0" smtClean="0">
                <a:latin typeface="DevLys 010" pitchFamily="2" charset="0"/>
              </a:rPr>
              <a:t> ] </a:t>
            </a:r>
            <a:r>
              <a:rPr lang="en-US" dirty="0" err="1" smtClean="0">
                <a:latin typeface="DevLys 010" pitchFamily="2" charset="0"/>
              </a:rPr>
              <a:t>rks</a:t>
            </a:r>
            <a:r>
              <a:rPr lang="en-US" dirty="0" smtClean="0">
                <a:latin typeface="DevLys 010" pitchFamily="2" charset="0"/>
              </a:rPr>
              <a:t> </a:t>
            </a:r>
            <a:r>
              <a:rPr lang="en-US" dirty="0" err="1" smtClean="0">
                <a:latin typeface="DevLys 010" pitchFamily="2" charset="0"/>
              </a:rPr>
              <a:t>fuokZpd</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Vksdu</a:t>
            </a:r>
            <a:r>
              <a:rPr lang="en-US" dirty="0" smtClean="0">
                <a:latin typeface="DevLys 010" pitchFamily="2" charset="0"/>
                <a:cs typeface="Arial" pitchFamily="34" charset="0"/>
              </a:rPr>
              <a:t> | </a:t>
            </a:r>
            <a:r>
              <a:rPr lang="en-US" dirty="0" err="1" smtClean="0">
                <a:latin typeface="DevLys 010" pitchFamily="2" charset="0"/>
              </a:rPr>
              <a:t>çek.k</a:t>
            </a:r>
            <a:r>
              <a:rPr lang="en-US" dirty="0" smtClean="0">
                <a:latin typeface="DevLys 010" pitchFamily="2" charset="0"/>
              </a:rPr>
              <a:t> </a:t>
            </a:r>
            <a:r>
              <a:rPr lang="en-US" dirty="0" err="1" smtClean="0">
                <a:latin typeface="DevLys 010" pitchFamily="2" charset="0"/>
              </a:rPr>
              <a:t>i</a:t>
            </a:r>
            <a:r>
              <a:rPr lang="en-US" dirty="0" smtClean="0">
                <a:latin typeface="DevLys 010" pitchFamily="2" charset="0"/>
              </a:rPr>
              <a:t>= </a:t>
            </a:r>
            <a:r>
              <a:rPr lang="en-US" dirty="0" err="1" smtClean="0">
                <a:latin typeface="DevLys 010" pitchFamily="2" charset="0"/>
              </a:rPr>
              <a:t>çnku</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tk,xk</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vafre</a:t>
            </a:r>
            <a:r>
              <a:rPr lang="en-US" dirty="0" smtClean="0">
                <a:latin typeface="DevLys 010" pitchFamily="2" charset="0"/>
              </a:rPr>
              <a:t> ?</a:t>
            </a:r>
            <a:r>
              <a:rPr lang="en-US" dirty="0" err="1" smtClean="0">
                <a:latin typeface="DevLys 010" pitchFamily="2" charset="0"/>
              </a:rPr>
              <a:t>kaVs</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vkus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dgk</a:t>
            </a:r>
            <a:r>
              <a:rPr lang="en-US" dirty="0" smtClean="0">
                <a:latin typeface="DevLys 010" pitchFamily="2" charset="0"/>
              </a:rPr>
              <a:t> </a:t>
            </a:r>
            <a:r>
              <a:rPr lang="en-US" dirty="0" err="1" smtClean="0">
                <a:latin typeface="DevLys 010" pitchFamily="2" charset="0"/>
              </a:rPr>
              <a:t>tk,xkA</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vafre</a:t>
            </a:r>
            <a:r>
              <a:rPr lang="en-US" dirty="0" smtClean="0">
                <a:latin typeface="DevLys 010" pitchFamily="2" charset="0"/>
              </a:rPr>
              <a:t> ?</a:t>
            </a:r>
            <a:r>
              <a:rPr lang="en-US" dirty="0" err="1" smtClean="0">
                <a:latin typeface="DevLys 010" pitchFamily="2" charset="0"/>
              </a:rPr>
              <a:t>kaVs</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 ,</a:t>
            </a:r>
            <a:r>
              <a:rPr lang="en-US" dirty="0" err="1" smtClean="0">
                <a:latin typeface="DevLys 010" pitchFamily="2" charset="0"/>
              </a:rPr>
              <a:t>sls</a:t>
            </a:r>
            <a:r>
              <a:rPr lang="en-US" dirty="0" smtClean="0">
                <a:latin typeface="DevLys 010" pitchFamily="2" charset="0"/>
              </a:rPr>
              <a:t> </a:t>
            </a:r>
            <a:r>
              <a:rPr lang="en-US" dirty="0" err="1" smtClean="0">
                <a:latin typeface="DevLys 010" pitchFamily="2" charset="0"/>
              </a:rPr>
              <a:t>ernkrkvksa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dh </a:t>
            </a:r>
            <a:r>
              <a:rPr lang="en-US" dirty="0" err="1" smtClean="0">
                <a:latin typeface="DevLys 010" pitchFamily="2" charset="0"/>
              </a:rPr>
              <a:t>lqfo</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nh</a:t>
            </a:r>
            <a:r>
              <a:rPr lang="en-US" dirty="0" smtClean="0">
                <a:latin typeface="DevLys 010" pitchFamily="2" charset="0"/>
              </a:rPr>
              <a:t> </a:t>
            </a:r>
            <a:r>
              <a:rPr lang="en-US" dirty="0" err="1" smtClean="0">
                <a:latin typeface="DevLys 010" pitchFamily="2" charset="0"/>
              </a:rPr>
              <a:t>tk,xh</a:t>
            </a:r>
            <a:r>
              <a:rPr lang="en-US" dirty="0" smtClean="0">
                <a:latin typeface="DevLys 010" pitchFamily="2" charset="0"/>
              </a:rPr>
              <a:t> ] </a:t>
            </a:r>
            <a:r>
              <a:rPr lang="en-US" dirty="0" err="1" smtClean="0">
                <a:latin typeface="DevLys 010" pitchFamily="2" charset="0"/>
              </a:rPr>
              <a:t>tks</a:t>
            </a:r>
            <a:r>
              <a:rPr lang="en-US" dirty="0" smtClean="0">
                <a:latin typeface="DevLys 010" pitchFamily="2" charset="0"/>
              </a:rPr>
              <a:t> </a:t>
            </a:r>
            <a:r>
              <a:rPr lang="en-US" dirty="0" smtClean="0">
                <a:latin typeface="Calibri" pitchFamily="34" charset="0"/>
                <a:cs typeface="Calibri" pitchFamily="34" charset="0"/>
              </a:rPr>
              <a:t>COVID </a:t>
            </a:r>
            <a:r>
              <a:rPr lang="en-US" dirty="0" smtClean="0">
                <a:latin typeface="DevLys 010" pitchFamily="2" charset="0"/>
              </a:rPr>
              <a:t>&amp; 19 </a:t>
            </a:r>
            <a:r>
              <a:rPr lang="en-US" dirty="0" err="1" smtClean="0">
                <a:latin typeface="DevLys 010" pitchFamily="2" charset="0"/>
              </a:rPr>
              <a:t>lacaf</a:t>
            </a:r>
            <a:r>
              <a:rPr lang="en-US" dirty="0" smtClean="0">
                <a:latin typeface="DevLys 010" pitchFamily="2" charset="0"/>
              </a:rPr>
              <a:t>/</a:t>
            </a:r>
            <a:r>
              <a:rPr lang="en-US" dirty="0" err="1" smtClean="0">
                <a:latin typeface="DevLys 010" pitchFamily="2" charset="0"/>
              </a:rPr>
              <a:t>kr</a:t>
            </a:r>
            <a:r>
              <a:rPr lang="en-US" dirty="0" smtClean="0">
                <a:latin typeface="DevLys 010" pitchFamily="2" charset="0"/>
              </a:rPr>
              <a:t> </a:t>
            </a:r>
            <a:r>
              <a:rPr lang="en-US" dirty="0" err="1" smtClean="0">
                <a:latin typeface="DevLys 010" pitchFamily="2" charset="0"/>
              </a:rPr>
              <a:t>fuokjd</a:t>
            </a:r>
            <a:r>
              <a:rPr lang="en-US" dirty="0" smtClean="0">
                <a:latin typeface="DevLys 010" pitchFamily="2" charset="0"/>
              </a:rPr>
              <a:t> </a:t>
            </a:r>
            <a:r>
              <a:rPr lang="en-US" dirty="0" err="1" smtClean="0">
                <a:latin typeface="DevLys 010" pitchFamily="2" charset="0"/>
              </a:rPr>
              <a:t>mik;ksa</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dM+kbZ</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ikyu</a:t>
            </a:r>
            <a:r>
              <a:rPr lang="en-US" dirty="0" smtClean="0">
                <a:latin typeface="DevLys 010" pitchFamily="2" charset="0"/>
              </a:rPr>
              <a:t> </a:t>
            </a:r>
            <a:r>
              <a:rPr lang="en-US" dirty="0" err="1" smtClean="0">
                <a:latin typeface="DevLys 010" pitchFamily="2" charset="0"/>
              </a:rPr>
              <a:t>djsaxs</a:t>
            </a:r>
            <a:r>
              <a:rPr lang="en-US" dirty="0" smtClean="0">
                <a:latin typeface="DevLys 010" pitchFamily="2" charset="0"/>
              </a:rPr>
              <a:t> A </a:t>
            </a:r>
          </a:p>
          <a:p>
            <a:pPr algn="just"/>
            <a:r>
              <a:rPr lang="en-US" dirty="0" smtClean="0">
                <a:latin typeface="DevLys 010" pitchFamily="2" charset="0"/>
              </a:rPr>
              <a:t> 5½ </a:t>
            </a:r>
            <a:r>
              <a:rPr lang="en-US" dirty="0" err="1" smtClean="0">
                <a:latin typeface="DevLys 010" pitchFamily="2" charset="0"/>
              </a:rPr>
              <a:t>lkekftd</a:t>
            </a:r>
            <a:r>
              <a:rPr lang="en-US" dirty="0" smtClean="0">
                <a:latin typeface="DevLys 010" pitchFamily="2" charset="0"/>
              </a:rPr>
              <a:t> </a:t>
            </a:r>
            <a:r>
              <a:rPr lang="en-US" dirty="0" err="1" smtClean="0">
                <a:latin typeface="DevLys 010" pitchFamily="2" charset="0"/>
              </a:rPr>
              <a:t>nwjh</a:t>
            </a:r>
            <a:r>
              <a:rPr lang="en-US" dirty="0" smtClean="0">
                <a:latin typeface="DevLys 010" pitchFamily="2" charset="0"/>
              </a:rPr>
              <a:t> </a:t>
            </a:r>
            <a:r>
              <a:rPr lang="en-US" dirty="0" err="1" smtClean="0">
                <a:latin typeface="DevLys 010" pitchFamily="2" charset="0"/>
              </a:rPr>
              <a:t>cuk;s</a:t>
            </a:r>
            <a:r>
              <a:rPr lang="en-US" dirty="0" smtClean="0">
                <a:latin typeface="DevLys 010" pitchFamily="2" charset="0"/>
              </a:rPr>
              <a:t> j[</a:t>
            </a:r>
            <a:r>
              <a:rPr lang="en-US" dirty="0" err="1" smtClean="0">
                <a:latin typeface="DevLys 010" pitchFamily="2" charset="0"/>
              </a:rPr>
              <a:t>kus</a:t>
            </a:r>
            <a:r>
              <a:rPr lang="en-US" dirty="0" smtClean="0">
                <a:latin typeface="DevLys 010" pitchFamily="2" charset="0"/>
              </a:rPr>
              <a:t> </a:t>
            </a:r>
            <a:r>
              <a:rPr lang="en-US" dirty="0" err="1" smtClean="0">
                <a:latin typeface="DevLys 010" pitchFamily="2" charset="0"/>
              </a:rPr>
              <a:t>gsrq</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dsUæksa</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ekdZj</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fu'kku</a:t>
            </a:r>
            <a:r>
              <a:rPr lang="en-US" dirty="0" smtClean="0">
                <a:latin typeface="DevLys 010" pitchFamily="2" charset="0"/>
              </a:rPr>
              <a:t> </a:t>
            </a:r>
            <a:r>
              <a:rPr lang="en-US" dirty="0" err="1" smtClean="0">
                <a:latin typeface="DevLys 010" pitchFamily="2" charset="0"/>
              </a:rPr>
              <a:t>cuk;s</a:t>
            </a:r>
            <a:r>
              <a:rPr lang="en-US" dirty="0" smtClean="0">
                <a:latin typeface="DevLys 010" pitchFamily="2" charset="0"/>
              </a:rPr>
              <a:t> </a:t>
            </a:r>
            <a:r>
              <a:rPr lang="en-US" dirty="0" err="1" smtClean="0">
                <a:latin typeface="DevLys 010" pitchFamily="2" charset="0"/>
              </a:rPr>
              <a:t>tk;sa</a:t>
            </a:r>
            <a:r>
              <a:rPr lang="en-US" dirty="0" smtClean="0">
                <a:latin typeface="DevLys 010" pitchFamily="2" charset="0"/>
              </a:rPr>
              <a:t> A</a:t>
            </a:r>
          </a:p>
          <a:p>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990600"/>
            <a:ext cx="7772400" cy="5745163"/>
          </a:xfrm>
        </p:spPr>
        <p:txBody>
          <a:bodyPr>
            <a:normAutofit fontScale="77500" lnSpcReduction="20000"/>
          </a:bodyPr>
          <a:lstStyle/>
          <a:p>
            <a:pPr algn="just"/>
            <a:r>
              <a:rPr lang="en-US" dirty="0" smtClean="0">
                <a:latin typeface="DevLys 010" pitchFamily="2" charset="0"/>
              </a:rPr>
              <a:t>6 ½ </a:t>
            </a:r>
            <a:r>
              <a:rPr lang="en-US" dirty="0" err="1" smtClean="0">
                <a:latin typeface="DevLys 010" pitchFamily="2" charset="0"/>
              </a:rPr>
              <a:t>LFkku</a:t>
            </a:r>
            <a:r>
              <a:rPr lang="en-US" dirty="0" smtClean="0">
                <a:latin typeface="DevLys 010" pitchFamily="2" charset="0"/>
              </a:rPr>
              <a:t> dh </a:t>
            </a:r>
            <a:r>
              <a:rPr lang="en-US" dirty="0" err="1" smtClean="0">
                <a:latin typeface="DevLys 010" pitchFamily="2" charset="0"/>
              </a:rPr>
              <a:t>miyC</a:t>
            </a:r>
            <a:r>
              <a:rPr lang="en-US" dirty="0" smtClean="0">
                <a:latin typeface="DevLys 010" pitchFamily="2" charset="0"/>
              </a:rPr>
              <a:t>/</a:t>
            </a:r>
            <a:r>
              <a:rPr lang="en-US" dirty="0" err="1" smtClean="0">
                <a:latin typeface="DevLys 010" pitchFamily="2" charset="0"/>
              </a:rPr>
              <a:t>krk</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vk</a:t>
            </a:r>
            <a:r>
              <a:rPr lang="en-US" dirty="0" smtClean="0">
                <a:latin typeface="DevLys 010" pitchFamily="2" charset="0"/>
              </a:rPr>
              <a:t>/</a:t>
            </a:r>
            <a:r>
              <a:rPr lang="en-US" dirty="0" err="1" smtClean="0">
                <a:latin typeface="DevLys 010" pitchFamily="2" charset="0"/>
              </a:rPr>
              <a:t>kkj</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drkj</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kM+s</a:t>
            </a:r>
            <a:r>
              <a:rPr lang="en-US" dirty="0" smtClean="0">
                <a:latin typeface="DevLys 010" pitchFamily="2" charset="0"/>
              </a:rPr>
              <a:t> </a:t>
            </a:r>
            <a:r>
              <a:rPr lang="en-US" dirty="0" err="1" smtClean="0">
                <a:latin typeface="DevLys 010" pitchFamily="2" charset="0"/>
              </a:rPr>
              <a:t>ernkrkvksa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2 </a:t>
            </a:r>
            <a:r>
              <a:rPr lang="en-US" dirty="0" err="1" smtClean="0">
                <a:latin typeface="DevLys 010" pitchFamily="2" charset="0"/>
              </a:rPr>
              <a:t>xt</a:t>
            </a:r>
            <a:r>
              <a:rPr lang="en-US" dirty="0" smtClean="0">
                <a:latin typeface="DevLys 010" pitchFamily="2" charset="0"/>
              </a:rPr>
              <a:t> ¼ 6 </a:t>
            </a:r>
            <a:r>
              <a:rPr lang="en-US" dirty="0" err="1" smtClean="0">
                <a:latin typeface="DevLys 010" pitchFamily="2" charset="0"/>
              </a:rPr>
              <a:t>QhV</a:t>
            </a:r>
            <a:r>
              <a:rPr lang="en-US" dirty="0" smtClean="0">
                <a:latin typeface="DevLys 010" pitchFamily="2" charset="0"/>
              </a:rPr>
              <a:t> ½ dh </a:t>
            </a:r>
            <a:r>
              <a:rPr lang="en-US" dirty="0" err="1" smtClean="0">
                <a:latin typeface="DevLys 010" pitchFamily="2" charset="0"/>
              </a:rPr>
              <a:t>nwjh</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15 20 </a:t>
            </a:r>
            <a:r>
              <a:rPr lang="en-US" dirty="0" err="1" smtClean="0">
                <a:latin typeface="DevLys 010" pitchFamily="2" charset="0"/>
              </a:rPr>
              <a:t>O;fä;ksa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ldZy</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fu/</a:t>
            </a:r>
            <a:r>
              <a:rPr lang="en-US" dirty="0" err="1" smtClean="0">
                <a:latin typeface="DevLys 010" pitchFamily="2" charset="0"/>
              </a:rPr>
              <a:t>kkZj.k</a:t>
            </a:r>
            <a:r>
              <a:rPr lang="en-US" dirty="0" smtClean="0">
                <a:latin typeface="DevLys 010" pitchFamily="2" charset="0"/>
              </a:rPr>
              <a:t> A </a:t>
            </a:r>
            <a:r>
              <a:rPr lang="en-US" dirty="0" err="1" smtClean="0">
                <a:latin typeface="DevLys 010" pitchFamily="2" charset="0"/>
              </a:rPr>
              <a:t>iq</a:t>
            </a:r>
            <a:r>
              <a:rPr lang="en-US" dirty="0" smtClean="0">
                <a:latin typeface="DevLys 010" pitchFamily="2" charset="0"/>
              </a:rPr>
              <a:t>#"k ] </a:t>
            </a:r>
            <a:r>
              <a:rPr lang="en-US" dirty="0" err="1" smtClean="0">
                <a:latin typeface="DevLys 010" pitchFamily="2" charset="0"/>
              </a:rPr>
              <a:t>efgyk</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fnO;kax</a:t>
            </a:r>
            <a:r>
              <a:rPr lang="en-US" dirty="0" smtClean="0">
                <a:latin typeface="DevLys 010" pitchFamily="2" charset="0"/>
              </a:rPr>
              <a:t> A </a:t>
            </a:r>
            <a:r>
              <a:rPr lang="en-US" dirty="0" err="1" smtClean="0">
                <a:latin typeface="DevLys 010" pitchFamily="2" charset="0"/>
              </a:rPr>
              <a:t>ofj"B</a:t>
            </a:r>
            <a:r>
              <a:rPr lang="en-US" dirty="0" smtClean="0">
                <a:latin typeface="DevLys 010" pitchFamily="2" charset="0"/>
              </a:rPr>
              <a:t> </a:t>
            </a:r>
            <a:r>
              <a:rPr lang="en-US" dirty="0" err="1" smtClean="0">
                <a:latin typeface="DevLys 010" pitchFamily="2" charset="0"/>
              </a:rPr>
              <a:t>ukxfjd</a:t>
            </a:r>
            <a:r>
              <a:rPr lang="en-US" dirty="0" smtClean="0">
                <a:latin typeface="DevLys 010" pitchFamily="2" charset="0"/>
              </a:rPr>
              <a:t> </a:t>
            </a:r>
            <a:r>
              <a:rPr lang="en-US" dirty="0" err="1" smtClean="0">
                <a:latin typeface="DevLys 010" pitchFamily="2" charset="0"/>
              </a:rPr>
              <a:t>ernkrkvksa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vyx</a:t>
            </a:r>
            <a:r>
              <a:rPr lang="en-US" dirty="0" smtClean="0">
                <a:latin typeface="DevLys 010" pitchFamily="2" charset="0"/>
              </a:rPr>
              <a:t> &amp; </a:t>
            </a:r>
            <a:r>
              <a:rPr lang="en-US" dirty="0" err="1" smtClean="0">
                <a:latin typeface="DevLys 010" pitchFamily="2" charset="0"/>
              </a:rPr>
              <a:t>vyx</a:t>
            </a:r>
            <a:r>
              <a:rPr lang="en-US" dirty="0" smtClean="0">
                <a:latin typeface="DevLys 010" pitchFamily="2" charset="0"/>
              </a:rPr>
              <a:t> </a:t>
            </a:r>
            <a:r>
              <a:rPr lang="en-US" dirty="0" err="1" smtClean="0">
                <a:latin typeface="DevLys 010" pitchFamily="2" charset="0"/>
              </a:rPr>
              <a:t>rhu</a:t>
            </a:r>
            <a:r>
              <a:rPr lang="en-US" dirty="0" smtClean="0">
                <a:latin typeface="DevLys 010" pitchFamily="2" charset="0"/>
              </a:rPr>
              <a:t> </a:t>
            </a:r>
            <a:r>
              <a:rPr lang="en-US" dirty="0" err="1" smtClean="0">
                <a:latin typeface="DevLys 010" pitchFamily="2" charset="0"/>
              </a:rPr>
              <a:t>drkjsa</a:t>
            </a:r>
            <a:r>
              <a:rPr lang="en-US" dirty="0" smtClean="0">
                <a:latin typeface="DevLys 010" pitchFamily="2" charset="0"/>
              </a:rPr>
              <a:t> </a:t>
            </a:r>
            <a:r>
              <a:rPr lang="en-US" dirty="0" err="1" smtClean="0">
                <a:latin typeface="DevLys 010" pitchFamily="2" charset="0"/>
              </a:rPr>
              <a:t>cuk;h</a:t>
            </a:r>
            <a:r>
              <a:rPr lang="en-US" dirty="0" smtClean="0">
                <a:latin typeface="DevLys 010" pitchFamily="2" charset="0"/>
              </a:rPr>
              <a:t> </a:t>
            </a:r>
            <a:r>
              <a:rPr lang="en-US" dirty="0" err="1" smtClean="0">
                <a:latin typeface="DevLys 010" pitchFamily="2" charset="0"/>
              </a:rPr>
              <a:t>tk;sa</a:t>
            </a:r>
            <a:r>
              <a:rPr lang="en-US" dirty="0" smtClean="0">
                <a:latin typeface="DevLys 010" pitchFamily="2" charset="0"/>
              </a:rPr>
              <a:t> A</a:t>
            </a:r>
          </a:p>
          <a:p>
            <a:pPr algn="just"/>
            <a:r>
              <a:rPr lang="en-US" dirty="0" smtClean="0">
                <a:latin typeface="DevLys 010" pitchFamily="2" charset="0"/>
              </a:rPr>
              <a:t> 7 ½ </a:t>
            </a:r>
            <a:r>
              <a:rPr lang="en-US" dirty="0" err="1" smtClean="0">
                <a:latin typeface="DevLys 010" pitchFamily="2" charset="0"/>
              </a:rPr>
              <a:t>lkekftd</a:t>
            </a:r>
            <a:r>
              <a:rPr lang="en-US" dirty="0" smtClean="0">
                <a:latin typeface="DevLys 010" pitchFamily="2" charset="0"/>
              </a:rPr>
              <a:t> </a:t>
            </a:r>
            <a:r>
              <a:rPr lang="en-US" dirty="0" err="1" smtClean="0">
                <a:latin typeface="DevLys 010" pitchFamily="2" charset="0"/>
              </a:rPr>
              <a:t>nwjh</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fu;eksa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dM+kbZ</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ikyu</a:t>
            </a:r>
            <a:r>
              <a:rPr lang="en-US" dirty="0" smtClean="0">
                <a:latin typeface="DevLys 010" pitchFamily="2" charset="0"/>
              </a:rPr>
              <a:t> </a:t>
            </a:r>
            <a:r>
              <a:rPr lang="en-US" dirty="0" err="1" smtClean="0">
                <a:latin typeface="DevLys 010" pitchFamily="2" charset="0"/>
              </a:rPr>
              <a:t>djk;s</a:t>
            </a:r>
            <a:r>
              <a:rPr lang="en-US" dirty="0" smtClean="0">
                <a:latin typeface="DevLys 010" pitchFamily="2" charset="0"/>
              </a:rPr>
              <a:t> </a:t>
            </a:r>
            <a:r>
              <a:rPr lang="en-US" dirty="0" err="1" smtClean="0">
                <a:latin typeface="DevLys 010" pitchFamily="2" charset="0"/>
              </a:rPr>
              <a:t>tkus</a:t>
            </a:r>
            <a:r>
              <a:rPr lang="en-US" dirty="0" smtClean="0">
                <a:latin typeface="DevLys 010" pitchFamily="2" charset="0"/>
              </a:rPr>
              <a:t> </a:t>
            </a:r>
            <a:r>
              <a:rPr lang="en-US" dirty="0" err="1" smtClean="0">
                <a:latin typeface="DevLys 010" pitchFamily="2" charset="0"/>
              </a:rPr>
              <a:t>gsrq</a:t>
            </a:r>
            <a:r>
              <a:rPr lang="en-US" dirty="0" smtClean="0">
                <a:latin typeface="DevLys 010" pitchFamily="2" charset="0"/>
              </a:rPr>
              <a:t> </a:t>
            </a:r>
            <a:r>
              <a:rPr lang="en-US" dirty="0" err="1" smtClean="0">
                <a:latin typeface="DevLys 010" pitchFamily="2" charset="0"/>
              </a:rPr>
              <a:t>ckysafV;lZ</a:t>
            </a:r>
            <a:r>
              <a:rPr lang="en-US" dirty="0" smtClean="0">
                <a:latin typeface="DevLys 010" pitchFamily="2" charset="0"/>
              </a:rPr>
              <a:t> dh </a:t>
            </a:r>
            <a:r>
              <a:rPr lang="en-US" dirty="0" err="1" smtClean="0">
                <a:latin typeface="DevLys 010" pitchFamily="2" charset="0"/>
              </a:rPr>
              <a:t>lsok,a</a:t>
            </a:r>
            <a:r>
              <a:rPr lang="en-US" dirty="0" smtClean="0">
                <a:latin typeface="DevLys 010" pitchFamily="2" charset="0"/>
              </a:rPr>
              <a:t> </a:t>
            </a:r>
            <a:r>
              <a:rPr lang="en-US" dirty="0" err="1" smtClean="0">
                <a:latin typeface="DevLys 010" pitchFamily="2" charset="0"/>
              </a:rPr>
              <a:t>yh</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t>
            </a:r>
            <a:r>
              <a:rPr lang="en-US" dirty="0" err="1" smtClean="0">
                <a:latin typeface="DevLys 010" pitchFamily="2" charset="0"/>
              </a:rPr>
              <a:t>ldrh</a:t>
            </a:r>
            <a:r>
              <a:rPr lang="en-US" dirty="0" smtClean="0">
                <a:latin typeface="DevLys 010" pitchFamily="2" charset="0"/>
              </a:rPr>
              <a:t> </a:t>
            </a:r>
            <a:r>
              <a:rPr lang="en-US" dirty="0" err="1" smtClean="0">
                <a:latin typeface="DevLys 010" pitchFamily="2" charset="0"/>
              </a:rPr>
              <a:t>gSa</a:t>
            </a:r>
            <a:r>
              <a:rPr lang="en-US" dirty="0" smtClean="0">
                <a:latin typeface="DevLys 010" pitchFamily="2" charset="0"/>
              </a:rPr>
              <a:t> A </a:t>
            </a:r>
          </a:p>
          <a:p>
            <a:pPr algn="just"/>
            <a:r>
              <a:rPr lang="en-US" dirty="0" smtClean="0">
                <a:latin typeface="DevLys 010" pitchFamily="2" charset="0"/>
              </a:rPr>
              <a:t>8 ½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dsaæ</a:t>
            </a:r>
            <a:r>
              <a:rPr lang="en-US" dirty="0" smtClean="0">
                <a:latin typeface="DevLys 010" pitchFamily="2" charset="0"/>
              </a:rPr>
              <a:t> </a:t>
            </a:r>
            <a:r>
              <a:rPr lang="en-US" dirty="0" err="1" smtClean="0">
                <a:latin typeface="DevLys 010" pitchFamily="2" charset="0"/>
              </a:rPr>
              <a:t>ifjlj</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Hkhrj</a:t>
            </a:r>
            <a:r>
              <a:rPr lang="en-US" dirty="0" smtClean="0">
                <a:latin typeface="DevLys 010" pitchFamily="2" charset="0"/>
              </a:rPr>
              <a:t> </a:t>
            </a:r>
            <a:r>
              <a:rPr lang="en-US" dirty="0" err="1" smtClean="0">
                <a:latin typeface="DevLys 010" pitchFamily="2" charset="0"/>
              </a:rPr>
              <a:t>çrh</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a:t>
            </a:r>
            <a:r>
              <a:rPr lang="en-US" dirty="0" err="1" smtClean="0">
                <a:latin typeface="DevLys 010" pitchFamily="2" charset="0"/>
              </a:rPr>
              <a:t>gsrq</a:t>
            </a:r>
            <a:r>
              <a:rPr lang="en-US" dirty="0" smtClean="0">
                <a:latin typeface="DevLys 010" pitchFamily="2" charset="0"/>
              </a:rPr>
              <a:t> </a:t>
            </a:r>
            <a:r>
              <a:rPr lang="en-US" dirty="0" err="1" smtClean="0">
                <a:latin typeface="DevLys 010" pitchFamily="2" charset="0"/>
              </a:rPr>
              <a:t>iq</a:t>
            </a:r>
            <a:r>
              <a:rPr lang="en-US" dirty="0" smtClean="0">
                <a:latin typeface="DevLys 010" pitchFamily="2" charset="0"/>
              </a:rPr>
              <a:t>#"k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efgyk</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vyx&amp;vyx</a:t>
            </a:r>
            <a:r>
              <a:rPr lang="en-US" dirty="0" smtClean="0">
                <a:latin typeface="DevLys 010" pitchFamily="2" charset="0"/>
              </a:rPr>
              <a:t> </a:t>
            </a:r>
            <a:r>
              <a:rPr lang="en-US" dirty="0" err="1" smtClean="0">
                <a:latin typeface="DevLys 010" pitchFamily="2" charset="0"/>
              </a:rPr>
              <a:t>dqflZ;ka</a:t>
            </a:r>
            <a:r>
              <a:rPr lang="en-US" dirty="0" smtClean="0">
                <a:latin typeface="DevLys 010" pitchFamily="2" charset="0"/>
              </a:rPr>
              <a:t>] </a:t>
            </a:r>
            <a:r>
              <a:rPr lang="en-US" dirty="0" err="1" smtClean="0">
                <a:latin typeface="DevLys 010" pitchFamily="2" charset="0"/>
              </a:rPr>
              <a:t>njh</a:t>
            </a:r>
            <a:r>
              <a:rPr lang="en-US" dirty="0" smtClean="0">
                <a:latin typeface="DevLys 010" pitchFamily="2" charset="0"/>
              </a:rPr>
              <a:t> </a:t>
            </a:r>
            <a:r>
              <a:rPr lang="en-US" dirty="0" err="1" smtClean="0">
                <a:latin typeface="DevLys 010" pitchFamily="2" charset="0"/>
              </a:rPr>
              <a:t>vkfn</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lkFk</a:t>
            </a:r>
            <a:r>
              <a:rPr lang="en-US" dirty="0" smtClean="0">
                <a:latin typeface="DevLys 010" pitchFamily="2" charset="0"/>
              </a:rPr>
              <a:t> ,d </a:t>
            </a:r>
            <a:r>
              <a:rPr lang="en-US" dirty="0" err="1" smtClean="0">
                <a:latin typeface="DevLys 010" pitchFamily="2" charset="0"/>
              </a:rPr>
              <a:t>Nk;k;qä</a:t>
            </a:r>
            <a:r>
              <a:rPr lang="en-US" dirty="0" smtClean="0">
                <a:latin typeface="DevLys 010" pitchFamily="2" charset="0"/>
              </a:rPr>
              <a:t> </a:t>
            </a:r>
            <a:r>
              <a:rPr lang="en-US" dirty="0" err="1" smtClean="0">
                <a:latin typeface="DevLys 010" pitchFamily="2" charset="0"/>
              </a:rPr>
              <a:t>çrh</a:t>
            </a:r>
            <a:r>
              <a:rPr lang="en-US" dirty="0" smtClean="0">
                <a:latin typeface="DevLys 010" pitchFamily="2" charset="0"/>
              </a:rPr>
              <a:t>{</a:t>
            </a:r>
            <a:r>
              <a:rPr lang="en-US" dirty="0" err="1" smtClean="0">
                <a:latin typeface="DevLys 010" pitchFamily="2" charset="0"/>
              </a:rPr>
              <a:t>kky</a:t>
            </a:r>
            <a:r>
              <a:rPr lang="en-US" dirty="0" smtClean="0">
                <a:latin typeface="DevLys 010" pitchFamily="2" charset="0"/>
              </a:rPr>
              <a:t>; </a:t>
            </a:r>
            <a:r>
              <a:rPr lang="en-US" dirty="0" err="1" smtClean="0">
                <a:latin typeface="DevLys 010" pitchFamily="2" charset="0"/>
              </a:rPr>
              <a:t>miyC</a:t>
            </a:r>
            <a:r>
              <a:rPr lang="en-US" dirty="0" smtClean="0">
                <a:latin typeface="DevLys 010" pitchFamily="2" charset="0"/>
              </a:rPr>
              <a:t>/k </a:t>
            </a:r>
            <a:r>
              <a:rPr lang="en-US" dirty="0" err="1" smtClean="0">
                <a:latin typeface="DevLys 010" pitchFamily="2" charset="0"/>
              </a:rPr>
              <a:t>djk;k</a:t>
            </a:r>
            <a:r>
              <a:rPr lang="en-US" dirty="0" smtClean="0">
                <a:latin typeface="DevLys 010" pitchFamily="2" charset="0"/>
              </a:rPr>
              <a:t> </a:t>
            </a:r>
            <a:r>
              <a:rPr lang="en-US" dirty="0" err="1" smtClean="0">
                <a:latin typeface="DevLys 010" pitchFamily="2" charset="0"/>
              </a:rPr>
              <a:t>tk,A</a:t>
            </a:r>
            <a:endParaRPr lang="en-US" dirty="0" smtClean="0">
              <a:latin typeface="DevLys 010" pitchFamily="2" charset="0"/>
            </a:endParaRPr>
          </a:p>
          <a:p>
            <a:pPr algn="just"/>
            <a:r>
              <a:rPr lang="en-US" dirty="0" smtClean="0">
                <a:latin typeface="DevLys 010" pitchFamily="2" charset="0"/>
              </a:rPr>
              <a:t> 9 ½ </a:t>
            </a:r>
            <a:r>
              <a:rPr lang="en-US" dirty="0" err="1" smtClean="0">
                <a:latin typeface="DevLys 010" pitchFamily="2" charset="0"/>
              </a:rPr>
              <a:t>çR;sd</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dsaæ</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ços'kA</a:t>
            </a:r>
            <a:r>
              <a:rPr lang="en-US" dirty="0" smtClean="0">
                <a:latin typeface="DevLys 010" pitchFamily="2" charset="0"/>
              </a:rPr>
              <a:t> </a:t>
            </a:r>
            <a:r>
              <a:rPr lang="en-US" dirty="0" err="1" smtClean="0">
                <a:latin typeface="DevLys 010" pitchFamily="2" charset="0"/>
              </a:rPr>
              <a:t>fuxZe</a:t>
            </a:r>
            <a:r>
              <a:rPr lang="en-US" dirty="0" smtClean="0">
                <a:latin typeface="DevLys 010" pitchFamily="2" charset="0"/>
              </a:rPr>
              <a:t> </a:t>
            </a:r>
            <a:r>
              <a:rPr lang="en-US" dirty="0" err="1" smtClean="0">
                <a:latin typeface="DevLys 010" pitchFamily="2" charset="0"/>
              </a:rPr>
              <a:t>LFky</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lkcqu</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ikuh</a:t>
            </a:r>
            <a:r>
              <a:rPr lang="en-US" dirty="0" smtClean="0">
                <a:latin typeface="DevLys 010" pitchFamily="2" charset="0"/>
              </a:rPr>
              <a:t> </a:t>
            </a:r>
            <a:r>
              <a:rPr lang="en-US" dirty="0" err="1" smtClean="0">
                <a:latin typeface="DevLys 010" pitchFamily="2" charset="0"/>
              </a:rPr>
              <a:t>miyC</a:t>
            </a:r>
            <a:r>
              <a:rPr lang="en-US" dirty="0" smtClean="0">
                <a:latin typeface="DevLys 010" pitchFamily="2" charset="0"/>
              </a:rPr>
              <a:t>/k </a:t>
            </a:r>
            <a:r>
              <a:rPr lang="en-US" dirty="0" err="1" smtClean="0">
                <a:latin typeface="DevLys 010" pitchFamily="2" charset="0"/>
              </a:rPr>
              <a:t>djk;k</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 </a:t>
            </a:r>
          </a:p>
          <a:p>
            <a:pPr algn="just"/>
            <a:r>
              <a:rPr lang="en-US" dirty="0" smtClean="0">
                <a:latin typeface="DevLys 010" pitchFamily="2" charset="0"/>
              </a:rPr>
              <a:t>10 ½ </a:t>
            </a:r>
            <a:r>
              <a:rPr lang="en-US" dirty="0" err="1" smtClean="0">
                <a:latin typeface="DevLys 010" pitchFamily="2" charset="0"/>
              </a:rPr>
              <a:t>çR;sd</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dsaæ</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ços'kA</a:t>
            </a:r>
            <a:r>
              <a:rPr lang="en-US" dirty="0" smtClean="0">
                <a:latin typeface="DevLys 010" pitchFamily="2" charset="0"/>
              </a:rPr>
              <a:t> </a:t>
            </a:r>
            <a:r>
              <a:rPr lang="en-US" dirty="0" err="1" smtClean="0">
                <a:latin typeface="DevLys 010" pitchFamily="2" charset="0"/>
              </a:rPr>
              <a:t>fuxZe</a:t>
            </a:r>
            <a:r>
              <a:rPr lang="en-US" dirty="0" smtClean="0">
                <a:latin typeface="DevLys 010" pitchFamily="2" charset="0"/>
              </a:rPr>
              <a:t> </a:t>
            </a:r>
            <a:r>
              <a:rPr lang="en-US" dirty="0" err="1" smtClean="0">
                <a:latin typeface="DevLys 010" pitchFamily="2" charset="0"/>
              </a:rPr>
              <a:t>LFky</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lSfuVkbtj</a:t>
            </a:r>
            <a:r>
              <a:rPr lang="en-US" dirty="0" smtClean="0">
                <a:latin typeface="DevLys 010" pitchFamily="2" charset="0"/>
              </a:rPr>
              <a:t> dh </a:t>
            </a:r>
            <a:r>
              <a:rPr lang="en-US" dirty="0" err="1" smtClean="0">
                <a:latin typeface="DevLys 010" pitchFamily="2" charset="0"/>
              </a:rPr>
              <a:t>O;oLFkk</a:t>
            </a:r>
            <a:r>
              <a:rPr lang="en-US" dirty="0" smtClean="0">
                <a:latin typeface="DevLys 010" pitchFamily="2" charset="0"/>
              </a:rPr>
              <a:t> A </a:t>
            </a:r>
          </a:p>
          <a:p>
            <a:pPr algn="just"/>
            <a:r>
              <a:rPr lang="en-US" dirty="0" smtClean="0">
                <a:latin typeface="DevLys 010" pitchFamily="2" charset="0"/>
              </a:rPr>
              <a:t>11 ½ ,</a:t>
            </a:r>
            <a:r>
              <a:rPr lang="en-US" dirty="0" err="1" smtClean="0">
                <a:latin typeface="DevLys 010" pitchFamily="2" charset="0"/>
              </a:rPr>
              <a:t>sls</a:t>
            </a:r>
            <a:r>
              <a:rPr lang="en-US" dirty="0" smtClean="0">
                <a:latin typeface="DevLys 010" pitchFamily="2" charset="0"/>
              </a:rPr>
              <a:t> </a:t>
            </a:r>
            <a:r>
              <a:rPr lang="en-US" dirty="0" err="1" smtClean="0">
                <a:latin typeface="DevLys 010" pitchFamily="2" charset="0"/>
              </a:rPr>
              <a:t>ernkrkvksa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tks</a:t>
            </a:r>
            <a:r>
              <a:rPr lang="en-US" dirty="0" smtClean="0">
                <a:latin typeface="DevLys 010" pitchFamily="2" charset="0"/>
              </a:rPr>
              <a:t> </a:t>
            </a:r>
            <a:r>
              <a:rPr lang="en-US" dirty="0" err="1" smtClean="0">
                <a:latin typeface="DevLys 010" pitchFamily="2" charset="0"/>
              </a:rPr>
              <a:t>ekLd</a:t>
            </a:r>
            <a:r>
              <a:rPr lang="en-US" dirty="0" smtClean="0">
                <a:latin typeface="DevLys 010" pitchFamily="2" charset="0"/>
              </a:rPr>
              <a:t> </a:t>
            </a:r>
            <a:r>
              <a:rPr lang="en-US" dirty="0" err="1" smtClean="0">
                <a:latin typeface="DevLys 010" pitchFamily="2" charset="0"/>
              </a:rPr>
              <a:t>yxkdj</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dsUæ</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ugha</a:t>
            </a:r>
            <a:r>
              <a:rPr lang="en-US" dirty="0" smtClean="0">
                <a:latin typeface="DevLys 010" pitchFamily="2" charset="0"/>
              </a:rPr>
              <a:t> </a:t>
            </a:r>
            <a:r>
              <a:rPr lang="en-US" dirty="0" err="1" smtClean="0">
                <a:latin typeface="DevLys 010" pitchFamily="2" charset="0"/>
              </a:rPr>
              <a:t>vk;sa</a:t>
            </a:r>
            <a:r>
              <a:rPr lang="en-US" dirty="0" smtClean="0">
                <a:latin typeface="DevLys 010" pitchFamily="2" charset="0"/>
              </a:rPr>
              <a:t> </a:t>
            </a:r>
            <a:r>
              <a:rPr lang="en-US" dirty="0" err="1" smtClean="0">
                <a:latin typeface="DevLys 010" pitchFamily="2" charset="0"/>
              </a:rPr>
              <a:t>gS</a:t>
            </a:r>
            <a:r>
              <a:rPr lang="en-US" dirty="0" smtClean="0">
                <a:latin typeface="DevLys 010" pitchFamily="2" charset="0"/>
              </a:rPr>
              <a:t> </a:t>
            </a:r>
            <a:r>
              <a:rPr lang="en-US" dirty="0" err="1" smtClean="0">
                <a:latin typeface="DevLys 010" pitchFamily="2" charset="0"/>
              </a:rPr>
              <a:t>mUgsa</a:t>
            </a:r>
            <a:r>
              <a:rPr lang="en-US" dirty="0" smtClean="0">
                <a:latin typeface="DevLys 010" pitchFamily="2" charset="0"/>
              </a:rPr>
              <a:t> </a:t>
            </a:r>
            <a:r>
              <a:rPr lang="en-US" dirty="0" err="1" smtClean="0">
                <a:latin typeface="DevLys 010" pitchFamily="2" charset="0"/>
              </a:rPr>
              <a:t>ekLd</a:t>
            </a:r>
            <a:r>
              <a:rPr lang="en-US" dirty="0" smtClean="0">
                <a:latin typeface="DevLys 010" pitchFamily="2" charset="0"/>
              </a:rPr>
              <a:t> </a:t>
            </a:r>
            <a:r>
              <a:rPr lang="en-US" dirty="0" err="1" smtClean="0">
                <a:latin typeface="DevLys 010" pitchFamily="2" charset="0"/>
              </a:rPr>
              <a:t>miyC</a:t>
            </a:r>
            <a:r>
              <a:rPr lang="en-US" dirty="0" smtClean="0">
                <a:latin typeface="DevLys 010" pitchFamily="2" charset="0"/>
              </a:rPr>
              <a:t>/k </a:t>
            </a:r>
            <a:r>
              <a:rPr lang="en-US" dirty="0" err="1" smtClean="0">
                <a:latin typeface="DevLys 010" pitchFamily="2" charset="0"/>
              </a:rPr>
              <a:t>djk;s</a:t>
            </a:r>
            <a:r>
              <a:rPr lang="en-US" dirty="0" smtClean="0">
                <a:latin typeface="DevLys 010" pitchFamily="2" charset="0"/>
              </a:rPr>
              <a:t> </a:t>
            </a:r>
            <a:r>
              <a:rPr lang="en-US" dirty="0" err="1" smtClean="0">
                <a:latin typeface="DevLys 010" pitchFamily="2" charset="0"/>
              </a:rPr>
              <a:t>tkus</a:t>
            </a:r>
            <a:r>
              <a:rPr lang="en-US" dirty="0" smtClean="0">
                <a:latin typeface="DevLys 010" pitchFamily="2" charset="0"/>
              </a:rPr>
              <a:t> dh </a:t>
            </a:r>
            <a:r>
              <a:rPr lang="en-US" dirty="0" err="1" smtClean="0">
                <a:latin typeface="DevLys 010" pitchFamily="2" charset="0"/>
              </a:rPr>
              <a:t>O;oLFkk</a:t>
            </a:r>
            <a:r>
              <a:rPr lang="en-US" dirty="0" smtClean="0">
                <a:latin typeface="DevLys 010" pitchFamily="2" charset="0"/>
              </a:rPr>
              <a:t> dh </a:t>
            </a:r>
            <a:r>
              <a:rPr lang="en-US" dirty="0" err="1" smtClean="0">
                <a:latin typeface="DevLys 010" pitchFamily="2" charset="0"/>
              </a:rPr>
              <a:t>tk;s</a:t>
            </a:r>
            <a:r>
              <a:rPr lang="en-US" dirty="0" smtClean="0">
                <a:latin typeface="DevLys 010" pitchFamily="2" charset="0"/>
              </a:rPr>
              <a:t> A </a:t>
            </a:r>
          </a:p>
          <a:p>
            <a:pPr algn="just"/>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84237"/>
            <a:ext cx="7848600" cy="5592763"/>
          </a:xfrm>
        </p:spPr>
        <p:txBody>
          <a:bodyPr>
            <a:normAutofit fontScale="92500"/>
          </a:bodyPr>
          <a:lstStyle/>
          <a:p>
            <a:pPr algn="just"/>
            <a:r>
              <a:rPr lang="en-US" dirty="0" smtClean="0">
                <a:latin typeface="DevLys 010" pitchFamily="2" charset="0"/>
              </a:rPr>
              <a:t>12 ½ </a:t>
            </a:r>
            <a:r>
              <a:rPr lang="en-US" dirty="0" smtClean="0">
                <a:latin typeface="Clarendon BT" pitchFamily="18" charset="0"/>
                <a:cs typeface="Arial" pitchFamily="34" charset="0"/>
              </a:rPr>
              <a:t>COVID</a:t>
            </a:r>
            <a:r>
              <a:rPr lang="en-US" dirty="0" smtClean="0">
                <a:latin typeface="DevLys 010" pitchFamily="2" charset="0"/>
              </a:rPr>
              <a:t> &amp; 19 dh </a:t>
            </a:r>
            <a:r>
              <a:rPr lang="en-US" dirty="0" err="1" smtClean="0">
                <a:latin typeface="DevLys 010" pitchFamily="2" charset="0"/>
              </a:rPr>
              <a:t>tkx:drk</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lacaf</a:t>
            </a:r>
            <a:r>
              <a:rPr lang="en-US" dirty="0" smtClean="0">
                <a:latin typeface="DevLys 010" pitchFamily="2" charset="0"/>
              </a:rPr>
              <a:t>/</a:t>
            </a:r>
            <a:r>
              <a:rPr lang="en-US" dirty="0" err="1" smtClean="0">
                <a:latin typeface="DevLys 010" pitchFamily="2" charset="0"/>
              </a:rPr>
              <a:t>kr</a:t>
            </a:r>
            <a:r>
              <a:rPr lang="en-US" dirty="0" smtClean="0">
                <a:latin typeface="DevLys 010" pitchFamily="2" charset="0"/>
              </a:rPr>
              <a:t> </a:t>
            </a:r>
            <a:r>
              <a:rPr lang="en-US" dirty="0" err="1" smtClean="0">
                <a:latin typeface="DevLys 010" pitchFamily="2" charset="0"/>
              </a:rPr>
              <a:t>iksLVj</a:t>
            </a:r>
            <a:r>
              <a:rPr lang="en-US" dirty="0" smtClean="0">
                <a:latin typeface="DevLys 010" pitchFamily="2" charset="0"/>
              </a:rPr>
              <a:t> </a:t>
            </a:r>
            <a:r>
              <a:rPr lang="en-US" dirty="0" err="1" smtClean="0">
                <a:latin typeface="DevLys 010" pitchFamily="2" charset="0"/>
              </a:rPr>
              <a:t>vklkuh</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fn[</a:t>
            </a:r>
            <a:r>
              <a:rPr lang="en-US" dirty="0" err="1" smtClean="0">
                <a:latin typeface="DevLys 010" pitchFamily="2" charset="0"/>
              </a:rPr>
              <a:t>kkbZ</a:t>
            </a:r>
            <a:r>
              <a:rPr lang="en-US" dirty="0" smtClean="0">
                <a:latin typeface="DevLys 010" pitchFamily="2" charset="0"/>
              </a:rPr>
              <a:t> </a:t>
            </a:r>
            <a:r>
              <a:rPr lang="en-US" dirty="0" err="1" smtClean="0">
                <a:latin typeface="DevLys 010" pitchFamily="2" charset="0"/>
              </a:rPr>
              <a:t>nsus</a:t>
            </a:r>
            <a:r>
              <a:rPr lang="en-US" dirty="0" smtClean="0">
                <a:latin typeface="DevLys 010" pitchFamily="2" charset="0"/>
              </a:rPr>
              <a:t> </a:t>
            </a:r>
            <a:r>
              <a:rPr lang="en-US" dirty="0" err="1" smtClean="0">
                <a:latin typeface="DevLys 010" pitchFamily="2" charset="0"/>
              </a:rPr>
              <a:t>okys</a:t>
            </a:r>
            <a:r>
              <a:rPr lang="en-US" dirty="0" smtClean="0">
                <a:latin typeface="DevLys 010" pitchFamily="2" charset="0"/>
              </a:rPr>
              <a:t> </a:t>
            </a:r>
            <a:r>
              <a:rPr lang="en-US" dirty="0" err="1" smtClean="0">
                <a:latin typeface="DevLys 010" pitchFamily="2" charset="0"/>
              </a:rPr>
              <a:t>LFkkuksa</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çnf'kZr</a:t>
            </a:r>
            <a:r>
              <a:rPr lang="en-US" dirty="0" smtClean="0">
                <a:latin typeface="DevLys 010" pitchFamily="2" charset="0"/>
              </a:rPr>
              <a:t> </a:t>
            </a:r>
            <a:r>
              <a:rPr lang="en-US" dirty="0" err="1" smtClean="0">
                <a:latin typeface="DevLys 010" pitchFamily="2" charset="0"/>
              </a:rPr>
              <a:t>fd</a:t>
            </a:r>
            <a:r>
              <a:rPr lang="en-US" dirty="0" smtClean="0">
                <a:latin typeface="DevLys 010" pitchFamily="2" charset="0"/>
              </a:rPr>
              <a:t>, </a:t>
            </a:r>
            <a:r>
              <a:rPr lang="en-US" dirty="0" err="1" smtClean="0">
                <a:latin typeface="DevLys 010" pitchFamily="2" charset="0"/>
              </a:rPr>
              <a:t>tkus</a:t>
            </a:r>
            <a:r>
              <a:rPr lang="en-US" dirty="0" smtClean="0">
                <a:latin typeface="DevLys 010" pitchFamily="2" charset="0"/>
              </a:rPr>
              <a:t> </a:t>
            </a:r>
            <a:r>
              <a:rPr lang="en-US" dirty="0" err="1" smtClean="0">
                <a:latin typeface="DevLys 010" pitchFamily="2" charset="0"/>
              </a:rPr>
              <a:t>pkfg</a:t>
            </a:r>
            <a:r>
              <a:rPr lang="en-US" dirty="0" smtClean="0">
                <a:latin typeface="DevLys 010" pitchFamily="2" charset="0"/>
              </a:rPr>
              <a:t>, A </a:t>
            </a:r>
          </a:p>
          <a:p>
            <a:pPr algn="just"/>
            <a:r>
              <a:rPr lang="en-US" dirty="0" smtClean="0">
                <a:latin typeface="DevLys 010" pitchFamily="2" charset="0"/>
              </a:rPr>
              <a:t>13 ½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dfeZ;ksa</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tsaVksa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dsaæ</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cSBus</a:t>
            </a:r>
            <a:r>
              <a:rPr lang="en-US" dirty="0" smtClean="0">
                <a:latin typeface="DevLys 010" pitchFamily="2" charset="0"/>
              </a:rPr>
              <a:t> dh </a:t>
            </a:r>
            <a:r>
              <a:rPr lang="en-US" dirty="0" err="1" smtClean="0">
                <a:latin typeface="DevLys 010" pitchFamily="2" charset="0"/>
              </a:rPr>
              <a:t>O;oLFkk</a:t>
            </a:r>
            <a:r>
              <a:rPr lang="en-US" dirty="0" smtClean="0">
                <a:latin typeface="DevLys 010" pitchFamily="2" charset="0"/>
              </a:rPr>
              <a:t> </a:t>
            </a:r>
            <a:r>
              <a:rPr lang="en-US" dirty="0" err="1" smtClean="0">
                <a:latin typeface="DevLys 010" pitchFamily="2" charset="0"/>
              </a:rPr>
              <a:t>lkekftd</a:t>
            </a:r>
            <a:r>
              <a:rPr lang="en-US" dirty="0" smtClean="0">
                <a:latin typeface="DevLys 010" pitchFamily="2" charset="0"/>
              </a:rPr>
              <a:t> </a:t>
            </a:r>
            <a:r>
              <a:rPr lang="en-US" dirty="0" err="1" smtClean="0">
                <a:latin typeface="DevLys 010" pitchFamily="2" charset="0"/>
              </a:rPr>
              <a:t>nwjh</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ekinaMksa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vuq:i</a:t>
            </a:r>
            <a:r>
              <a:rPr lang="en-US" dirty="0" smtClean="0">
                <a:latin typeface="DevLys 010" pitchFamily="2" charset="0"/>
              </a:rPr>
              <a:t> dh </a:t>
            </a:r>
            <a:r>
              <a:rPr lang="en-US" dirty="0" err="1" smtClean="0">
                <a:latin typeface="DevLys 010" pitchFamily="2" charset="0"/>
              </a:rPr>
              <a:t>tk</a:t>
            </a:r>
            <a:r>
              <a:rPr lang="en-US" dirty="0" smtClean="0">
                <a:latin typeface="DevLys 010" pitchFamily="2" charset="0"/>
              </a:rPr>
              <a:t>, A ;fn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vfHkdrkZ</a:t>
            </a:r>
            <a:r>
              <a:rPr lang="en-US" dirty="0" smtClean="0">
                <a:latin typeface="DevLys 010" pitchFamily="2" charset="0"/>
              </a:rPr>
              <a:t> ;k </a:t>
            </a:r>
            <a:r>
              <a:rPr lang="en-US" dirty="0" err="1" smtClean="0">
                <a:latin typeface="DevLys 010" pitchFamily="2" charset="0"/>
              </a:rPr>
              <a:t>x.ku</a:t>
            </a:r>
            <a:r>
              <a:rPr lang="en-US" dirty="0" smtClean="0">
                <a:latin typeface="DevLys 010" pitchFamily="2" charset="0"/>
              </a:rPr>
              <a:t> </a:t>
            </a:r>
            <a:r>
              <a:rPr lang="en-US" dirty="0" err="1" smtClean="0">
                <a:latin typeface="DevLys 010" pitchFamily="2" charset="0"/>
              </a:rPr>
              <a:t>vfHkdrkZ</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rkieku</a:t>
            </a:r>
            <a:r>
              <a:rPr lang="en-US" dirty="0" smtClean="0">
                <a:latin typeface="DevLys 010" pitchFamily="2" charset="0"/>
              </a:rPr>
              <a:t> fu/</a:t>
            </a:r>
            <a:r>
              <a:rPr lang="en-US" dirty="0" err="1" smtClean="0">
                <a:latin typeface="DevLys 010" pitchFamily="2" charset="0"/>
              </a:rPr>
              <a:t>kkZfjr</a:t>
            </a:r>
            <a:r>
              <a:rPr lang="en-US" dirty="0" smtClean="0">
                <a:latin typeface="DevLys 010" pitchFamily="2" charset="0"/>
              </a:rPr>
              <a:t> </a:t>
            </a:r>
            <a:r>
              <a:rPr lang="en-US" dirty="0" err="1" smtClean="0">
                <a:latin typeface="DevLys 010" pitchFamily="2" charset="0"/>
              </a:rPr>
              <a:t>lhek</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a:t>
            </a:r>
            <a:r>
              <a:rPr lang="en-US" dirty="0" smtClean="0">
                <a:latin typeface="DevLys 010" pitchFamily="2" charset="0"/>
              </a:rPr>
              <a:t> </a:t>
            </a:r>
            <a:r>
              <a:rPr lang="en-US" dirty="0" err="1" smtClean="0">
                <a:latin typeface="DevLys 010" pitchFamily="2" charset="0"/>
              </a:rPr>
              <a:t>gS</a:t>
            </a:r>
            <a:r>
              <a:rPr lang="en-US" dirty="0" smtClean="0">
                <a:latin typeface="DevLys 010" pitchFamily="2" charset="0"/>
              </a:rPr>
              <a:t> ] </a:t>
            </a:r>
            <a:r>
              <a:rPr lang="en-US" dirty="0" err="1" smtClean="0">
                <a:latin typeface="DevLys 010" pitchFamily="2" charset="0"/>
              </a:rPr>
              <a:t>rks</a:t>
            </a:r>
            <a:r>
              <a:rPr lang="en-US" dirty="0" smtClean="0">
                <a:latin typeface="DevLys 010" pitchFamily="2" charset="0"/>
              </a:rPr>
              <a:t> </a:t>
            </a:r>
            <a:r>
              <a:rPr lang="en-US" dirty="0" err="1" smtClean="0">
                <a:latin typeface="DevLys 010" pitchFamily="2" charset="0"/>
              </a:rPr>
              <a:t>muds</a:t>
            </a:r>
            <a:r>
              <a:rPr lang="en-US" dirty="0" smtClean="0">
                <a:latin typeface="DevLys 010" pitchFamily="2" charset="0"/>
              </a:rPr>
              <a:t> </a:t>
            </a:r>
            <a:r>
              <a:rPr lang="en-US" dirty="0" err="1" smtClean="0">
                <a:latin typeface="DevLys 010" pitchFamily="2" charset="0"/>
              </a:rPr>
              <a:t>LFkku</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muds</a:t>
            </a:r>
            <a:r>
              <a:rPr lang="en-US" dirty="0" smtClean="0">
                <a:latin typeface="DevLys 010" pitchFamily="2" charset="0"/>
              </a:rPr>
              <a:t> </a:t>
            </a:r>
            <a:r>
              <a:rPr lang="en-US" dirty="0" err="1" smtClean="0">
                <a:latin typeface="DevLys 010" pitchFamily="2" charset="0"/>
              </a:rPr>
              <a:t>fjyhoj</a:t>
            </a:r>
            <a:r>
              <a:rPr lang="en-US" dirty="0" smtClean="0">
                <a:latin typeface="DevLys 010" pitchFamily="2" charset="0"/>
              </a:rPr>
              <a:t> ¼ ,</a:t>
            </a:r>
            <a:r>
              <a:rPr lang="en-US" dirty="0" err="1" smtClean="0">
                <a:latin typeface="DevLys 010" pitchFamily="2" charset="0"/>
              </a:rPr>
              <a:t>oth</a:t>
            </a:r>
            <a:r>
              <a:rPr lang="en-US" dirty="0" smtClean="0">
                <a:latin typeface="DevLys 010" pitchFamily="2" charset="0"/>
              </a:rPr>
              <a:t> ½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ihBklhu</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vuqefr</a:t>
            </a:r>
            <a:r>
              <a:rPr lang="en-US" dirty="0" smtClean="0">
                <a:latin typeface="DevLys 010" pitchFamily="2" charset="0"/>
              </a:rPr>
              <a:t> </a:t>
            </a:r>
            <a:r>
              <a:rPr lang="en-US" dirty="0" err="1" smtClean="0">
                <a:latin typeface="DevLys 010" pitchFamily="2" charset="0"/>
              </a:rPr>
              <a:t>nh</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t>
            </a:r>
            <a:r>
              <a:rPr lang="en-US" dirty="0" err="1" smtClean="0">
                <a:latin typeface="DevLys 010" pitchFamily="2" charset="0"/>
              </a:rPr>
              <a:t>tks</a:t>
            </a:r>
            <a:r>
              <a:rPr lang="en-US" dirty="0" smtClean="0">
                <a:latin typeface="DevLys 010" pitchFamily="2" charset="0"/>
              </a:rPr>
              <a:t> </a:t>
            </a:r>
            <a:r>
              <a:rPr lang="en-US" dirty="0" err="1" smtClean="0">
                <a:latin typeface="DevLys 010" pitchFamily="2" charset="0"/>
              </a:rPr>
              <a:t>mlds</a:t>
            </a:r>
            <a:r>
              <a:rPr lang="en-US" dirty="0" smtClean="0">
                <a:latin typeface="DevLys 010" pitchFamily="2" charset="0"/>
              </a:rPr>
              <a:t> </a:t>
            </a:r>
            <a:r>
              <a:rPr lang="en-US" dirty="0" err="1" smtClean="0">
                <a:latin typeface="DevLys 010" pitchFamily="2" charset="0"/>
              </a:rPr>
              <a:t>vuqlkj</a:t>
            </a:r>
            <a:r>
              <a:rPr lang="en-US" dirty="0" smtClean="0">
                <a:latin typeface="DevLys 010" pitchFamily="2" charset="0"/>
              </a:rPr>
              <a:t> </a:t>
            </a:r>
            <a:r>
              <a:rPr lang="en-US" dirty="0" err="1" smtClean="0">
                <a:latin typeface="DevLys 010" pitchFamily="2" charset="0"/>
              </a:rPr>
              <a:t>fjd‚MZ</a:t>
            </a:r>
            <a:r>
              <a:rPr lang="en-US" dirty="0" smtClean="0">
                <a:latin typeface="DevLys 010" pitchFamily="2" charset="0"/>
              </a:rPr>
              <a:t> j[</a:t>
            </a:r>
            <a:r>
              <a:rPr lang="en-US" dirty="0" err="1" smtClean="0">
                <a:latin typeface="DevLys 010" pitchFamily="2" charset="0"/>
              </a:rPr>
              <a:t>ksxk</a:t>
            </a:r>
            <a:r>
              <a:rPr lang="en-US" dirty="0" smtClean="0">
                <a:latin typeface="DevLys 010" pitchFamily="2" charset="0"/>
              </a:rPr>
              <a:t> A </a:t>
            </a:r>
          </a:p>
          <a:p>
            <a:pPr algn="just"/>
            <a:r>
              <a:rPr lang="en-US" dirty="0" smtClean="0">
                <a:latin typeface="DevLys 010" pitchFamily="2" charset="0"/>
              </a:rPr>
              <a:t>14 ½ </a:t>
            </a:r>
            <a:r>
              <a:rPr lang="en-US" dirty="0" err="1" smtClean="0">
                <a:latin typeface="DevLys 010" pitchFamily="2" charset="0"/>
              </a:rPr>
              <a:t>ernkrk</a:t>
            </a:r>
            <a:r>
              <a:rPr lang="en-US" dirty="0" smtClean="0">
                <a:latin typeface="DevLys 010" pitchFamily="2" charset="0"/>
              </a:rPr>
              <a:t> dh </a:t>
            </a:r>
            <a:r>
              <a:rPr lang="en-US" dirty="0" err="1" smtClean="0">
                <a:latin typeface="DevLys 010" pitchFamily="2" charset="0"/>
              </a:rPr>
              <a:t>igpku</a:t>
            </a:r>
            <a:r>
              <a:rPr lang="en-US" dirty="0" smtClean="0">
                <a:latin typeface="DevLys 010" pitchFamily="2" charset="0"/>
              </a:rPr>
              <a:t> dh </a:t>
            </a:r>
            <a:r>
              <a:rPr lang="en-US" dirty="0" err="1" smtClean="0">
                <a:latin typeface="DevLys 010" pitchFamily="2" charset="0"/>
              </a:rPr>
              <a:t>çfØ;k</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nkSjku</a:t>
            </a:r>
            <a:r>
              <a:rPr lang="en-US" dirty="0" smtClean="0">
                <a:latin typeface="DevLys 010" pitchFamily="2" charset="0"/>
              </a:rPr>
              <a:t> ] </a:t>
            </a:r>
            <a:r>
              <a:rPr lang="en-US" dirty="0" err="1" smtClean="0">
                <a:latin typeface="DevLys 010" pitchFamily="2" charset="0"/>
              </a:rPr>
              <a:t>ernkrkvksa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igpku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QslekLd</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psgjs</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gVkuk</a:t>
            </a:r>
            <a:r>
              <a:rPr lang="en-US" dirty="0" smtClean="0">
                <a:latin typeface="DevLys 010" pitchFamily="2" charset="0"/>
              </a:rPr>
              <a:t> </a:t>
            </a:r>
            <a:r>
              <a:rPr lang="en-US" dirty="0" err="1" smtClean="0">
                <a:latin typeface="DevLys 010" pitchFamily="2" charset="0"/>
              </a:rPr>
              <a:t>gksxk</a:t>
            </a:r>
            <a:r>
              <a:rPr lang="en-US" dirty="0" smtClean="0">
                <a:latin typeface="DevLys 010" pitchFamily="2" charset="0"/>
              </a:rPr>
              <a:t> A</a:t>
            </a:r>
          </a:p>
          <a:p>
            <a:pPr algn="just"/>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884237"/>
            <a:ext cx="7772400" cy="5821363"/>
          </a:xfrm>
        </p:spPr>
        <p:txBody>
          <a:bodyPr>
            <a:normAutofit fontScale="85000" lnSpcReduction="10000"/>
          </a:bodyPr>
          <a:lstStyle/>
          <a:p>
            <a:pPr algn="just"/>
            <a:r>
              <a:rPr lang="en-US" dirty="0" smtClean="0">
                <a:latin typeface="DevLys 010" pitchFamily="2" charset="0"/>
              </a:rPr>
              <a:t>15 ½ </a:t>
            </a:r>
            <a:r>
              <a:rPr lang="en-US" dirty="0" err="1" smtClean="0">
                <a:latin typeface="DevLys 010" pitchFamily="2" charset="0"/>
              </a:rPr>
              <a:t>fdlh</a:t>
            </a:r>
            <a:r>
              <a:rPr lang="en-US" dirty="0" smtClean="0">
                <a:latin typeface="DevLys 010" pitchFamily="2" charset="0"/>
              </a:rPr>
              <a:t> </a:t>
            </a:r>
            <a:r>
              <a:rPr lang="en-US" dirty="0" err="1" smtClean="0">
                <a:latin typeface="DevLys 010" pitchFamily="2" charset="0"/>
              </a:rPr>
              <a:t>Hkh</a:t>
            </a:r>
            <a:r>
              <a:rPr lang="en-US" dirty="0" smtClean="0">
                <a:latin typeface="DevLys 010" pitchFamily="2" charset="0"/>
              </a:rPr>
              <a:t> le; ] </a:t>
            </a:r>
            <a:r>
              <a:rPr lang="en-US" dirty="0" err="1" smtClean="0">
                <a:latin typeface="DevLys 010" pitchFamily="2" charset="0"/>
              </a:rPr>
              <a:t>dsoy</a:t>
            </a:r>
            <a:r>
              <a:rPr lang="en-US" dirty="0" smtClean="0">
                <a:latin typeface="DevLys 010" pitchFamily="2" charset="0"/>
              </a:rPr>
              <a:t> 1 ¼ ,d ½ </a:t>
            </a:r>
            <a:r>
              <a:rPr lang="en-US" dirty="0" err="1" smtClean="0">
                <a:latin typeface="DevLys 010" pitchFamily="2" charset="0"/>
              </a:rPr>
              <a:t>ernkrk</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lkekftd</a:t>
            </a:r>
            <a:r>
              <a:rPr lang="en-US" dirty="0" smtClean="0">
                <a:latin typeface="DevLys 010" pitchFamily="2" charset="0"/>
              </a:rPr>
              <a:t> </a:t>
            </a:r>
            <a:r>
              <a:rPr lang="en-US" dirty="0" err="1" smtClean="0">
                <a:latin typeface="DevLys 010" pitchFamily="2" charset="0"/>
              </a:rPr>
              <a:t>nwjh</a:t>
            </a:r>
            <a:r>
              <a:rPr lang="en-US" dirty="0" smtClean="0">
                <a:latin typeface="DevLys 010" pitchFamily="2" charset="0"/>
              </a:rPr>
              <a:t> </a:t>
            </a:r>
            <a:r>
              <a:rPr lang="en-US" dirty="0" err="1" smtClean="0">
                <a:latin typeface="DevLys 010" pitchFamily="2" charset="0"/>
              </a:rPr>
              <a:t>cuk</a:t>
            </a:r>
            <a:r>
              <a:rPr lang="en-US" dirty="0" smtClean="0">
                <a:latin typeface="DevLys 010" pitchFamily="2" charset="0"/>
              </a:rPr>
              <a:t>, j[</a:t>
            </a:r>
            <a:r>
              <a:rPr lang="en-US" dirty="0" err="1" smtClean="0">
                <a:latin typeface="DevLys 010" pitchFamily="2" charset="0"/>
              </a:rPr>
              <a:t>krs</a:t>
            </a:r>
            <a:r>
              <a:rPr lang="en-US" dirty="0" smtClean="0">
                <a:latin typeface="DevLys 010" pitchFamily="2" charset="0"/>
              </a:rPr>
              <a:t> </a:t>
            </a:r>
            <a:r>
              <a:rPr lang="en-US" dirty="0" err="1" smtClean="0">
                <a:latin typeface="DevLys 010" pitchFamily="2" charset="0"/>
              </a:rPr>
              <a:t>gq</a:t>
            </a:r>
            <a:r>
              <a:rPr lang="en-US" dirty="0" smtClean="0">
                <a:latin typeface="DevLys 010" pitchFamily="2" charset="0"/>
              </a:rPr>
              <a:t>, </a:t>
            </a:r>
            <a:r>
              <a:rPr lang="en-US" dirty="0" err="1" smtClean="0">
                <a:latin typeface="DevLys 010" pitchFamily="2" charset="0"/>
              </a:rPr>
              <a:t>çR;sd</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lkeus</a:t>
            </a:r>
            <a:r>
              <a:rPr lang="en-US" dirty="0" smtClean="0">
                <a:latin typeface="DevLys 010" pitchFamily="2" charset="0"/>
              </a:rPr>
              <a:t> [</a:t>
            </a:r>
            <a:r>
              <a:rPr lang="en-US" dirty="0" err="1" smtClean="0">
                <a:latin typeface="DevLys 010" pitchFamily="2" charset="0"/>
              </a:rPr>
              <a:t>kM+s</a:t>
            </a:r>
            <a:r>
              <a:rPr lang="en-US" dirty="0" smtClean="0">
                <a:latin typeface="DevLys 010" pitchFamily="2" charset="0"/>
              </a:rPr>
              <a:t> </a:t>
            </a:r>
            <a:r>
              <a:rPr lang="en-US" dirty="0" err="1" smtClean="0">
                <a:latin typeface="DevLys 010" pitchFamily="2" charset="0"/>
              </a:rPr>
              <a:t>gksus</a:t>
            </a:r>
            <a:r>
              <a:rPr lang="en-US" dirty="0" smtClean="0">
                <a:latin typeface="DevLys 010" pitchFamily="2" charset="0"/>
              </a:rPr>
              <a:t> dh </a:t>
            </a:r>
            <a:r>
              <a:rPr lang="en-US" dirty="0" err="1" smtClean="0">
                <a:latin typeface="DevLys 010" pitchFamily="2" charset="0"/>
              </a:rPr>
              <a:t>vuqefr</a:t>
            </a:r>
            <a:r>
              <a:rPr lang="en-US" dirty="0" smtClean="0">
                <a:latin typeface="DevLys 010" pitchFamily="2" charset="0"/>
              </a:rPr>
              <a:t> </a:t>
            </a:r>
            <a:r>
              <a:rPr lang="en-US" dirty="0" err="1" smtClean="0">
                <a:latin typeface="DevLys 010" pitchFamily="2" charset="0"/>
              </a:rPr>
              <a:t>nh</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 </a:t>
            </a:r>
          </a:p>
          <a:p>
            <a:pPr algn="just"/>
            <a:r>
              <a:rPr lang="en-US" dirty="0" smtClean="0">
                <a:latin typeface="DevLys 010" pitchFamily="2" charset="0"/>
              </a:rPr>
              <a:t>16 ½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dsUæ</a:t>
            </a:r>
            <a:r>
              <a:rPr lang="en-US" dirty="0" smtClean="0">
                <a:latin typeface="DevLys 010" pitchFamily="2" charset="0"/>
              </a:rPr>
              <a:t> ¼ </a:t>
            </a:r>
            <a:r>
              <a:rPr lang="en-US" dirty="0" err="1" smtClean="0">
                <a:latin typeface="DevLys 010" pitchFamily="2" charset="0"/>
              </a:rPr>
              <a:t>cwFk</a:t>
            </a:r>
            <a:r>
              <a:rPr lang="en-US" dirty="0" smtClean="0">
                <a:latin typeface="DevLys 010" pitchFamily="2" charset="0"/>
              </a:rPr>
              <a:t> ½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Hkhrj</a:t>
            </a:r>
            <a:r>
              <a:rPr lang="en-US" dirty="0" smtClean="0">
                <a:latin typeface="DevLys 010" pitchFamily="2" charset="0"/>
              </a:rPr>
              <a:t> </a:t>
            </a:r>
            <a:r>
              <a:rPr lang="en-US" dirty="0" err="1" smtClean="0">
                <a:latin typeface="DevLys 010" pitchFamily="2" charset="0"/>
              </a:rPr>
              <a:t>ernkrkvksa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mi;ksx</a:t>
            </a:r>
            <a:r>
              <a:rPr lang="en-US" dirty="0" smtClean="0">
                <a:latin typeface="DevLys 010" pitchFamily="2" charset="0"/>
              </a:rPr>
              <a:t> </a:t>
            </a:r>
            <a:r>
              <a:rPr lang="en-US" dirty="0" err="1" smtClean="0">
                <a:latin typeface="DevLys 010" pitchFamily="2" charset="0"/>
              </a:rPr>
              <a:t>gsrq</a:t>
            </a:r>
            <a:r>
              <a:rPr lang="en-US" dirty="0" smtClean="0">
                <a:latin typeface="DevLys 010" pitchFamily="2" charset="0"/>
              </a:rPr>
              <a:t> </a:t>
            </a:r>
            <a:r>
              <a:rPr lang="en-US" dirty="0" err="1" smtClean="0">
                <a:latin typeface="DevLys 010" pitchFamily="2" charset="0"/>
              </a:rPr>
              <a:t>Li"V</a:t>
            </a:r>
            <a:r>
              <a:rPr lang="en-US" dirty="0" smtClean="0">
                <a:latin typeface="DevLys 010" pitchFamily="2" charset="0"/>
              </a:rPr>
              <a:t> </a:t>
            </a:r>
            <a:r>
              <a:rPr lang="en-US" dirty="0" err="1" smtClean="0">
                <a:latin typeface="DevLys 010" pitchFamily="2" charset="0"/>
              </a:rPr>
              <a:t>funsZ'k</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lkFk</a:t>
            </a:r>
            <a:r>
              <a:rPr lang="en-US" dirty="0" smtClean="0">
                <a:latin typeface="DevLys 010" pitchFamily="2" charset="0"/>
              </a:rPr>
              <a:t> </a:t>
            </a:r>
            <a:r>
              <a:rPr lang="en-US" dirty="0" err="1" smtClean="0">
                <a:latin typeface="DevLys 010" pitchFamily="2" charset="0"/>
              </a:rPr>
              <a:t>mi;qä</a:t>
            </a:r>
            <a:r>
              <a:rPr lang="en-US" dirty="0" smtClean="0">
                <a:latin typeface="DevLys 010" pitchFamily="2" charset="0"/>
              </a:rPr>
              <a:t> </a:t>
            </a:r>
            <a:r>
              <a:rPr lang="en-US" dirty="0" err="1" smtClean="0">
                <a:latin typeface="DevLys 010" pitchFamily="2" charset="0"/>
              </a:rPr>
              <a:t>LFkku</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lsusVkbtj</a:t>
            </a:r>
            <a:r>
              <a:rPr lang="en-US" dirty="0" smtClean="0">
                <a:latin typeface="DevLys 010" pitchFamily="2" charset="0"/>
              </a:rPr>
              <a:t> j[</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a:t>
            </a:r>
          </a:p>
          <a:p>
            <a:pPr algn="just"/>
            <a:r>
              <a:rPr lang="en-US" dirty="0" smtClean="0">
                <a:latin typeface="DevLys 010" pitchFamily="2" charset="0"/>
              </a:rPr>
              <a:t> 17 ½ </a:t>
            </a:r>
            <a:r>
              <a:rPr lang="en-US" sz="2800" dirty="0" smtClean="0">
                <a:latin typeface="Calibri" pitchFamily="34" charset="0"/>
                <a:cs typeface="Calibri" pitchFamily="34" charset="0"/>
              </a:rPr>
              <a:t>COVID</a:t>
            </a:r>
            <a:r>
              <a:rPr lang="en-US" dirty="0" smtClean="0">
                <a:latin typeface="DevLys 010" pitchFamily="2" charset="0"/>
              </a:rPr>
              <a:t> &amp; 19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i‚thfVo</a:t>
            </a:r>
            <a:r>
              <a:rPr lang="en-US" dirty="0" smtClean="0">
                <a:latin typeface="DevLys 010" pitchFamily="2" charset="0"/>
              </a:rPr>
              <a:t> </a:t>
            </a:r>
            <a:r>
              <a:rPr lang="en-US" dirty="0" err="1" smtClean="0">
                <a:latin typeface="DevLys 010" pitchFamily="2" charset="0"/>
              </a:rPr>
              <a:t>O;fä</a:t>
            </a:r>
            <a:r>
              <a:rPr lang="en-US" dirty="0" smtClean="0">
                <a:latin typeface="DevLys 010" pitchFamily="2" charset="0"/>
              </a:rPr>
              <a:t> ] </a:t>
            </a:r>
            <a:r>
              <a:rPr lang="en-US" dirty="0" err="1" smtClean="0">
                <a:latin typeface="DevLys 010" pitchFamily="2" charset="0"/>
              </a:rPr>
              <a:t>tks</a:t>
            </a:r>
            <a:r>
              <a:rPr lang="en-US" dirty="0" smtClean="0">
                <a:latin typeface="DevLys 010" pitchFamily="2" charset="0"/>
              </a:rPr>
              <a:t> </a:t>
            </a:r>
            <a:r>
              <a:rPr lang="en-US" dirty="0" err="1" smtClean="0">
                <a:latin typeface="DevLys 010" pitchFamily="2" charset="0"/>
              </a:rPr>
              <a:t>DojkUVkbu</a:t>
            </a:r>
            <a:r>
              <a:rPr lang="en-US" dirty="0" smtClean="0">
                <a:latin typeface="DevLys 010" pitchFamily="2" charset="0"/>
              </a:rPr>
              <a:t> </a:t>
            </a:r>
            <a:r>
              <a:rPr lang="en-US" dirty="0" err="1" smtClean="0">
                <a:latin typeface="DevLys 010" pitchFamily="2" charset="0"/>
              </a:rPr>
              <a:t>gSa</a:t>
            </a:r>
            <a:r>
              <a:rPr lang="en-US" dirty="0" smtClean="0">
                <a:latin typeface="DevLys 010" pitchFamily="2" charset="0"/>
              </a:rPr>
              <a:t> ] </a:t>
            </a:r>
            <a:r>
              <a:rPr lang="en-US" dirty="0" err="1" smtClean="0">
                <a:latin typeface="DevLys 010" pitchFamily="2" charset="0"/>
              </a:rPr>
              <a:t>os</a:t>
            </a:r>
            <a:r>
              <a:rPr lang="en-US" dirty="0" smtClean="0">
                <a:latin typeface="DevLys 010" pitchFamily="2" charset="0"/>
              </a:rPr>
              <a:t> </a:t>
            </a:r>
            <a:r>
              <a:rPr lang="en-US" dirty="0" err="1" smtClean="0">
                <a:latin typeface="DevLys 010" pitchFamily="2" charset="0"/>
              </a:rPr>
              <a:t>vius</a:t>
            </a:r>
            <a:r>
              <a:rPr lang="en-US" dirty="0" smtClean="0">
                <a:latin typeface="DevLys 010" pitchFamily="2" charset="0"/>
              </a:rPr>
              <a:t> </a:t>
            </a:r>
            <a:r>
              <a:rPr lang="en-US" dirty="0" err="1" smtClean="0">
                <a:latin typeface="DevLys 010" pitchFamily="2" charset="0"/>
              </a:rPr>
              <a:t>lacaf</a:t>
            </a:r>
            <a:r>
              <a:rPr lang="en-US" dirty="0" smtClean="0">
                <a:latin typeface="DevLys 010" pitchFamily="2" charset="0"/>
              </a:rPr>
              <a:t>/</a:t>
            </a:r>
            <a:r>
              <a:rPr lang="en-US" dirty="0" err="1" smtClean="0">
                <a:latin typeface="DevLys 010" pitchFamily="2" charset="0"/>
              </a:rPr>
              <a:t>kr</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dsaæ</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 </a:t>
            </a:r>
            <a:r>
              <a:rPr lang="en-US" dirty="0" err="1" smtClean="0">
                <a:latin typeface="DevLys 010" pitchFamily="2" charset="0"/>
              </a:rPr>
              <a:t>LokLF</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kdkfj;ksa</a:t>
            </a:r>
            <a:r>
              <a:rPr lang="en-US" dirty="0" smtClean="0">
                <a:latin typeface="DevLys 010" pitchFamily="2" charset="0"/>
              </a:rPr>
              <a:t> dh ns[</a:t>
            </a:r>
            <a:r>
              <a:rPr lang="en-US" dirty="0" err="1" smtClean="0">
                <a:latin typeface="DevLys 010" pitchFamily="2" charset="0"/>
              </a:rPr>
              <a:t>kjs</a:t>
            </a:r>
            <a:r>
              <a:rPr lang="en-US" dirty="0" smtClean="0">
                <a:latin typeface="DevLys 010" pitchFamily="2" charset="0"/>
              </a:rPr>
              <a:t>[k </a:t>
            </a:r>
            <a:r>
              <a:rPr lang="en-US" dirty="0" err="1" smtClean="0">
                <a:latin typeface="DevLys 010" pitchFamily="2" charset="0"/>
              </a:rPr>
              <a:t>esa</a:t>
            </a:r>
            <a:r>
              <a:rPr lang="en-US" dirty="0" smtClean="0">
                <a:latin typeface="DevLys 010" pitchFamily="2" charset="0"/>
              </a:rPr>
              <a:t> ] </a:t>
            </a:r>
            <a:r>
              <a:rPr lang="en-US" sz="2800" dirty="0" smtClean="0">
                <a:latin typeface="Calibri" pitchFamily="34" charset="0"/>
                <a:cs typeface="Calibri" pitchFamily="34" charset="0"/>
              </a:rPr>
              <a:t>COVID</a:t>
            </a:r>
            <a:r>
              <a:rPr lang="en-US" dirty="0" smtClean="0">
                <a:latin typeface="DevLys 010" pitchFamily="2" charset="0"/>
              </a:rPr>
              <a:t> &amp; 19 </a:t>
            </a:r>
            <a:r>
              <a:rPr lang="en-US" dirty="0" err="1" smtClean="0">
                <a:latin typeface="DevLys 010" pitchFamily="2" charset="0"/>
              </a:rPr>
              <a:t>lacaf</a:t>
            </a:r>
            <a:r>
              <a:rPr lang="en-US" dirty="0" smtClean="0">
                <a:latin typeface="DevLys 010" pitchFamily="2" charset="0"/>
              </a:rPr>
              <a:t>/</a:t>
            </a:r>
            <a:r>
              <a:rPr lang="en-US" dirty="0" err="1" smtClean="0">
                <a:latin typeface="DevLys 010" pitchFamily="2" charset="0"/>
              </a:rPr>
              <a:t>kr</a:t>
            </a:r>
            <a:r>
              <a:rPr lang="en-US" dirty="0" smtClean="0">
                <a:latin typeface="DevLys 010" pitchFamily="2" charset="0"/>
              </a:rPr>
              <a:t> </a:t>
            </a:r>
            <a:r>
              <a:rPr lang="en-US" dirty="0" err="1" smtClean="0">
                <a:latin typeface="DevLys 010" pitchFamily="2" charset="0"/>
              </a:rPr>
              <a:t>fuokjd</a:t>
            </a:r>
            <a:r>
              <a:rPr lang="en-US" dirty="0" smtClean="0">
                <a:latin typeface="DevLys 010" pitchFamily="2" charset="0"/>
              </a:rPr>
              <a:t> </a:t>
            </a:r>
            <a:r>
              <a:rPr lang="en-US" dirty="0" err="1" smtClean="0">
                <a:latin typeface="DevLys 010" pitchFamily="2" charset="0"/>
              </a:rPr>
              <a:t>mik;ksa</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l[</a:t>
            </a:r>
            <a:r>
              <a:rPr lang="en-US" dirty="0" err="1" smtClean="0">
                <a:latin typeface="DevLys 010" pitchFamily="2" charset="0"/>
              </a:rPr>
              <a:t>rh</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ikyu</a:t>
            </a:r>
            <a:r>
              <a:rPr lang="en-US" dirty="0" smtClean="0">
                <a:latin typeface="DevLys 010" pitchFamily="2" charset="0"/>
              </a:rPr>
              <a:t> </a:t>
            </a:r>
            <a:r>
              <a:rPr lang="en-US" dirty="0" err="1" smtClean="0">
                <a:latin typeface="DevLys 010" pitchFamily="2" charset="0"/>
              </a:rPr>
              <a:t>djrs</a:t>
            </a:r>
            <a:r>
              <a:rPr lang="en-US" dirty="0" smtClean="0">
                <a:latin typeface="DevLys 010" pitchFamily="2" charset="0"/>
              </a:rPr>
              <a:t> </a:t>
            </a:r>
            <a:r>
              <a:rPr lang="en-US" dirty="0" err="1" smtClean="0">
                <a:latin typeface="DevLys 010" pitchFamily="2" charset="0"/>
              </a:rPr>
              <a:t>gq</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vafre</a:t>
            </a:r>
            <a:r>
              <a:rPr lang="en-US" dirty="0" smtClean="0">
                <a:latin typeface="DevLys 010" pitchFamily="2" charset="0"/>
              </a:rPr>
              <a:t> ?</a:t>
            </a:r>
            <a:r>
              <a:rPr lang="en-US" dirty="0" err="1" smtClean="0">
                <a:latin typeface="DevLys 010" pitchFamily="2" charset="0"/>
              </a:rPr>
              <a:t>kaVs</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vius</a:t>
            </a:r>
            <a:r>
              <a:rPr lang="en-US" dirty="0" smtClean="0">
                <a:latin typeface="DevLys 010" pitchFamily="2" charset="0"/>
              </a:rPr>
              <a:t> </a:t>
            </a:r>
            <a:r>
              <a:rPr lang="en-US" dirty="0" err="1" smtClean="0">
                <a:latin typeface="DevLys 010" pitchFamily="2" charset="0"/>
              </a:rPr>
              <a:t>er</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ç;ksx</a:t>
            </a:r>
            <a:r>
              <a:rPr lang="en-US" dirty="0" smtClean="0">
                <a:latin typeface="DevLys 010" pitchFamily="2" charset="0"/>
              </a:rPr>
              <a:t> </a:t>
            </a:r>
            <a:r>
              <a:rPr lang="en-US" dirty="0" err="1" smtClean="0">
                <a:latin typeface="DevLys 010" pitchFamily="2" charset="0"/>
              </a:rPr>
              <a:t>dj</a:t>
            </a:r>
            <a:r>
              <a:rPr lang="en-US" dirty="0" smtClean="0">
                <a:latin typeface="DevLys 010" pitchFamily="2" charset="0"/>
              </a:rPr>
              <a:t> </a:t>
            </a:r>
            <a:r>
              <a:rPr lang="en-US" dirty="0" err="1" smtClean="0">
                <a:latin typeface="DevLys 010" pitchFamily="2" charset="0"/>
              </a:rPr>
              <a:t>ldsaxs</a:t>
            </a:r>
            <a:r>
              <a:rPr lang="en-US" dirty="0" smtClean="0">
                <a:latin typeface="DevLys 010" pitchFamily="2" charset="0"/>
              </a:rPr>
              <a:t> A </a:t>
            </a:r>
            <a:r>
              <a:rPr lang="en-US" dirty="0" err="1" smtClean="0">
                <a:latin typeface="DevLys 010" pitchFamily="2" charset="0"/>
              </a:rPr>
              <a:t>bl</a:t>
            </a:r>
            <a:r>
              <a:rPr lang="en-US" dirty="0" smtClean="0">
                <a:latin typeface="DevLys 010" pitchFamily="2" charset="0"/>
              </a:rPr>
              <a:t> </a:t>
            </a:r>
            <a:r>
              <a:rPr lang="en-US" dirty="0" err="1" smtClean="0">
                <a:latin typeface="DevLys 010" pitchFamily="2" charset="0"/>
              </a:rPr>
              <a:t>gsrq</a:t>
            </a:r>
            <a:r>
              <a:rPr lang="en-US" dirty="0" smtClean="0">
                <a:latin typeface="DevLys 010" pitchFamily="2" charset="0"/>
              </a:rPr>
              <a:t> </a:t>
            </a:r>
            <a:r>
              <a:rPr lang="en-US" dirty="0" err="1" smtClean="0">
                <a:latin typeface="DevLys 010" pitchFamily="2" charset="0"/>
              </a:rPr>
              <a:t>lsDVj</a:t>
            </a:r>
            <a:r>
              <a:rPr lang="en-US" dirty="0" smtClean="0">
                <a:latin typeface="DevLys 010" pitchFamily="2" charset="0"/>
              </a:rPr>
              <a:t> </a:t>
            </a:r>
            <a:r>
              <a:rPr lang="en-US" dirty="0" err="1" smtClean="0">
                <a:latin typeface="DevLys 010" pitchFamily="2" charset="0"/>
              </a:rPr>
              <a:t>eftLVªsV</a:t>
            </a:r>
            <a:r>
              <a:rPr lang="en-US" dirty="0" smtClean="0">
                <a:latin typeface="DevLys 010" pitchFamily="2" charset="0"/>
              </a:rPr>
              <a:t>@&gt;</a:t>
            </a:r>
            <a:r>
              <a:rPr lang="en-US" dirty="0" err="1" smtClean="0">
                <a:latin typeface="DevLys 010" pitchFamily="2" charset="0"/>
              </a:rPr>
              <a:t>ksuy</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vius</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dsaæksa</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bldk</a:t>
            </a:r>
            <a:r>
              <a:rPr lang="en-US" dirty="0" smtClean="0">
                <a:latin typeface="DevLys 010" pitchFamily="2" charset="0"/>
              </a:rPr>
              <a:t> </a:t>
            </a:r>
            <a:r>
              <a:rPr lang="en-US" dirty="0" err="1" smtClean="0">
                <a:latin typeface="DevLys 010" pitchFamily="2" charset="0"/>
              </a:rPr>
              <a:t>leUo</a:t>
            </a:r>
            <a:r>
              <a:rPr lang="en-US" dirty="0" smtClean="0">
                <a:latin typeface="DevLys 010" pitchFamily="2" charset="0"/>
              </a:rPr>
              <a:t>; </a:t>
            </a:r>
            <a:r>
              <a:rPr lang="en-US" dirty="0" err="1" smtClean="0">
                <a:latin typeface="DevLys 010" pitchFamily="2" charset="0"/>
              </a:rPr>
              <a:t>djsaxs</a:t>
            </a:r>
            <a:r>
              <a:rPr lang="en-US" dirty="0" smtClean="0">
                <a:latin typeface="DevLys 010" pitchFamily="2" charset="0"/>
              </a:rPr>
              <a:t> A </a:t>
            </a:r>
          </a:p>
          <a:p>
            <a:pPr algn="just"/>
            <a:r>
              <a:rPr lang="en-US" dirty="0" smtClean="0">
                <a:latin typeface="DevLys 010" pitchFamily="2" charset="0"/>
              </a:rPr>
              <a:t>18 ½ ,</a:t>
            </a:r>
            <a:r>
              <a:rPr lang="en-US" dirty="0" err="1" smtClean="0">
                <a:latin typeface="DevLys 010" pitchFamily="2" charset="0"/>
              </a:rPr>
              <a:t>sls</a:t>
            </a:r>
            <a:r>
              <a:rPr lang="en-US" dirty="0" smtClean="0">
                <a:latin typeface="DevLys 010" pitchFamily="2" charset="0"/>
              </a:rPr>
              <a:t> </a:t>
            </a:r>
            <a:r>
              <a:rPr lang="en-US" dirty="0" err="1" smtClean="0">
                <a:latin typeface="DevLys 010" pitchFamily="2" charset="0"/>
              </a:rPr>
              <a:t>ernkrk</a:t>
            </a:r>
            <a:r>
              <a:rPr lang="en-US" dirty="0" smtClean="0">
                <a:latin typeface="DevLys 010" pitchFamily="2" charset="0"/>
              </a:rPr>
              <a:t> </a:t>
            </a:r>
            <a:r>
              <a:rPr lang="en-US" dirty="0" err="1" smtClean="0">
                <a:latin typeface="DevLys 010" pitchFamily="2" charset="0"/>
              </a:rPr>
              <a:t>tks</a:t>
            </a:r>
            <a:r>
              <a:rPr lang="en-US" dirty="0" smtClean="0">
                <a:latin typeface="DevLys 010" pitchFamily="2" charset="0"/>
              </a:rPr>
              <a:t> ,</a:t>
            </a:r>
            <a:r>
              <a:rPr lang="en-US" dirty="0" err="1" smtClean="0">
                <a:latin typeface="DevLys 010" pitchFamily="2" charset="0"/>
              </a:rPr>
              <a:t>sls</a:t>
            </a:r>
            <a:r>
              <a:rPr lang="en-US" dirty="0" smtClean="0">
                <a:latin typeface="DevLys 010" pitchFamily="2" charset="0"/>
              </a:rPr>
              <a:t> {</a:t>
            </a:r>
            <a:r>
              <a:rPr lang="en-US" dirty="0" err="1" smtClean="0">
                <a:latin typeface="DevLys 010" pitchFamily="2" charset="0"/>
              </a:rPr>
              <a:t>ks</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fuokl</a:t>
            </a:r>
            <a:r>
              <a:rPr lang="en-US" dirty="0" smtClean="0">
                <a:latin typeface="DevLys 010" pitchFamily="2" charset="0"/>
              </a:rPr>
              <a:t> </a:t>
            </a:r>
            <a:r>
              <a:rPr lang="en-US" dirty="0" err="1" smtClean="0">
                <a:latin typeface="DevLys 010" pitchFamily="2" charset="0"/>
              </a:rPr>
              <a:t>dj</a:t>
            </a:r>
            <a:r>
              <a:rPr lang="en-US" dirty="0" smtClean="0">
                <a:latin typeface="DevLys 010" pitchFamily="2" charset="0"/>
              </a:rPr>
              <a:t> </a:t>
            </a:r>
            <a:r>
              <a:rPr lang="en-US" dirty="0" err="1" smtClean="0">
                <a:latin typeface="DevLys 010" pitchFamily="2" charset="0"/>
              </a:rPr>
              <a:t>jgs</a:t>
            </a:r>
            <a:r>
              <a:rPr lang="en-US" dirty="0" smtClean="0">
                <a:latin typeface="DevLys 010" pitchFamily="2" charset="0"/>
              </a:rPr>
              <a:t> </a:t>
            </a:r>
            <a:r>
              <a:rPr lang="en-US" dirty="0" err="1" smtClean="0">
                <a:latin typeface="DevLys 010" pitchFamily="2" charset="0"/>
              </a:rPr>
              <a:t>gS</a:t>
            </a:r>
            <a:r>
              <a:rPr lang="en-US" dirty="0" smtClean="0">
                <a:latin typeface="DevLys 010" pitchFamily="2" charset="0"/>
              </a:rPr>
              <a:t> </a:t>
            </a:r>
            <a:r>
              <a:rPr lang="en-US" dirty="0" err="1" smtClean="0">
                <a:latin typeface="DevLys 010" pitchFamily="2" charset="0"/>
              </a:rPr>
              <a:t>ftls</a:t>
            </a:r>
            <a:r>
              <a:rPr lang="en-US" dirty="0" smtClean="0">
                <a:latin typeface="DevLys 010" pitchFamily="2" charset="0"/>
              </a:rPr>
              <a:t> </a:t>
            </a:r>
            <a:r>
              <a:rPr lang="en-US" dirty="0" err="1" smtClean="0">
                <a:latin typeface="DevLys 010" pitchFamily="2" charset="0"/>
              </a:rPr>
              <a:t>dUVsaesaV</a:t>
            </a:r>
            <a:r>
              <a:rPr lang="en-US" dirty="0" smtClean="0">
                <a:latin typeface="DevLys 010" pitchFamily="2" charset="0"/>
              </a:rPr>
              <a:t> {</a:t>
            </a:r>
            <a:r>
              <a:rPr lang="en-US" dirty="0" err="1" smtClean="0">
                <a:latin typeface="DevLys 010" pitchFamily="2" charset="0"/>
              </a:rPr>
              <a:t>ks</a:t>
            </a:r>
            <a:r>
              <a:rPr lang="en-US" dirty="0" smtClean="0">
                <a:latin typeface="DevLys 010" pitchFamily="2" charset="0"/>
              </a:rPr>
              <a:t>= ?</a:t>
            </a:r>
            <a:r>
              <a:rPr lang="en-US" dirty="0" err="1" smtClean="0">
                <a:latin typeface="DevLys 010" pitchFamily="2" charset="0"/>
              </a:rPr>
              <a:t>kksf"kr</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x;k</a:t>
            </a:r>
            <a:r>
              <a:rPr lang="en-US" dirty="0" smtClean="0">
                <a:latin typeface="DevLys 010" pitchFamily="2" charset="0"/>
              </a:rPr>
              <a:t> </a:t>
            </a:r>
            <a:r>
              <a:rPr lang="en-US" dirty="0" err="1" smtClean="0">
                <a:latin typeface="DevLys 010" pitchFamily="2" charset="0"/>
              </a:rPr>
              <a:t>gS</a:t>
            </a:r>
            <a:r>
              <a:rPr lang="en-US" dirty="0" smtClean="0">
                <a:latin typeface="DevLys 010" pitchFamily="2" charset="0"/>
              </a:rPr>
              <a:t> ]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laca</a:t>
            </a:r>
            <a:r>
              <a:rPr lang="en-US" dirty="0" smtClean="0">
                <a:latin typeface="DevLys 010" pitchFamily="2" charset="0"/>
              </a:rPr>
              <a:t>/k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i`Fkd</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funsZ'k</a:t>
            </a:r>
            <a:r>
              <a:rPr lang="en-US" dirty="0" smtClean="0">
                <a:latin typeface="DevLys 010" pitchFamily="2" charset="0"/>
              </a:rPr>
              <a:t> </a:t>
            </a:r>
            <a:r>
              <a:rPr lang="en-US" dirty="0" err="1" smtClean="0">
                <a:latin typeface="DevLys 010" pitchFamily="2" charset="0"/>
              </a:rPr>
              <a:t>tkjh</a:t>
            </a:r>
            <a:r>
              <a:rPr lang="en-US" dirty="0" smtClean="0">
                <a:latin typeface="DevLys 010" pitchFamily="2" charset="0"/>
              </a:rPr>
              <a:t> </a:t>
            </a:r>
            <a:r>
              <a:rPr lang="en-US" dirty="0" err="1" smtClean="0">
                <a:latin typeface="DevLys 010" pitchFamily="2" charset="0"/>
              </a:rPr>
              <a:t>fd;s</a:t>
            </a:r>
            <a:r>
              <a:rPr lang="en-US" dirty="0" smtClean="0">
                <a:latin typeface="DevLys 010" pitchFamily="2" charset="0"/>
              </a:rPr>
              <a:t> </a:t>
            </a:r>
            <a:r>
              <a:rPr lang="en-US" dirty="0" err="1" smtClean="0">
                <a:latin typeface="DevLys 010" pitchFamily="2" charset="0"/>
              </a:rPr>
              <a:t>tk;saxs</a:t>
            </a:r>
            <a:r>
              <a:rPr lang="en-US" dirty="0" smtClean="0">
                <a:latin typeface="DevLys 010" pitchFamily="2" charset="0"/>
              </a:rPr>
              <a:t> A </a:t>
            </a:r>
            <a:endParaRPr lang="en-US" dirty="0">
              <a:latin typeface="DevLys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265237"/>
            <a:ext cx="7924800" cy="5592763"/>
          </a:xfrm>
        </p:spPr>
        <p:txBody>
          <a:bodyPr>
            <a:normAutofit/>
          </a:bodyPr>
          <a:lstStyle/>
          <a:p>
            <a:pPr lvl="0" algn="just"/>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fdV</a:t>
            </a:r>
            <a:r>
              <a:rPr lang="en-US" dirty="0" smtClean="0">
                <a:latin typeface="DevLys 010" pitchFamily="2" charset="0"/>
              </a:rPr>
              <a:t> </a:t>
            </a:r>
            <a:r>
              <a:rPr lang="en-US" dirty="0" err="1" smtClean="0">
                <a:latin typeface="DevLys 010" pitchFamily="2" charset="0"/>
              </a:rPr>
              <a:t>çR;sd</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lqj</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dfeZ;ksa</a:t>
            </a:r>
            <a:r>
              <a:rPr lang="en-US" dirty="0" smtClean="0">
                <a:latin typeface="DevLys 010" pitchFamily="2" charset="0"/>
              </a:rPr>
              <a:t> ¼ihihbZ dh </a:t>
            </a:r>
            <a:r>
              <a:rPr lang="en-US" dirty="0" err="1" smtClean="0">
                <a:latin typeface="DevLys 010" pitchFamily="2" charset="0"/>
              </a:rPr>
              <a:t>vko';drk</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vykok</a:t>
            </a:r>
            <a:r>
              <a:rPr lang="en-US" dirty="0" smtClean="0">
                <a:latin typeface="DevLys 010" pitchFamily="2" charset="0"/>
              </a:rPr>
              <a:t> vU;½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vU</a:t>
            </a:r>
            <a:r>
              <a:rPr lang="en-US" dirty="0" smtClean="0">
                <a:latin typeface="DevLys 010" pitchFamily="2" charset="0"/>
              </a:rPr>
              <a:t>; fu/</a:t>
            </a:r>
            <a:r>
              <a:rPr lang="en-US" dirty="0" err="1" smtClean="0">
                <a:latin typeface="DevLys 010" pitchFamily="2" charset="0"/>
              </a:rPr>
              <a:t>kkZfjr</a:t>
            </a:r>
            <a:r>
              <a:rPr lang="en-US" dirty="0" smtClean="0">
                <a:latin typeface="DevLys 010" pitchFamily="2" charset="0"/>
              </a:rPr>
              <a:t> </a:t>
            </a:r>
            <a:r>
              <a:rPr lang="en-US" dirty="0" err="1" smtClean="0">
                <a:latin typeface="DevLys 010" pitchFamily="2" charset="0"/>
              </a:rPr>
              <a:t>oLrqvksa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vykok</a:t>
            </a:r>
            <a:r>
              <a:rPr lang="en-US" dirty="0" smtClean="0">
                <a:latin typeface="DevLys 010" pitchFamily="2" charset="0"/>
              </a:rPr>
              <a:t> </a:t>
            </a:r>
            <a:r>
              <a:rPr lang="en-US" dirty="0" err="1" smtClean="0">
                <a:latin typeface="DevLys 010" pitchFamily="2" charset="0"/>
              </a:rPr>
              <a:t>fuEu</a:t>
            </a:r>
            <a:r>
              <a:rPr lang="en-US" dirty="0" smtClean="0">
                <a:latin typeface="DevLys 010" pitchFamily="2" charset="0"/>
              </a:rPr>
              <a:t> </a:t>
            </a:r>
            <a:r>
              <a:rPr lang="en-US" dirty="0" err="1" smtClean="0">
                <a:latin typeface="DevLys 010" pitchFamily="2" charset="0"/>
              </a:rPr>
              <a:t>lkexzh</a:t>
            </a:r>
            <a:r>
              <a:rPr lang="en-US" dirty="0" smtClean="0">
                <a:latin typeface="DevLys 010" pitchFamily="2" charset="0"/>
              </a:rPr>
              <a:t> </a:t>
            </a:r>
            <a:r>
              <a:rPr lang="en-US" dirty="0" err="1" smtClean="0">
                <a:latin typeface="DevLys 010" pitchFamily="2" charset="0"/>
              </a:rPr>
              <a:t>çnku</a:t>
            </a:r>
            <a:r>
              <a:rPr lang="en-US" dirty="0" smtClean="0">
                <a:latin typeface="DevLys 010" pitchFamily="2" charset="0"/>
              </a:rPr>
              <a:t> dh </a:t>
            </a:r>
            <a:r>
              <a:rPr lang="en-US" dirty="0" err="1" smtClean="0">
                <a:latin typeface="DevLys 010" pitchFamily="2" charset="0"/>
              </a:rPr>
              <a:t>tk;s</a:t>
            </a:r>
            <a:r>
              <a:rPr lang="en-US" dirty="0" smtClean="0">
                <a:latin typeface="DevLys 010" pitchFamily="2" charset="0"/>
              </a:rPr>
              <a:t> &amp; 1-ekLd 2-lSusVkbZtj 3-Qsl~ '</a:t>
            </a:r>
            <a:r>
              <a:rPr lang="en-US" dirty="0" err="1" smtClean="0">
                <a:latin typeface="DevLys 010" pitchFamily="2" charset="0"/>
              </a:rPr>
              <a:t>khYM</a:t>
            </a:r>
            <a:r>
              <a:rPr lang="en-US" dirty="0" smtClean="0">
                <a:latin typeface="DevLys 010" pitchFamily="2" charset="0"/>
              </a:rPr>
              <a:t> </a:t>
            </a:r>
          </a:p>
          <a:p>
            <a:pPr lvl="0" algn="just">
              <a:buNone/>
            </a:pPr>
            <a:r>
              <a:rPr lang="en-US" dirty="0" smtClean="0">
                <a:latin typeface="DevLys 010" pitchFamily="2" charset="0"/>
              </a:rPr>
              <a:t>  4-XyCt ¼nLrkus½ </a:t>
            </a:r>
          </a:p>
          <a:p>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52400"/>
            <a:ext cx="8153400" cy="5592763"/>
          </a:xfrm>
        </p:spPr>
        <p:txBody>
          <a:bodyPr>
            <a:normAutofit fontScale="92500"/>
          </a:bodyPr>
          <a:lstStyle/>
          <a:p>
            <a:pPr lvl="0" algn="ctr">
              <a:buNone/>
            </a:pPr>
            <a:r>
              <a:rPr lang="hi-IN" dirty="0" smtClean="0">
                <a:solidFill>
                  <a:srgbClr val="0070C0"/>
                </a:solidFill>
                <a:latin typeface="DevLys 010" pitchFamily="2" charset="0"/>
              </a:rPr>
              <a:t>		</a:t>
            </a:r>
            <a:r>
              <a:rPr lang="en-US" dirty="0" smtClean="0">
                <a:solidFill>
                  <a:srgbClr val="0070C0"/>
                </a:solidFill>
                <a:latin typeface="DevLys 010" pitchFamily="2" charset="0"/>
              </a:rPr>
              <a:t> </a:t>
            </a:r>
            <a:r>
              <a:rPr lang="en-US" sz="3900" b="1" dirty="0" err="1" smtClean="0">
                <a:solidFill>
                  <a:srgbClr val="0070C0"/>
                </a:solidFill>
                <a:latin typeface="DevLys 010" pitchFamily="2" charset="0"/>
              </a:rPr>
              <a:t>jktuhfrd</a:t>
            </a:r>
            <a:r>
              <a:rPr lang="en-US" sz="3900" b="1" dirty="0" smtClean="0">
                <a:solidFill>
                  <a:srgbClr val="0070C0"/>
                </a:solidFill>
                <a:latin typeface="DevLys 010" pitchFamily="2" charset="0"/>
              </a:rPr>
              <a:t> </a:t>
            </a:r>
            <a:r>
              <a:rPr lang="en-US" sz="3900" b="1" dirty="0" err="1" smtClean="0">
                <a:solidFill>
                  <a:srgbClr val="0070C0"/>
                </a:solidFill>
                <a:latin typeface="DevLys 010" pitchFamily="2" charset="0"/>
              </a:rPr>
              <a:t>nyksa@vH;fFkZ;ksa</a:t>
            </a:r>
            <a:r>
              <a:rPr lang="en-US" sz="3900" b="1" dirty="0" smtClean="0">
                <a:solidFill>
                  <a:srgbClr val="0070C0"/>
                </a:solidFill>
                <a:latin typeface="DevLys 010" pitchFamily="2" charset="0"/>
              </a:rPr>
              <a:t> }</a:t>
            </a:r>
            <a:r>
              <a:rPr lang="en-US" sz="3900" b="1" dirty="0" err="1" smtClean="0">
                <a:solidFill>
                  <a:srgbClr val="0070C0"/>
                </a:solidFill>
                <a:latin typeface="DevLys 010" pitchFamily="2" charset="0"/>
              </a:rPr>
              <a:t>kjk</a:t>
            </a:r>
            <a:r>
              <a:rPr lang="en-US" sz="3900" b="1" dirty="0" smtClean="0">
                <a:solidFill>
                  <a:srgbClr val="0070C0"/>
                </a:solidFill>
                <a:latin typeface="DevLys 010" pitchFamily="2" charset="0"/>
              </a:rPr>
              <a:t> </a:t>
            </a:r>
            <a:r>
              <a:rPr lang="en-US" sz="3900" b="1" dirty="0" err="1" smtClean="0">
                <a:solidFill>
                  <a:srgbClr val="0070C0"/>
                </a:solidFill>
                <a:latin typeface="DevLys 010" pitchFamily="2" charset="0"/>
              </a:rPr>
              <a:t>çpkj</a:t>
            </a:r>
            <a:r>
              <a:rPr lang="en-US" sz="3900" b="1" dirty="0" smtClean="0">
                <a:solidFill>
                  <a:srgbClr val="0070C0"/>
                </a:solidFill>
                <a:latin typeface="DevLys 010" pitchFamily="2" charset="0"/>
                <a:cs typeface="Arial" pitchFamily="34" charset="0"/>
              </a:rPr>
              <a:t> @</a:t>
            </a:r>
            <a:r>
              <a:rPr lang="en-US" sz="3900" b="1" dirty="0" err="1" smtClean="0">
                <a:solidFill>
                  <a:srgbClr val="0070C0"/>
                </a:solidFill>
                <a:latin typeface="DevLys 010" pitchFamily="2" charset="0"/>
              </a:rPr>
              <a:t>laidZ</a:t>
            </a:r>
            <a:r>
              <a:rPr lang="en-US" sz="3900" b="1" dirty="0" smtClean="0">
                <a:solidFill>
                  <a:srgbClr val="0070C0"/>
                </a:solidFill>
                <a:latin typeface="DevLys 010" pitchFamily="2" charset="0"/>
              </a:rPr>
              <a:t> </a:t>
            </a:r>
          </a:p>
          <a:p>
            <a:pPr lvl="0" algn="ctr">
              <a:buNone/>
            </a:pPr>
            <a:r>
              <a:rPr lang="en-US" sz="3900" b="1" dirty="0" smtClean="0">
                <a:solidFill>
                  <a:srgbClr val="0070C0"/>
                </a:solidFill>
                <a:latin typeface="DevLys 010" pitchFamily="2" charset="0"/>
              </a:rPr>
              <a:t>?</a:t>
            </a:r>
            <a:r>
              <a:rPr lang="en-US" sz="3900" b="1" dirty="0" err="1" smtClean="0">
                <a:solidFill>
                  <a:srgbClr val="0070C0"/>
                </a:solidFill>
                <a:latin typeface="DevLys 010" pitchFamily="2" charset="0"/>
              </a:rPr>
              <a:t>kj</a:t>
            </a:r>
            <a:r>
              <a:rPr lang="en-US" sz="3900" b="1" dirty="0" smtClean="0">
                <a:solidFill>
                  <a:srgbClr val="0070C0"/>
                </a:solidFill>
                <a:latin typeface="DevLys 010" pitchFamily="2" charset="0"/>
              </a:rPr>
              <a:t>&amp;?</a:t>
            </a:r>
            <a:r>
              <a:rPr lang="en-US" sz="3900" b="1" dirty="0" err="1" smtClean="0">
                <a:solidFill>
                  <a:srgbClr val="0070C0"/>
                </a:solidFill>
                <a:latin typeface="DevLys 010" pitchFamily="2" charset="0"/>
              </a:rPr>
              <a:t>kj</a:t>
            </a:r>
            <a:r>
              <a:rPr lang="en-US" sz="3900" b="1" dirty="0" smtClean="0">
                <a:solidFill>
                  <a:srgbClr val="0070C0"/>
                </a:solidFill>
                <a:latin typeface="DevLys 010" pitchFamily="2" charset="0"/>
              </a:rPr>
              <a:t> </a:t>
            </a:r>
            <a:r>
              <a:rPr lang="en-US" sz="3900" b="1" dirty="0" err="1" smtClean="0">
                <a:solidFill>
                  <a:srgbClr val="0070C0"/>
                </a:solidFill>
                <a:latin typeface="DevLys 010" pitchFamily="2" charset="0"/>
              </a:rPr>
              <a:t>çpkj</a:t>
            </a:r>
            <a:r>
              <a:rPr lang="en-US" sz="3900" b="1" dirty="0" smtClean="0">
                <a:solidFill>
                  <a:srgbClr val="0070C0"/>
                </a:solidFill>
                <a:latin typeface="DevLys 010" pitchFamily="2" charset="0"/>
              </a:rPr>
              <a:t> </a:t>
            </a:r>
            <a:r>
              <a:rPr lang="en-US" dirty="0" smtClean="0">
                <a:solidFill>
                  <a:srgbClr val="0070C0"/>
                </a:solidFill>
                <a:latin typeface="DevLys 010" pitchFamily="2" charset="0"/>
              </a:rPr>
              <a:t>•</a:t>
            </a:r>
          </a:p>
          <a:p>
            <a:pPr lvl="0" algn="just"/>
            <a:r>
              <a:rPr lang="en-US" dirty="0" smtClean="0">
                <a:latin typeface="DevLys 010" pitchFamily="2" charset="0"/>
              </a:rPr>
              <a:t> </a:t>
            </a:r>
            <a:r>
              <a:rPr lang="en-US" dirty="0" err="1" smtClean="0">
                <a:latin typeface="DevLys 010" pitchFamily="2" charset="0"/>
              </a:rPr>
              <a:t>fdlh</a:t>
            </a:r>
            <a:r>
              <a:rPr lang="en-US" dirty="0" smtClean="0">
                <a:latin typeface="DevLys 010" pitchFamily="2" charset="0"/>
              </a:rPr>
              <a:t> </a:t>
            </a:r>
            <a:r>
              <a:rPr lang="en-US" dirty="0" err="1" smtClean="0">
                <a:latin typeface="DevLys 010" pitchFamily="2" charset="0"/>
              </a:rPr>
              <a:t>Hkh</a:t>
            </a:r>
            <a:r>
              <a:rPr lang="en-US" dirty="0" smtClean="0">
                <a:latin typeface="DevLys 010" pitchFamily="2" charset="0"/>
              </a:rPr>
              <a:t> </a:t>
            </a:r>
            <a:r>
              <a:rPr lang="en-US" dirty="0" err="1" smtClean="0">
                <a:latin typeface="DevLys 010" pitchFamily="2" charset="0"/>
              </a:rPr>
              <a:t>vU</a:t>
            </a:r>
            <a:r>
              <a:rPr lang="en-US" dirty="0" smtClean="0">
                <a:latin typeface="DevLys 010" pitchFamily="2" charset="0"/>
              </a:rPr>
              <a:t>; </a:t>
            </a:r>
            <a:r>
              <a:rPr lang="en-US" dirty="0" err="1" smtClean="0">
                <a:latin typeface="DevLys 010" pitchFamily="2" charset="0"/>
              </a:rPr>
              <a:t>çfrca</a:t>
            </a:r>
            <a:r>
              <a:rPr lang="en-US" dirty="0" smtClean="0">
                <a:latin typeface="DevLys 010" pitchFamily="2" charset="0"/>
              </a:rPr>
              <a:t>/k ¼fo"k;ksa½ </a:t>
            </a:r>
            <a:r>
              <a:rPr lang="en-US" dirty="0" err="1" smtClean="0">
                <a:latin typeface="DevLys 010" pitchFamily="2" charset="0"/>
              </a:rPr>
              <a:t>ds</a:t>
            </a:r>
            <a:r>
              <a:rPr lang="en-US" dirty="0" smtClean="0">
                <a:latin typeface="DevLys 010" pitchFamily="2" charset="0"/>
              </a:rPr>
              <a:t> v/</a:t>
            </a:r>
            <a:r>
              <a:rPr lang="en-US" dirty="0" err="1" smtClean="0">
                <a:latin typeface="DevLys 010" pitchFamily="2" charset="0"/>
              </a:rPr>
              <a:t>khu</a:t>
            </a:r>
            <a:r>
              <a:rPr lang="en-US" dirty="0" smtClean="0">
                <a:latin typeface="DevLys 010" pitchFamily="2" charset="0"/>
              </a:rPr>
              <a:t>] </a:t>
            </a:r>
            <a:r>
              <a:rPr lang="en-US" dirty="0" err="1" smtClean="0">
                <a:latin typeface="DevLys 010" pitchFamily="2" charset="0"/>
              </a:rPr>
              <a:t>ekStwnk</a:t>
            </a:r>
            <a:r>
              <a:rPr lang="en-US" dirty="0" smtClean="0">
                <a:latin typeface="DevLys 010" pitchFamily="2" charset="0"/>
              </a:rPr>
              <a:t> </a:t>
            </a:r>
            <a:r>
              <a:rPr lang="en-US" sz="2800" dirty="0" smtClean="0">
                <a:latin typeface="Calibri" pitchFamily="34" charset="0"/>
                <a:cs typeface="Calibri" pitchFamily="34" charset="0"/>
              </a:rPr>
              <a:t>COVID</a:t>
            </a:r>
            <a:r>
              <a:rPr lang="en-US" dirty="0" smtClean="0">
                <a:latin typeface="DevLys 010" pitchFamily="2" charset="0"/>
              </a:rPr>
              <a:t>&amp;19 </a:t>
            </a:r>
            <a:r>
              <a:rPr lang="en-US" dirty="0" err="1" smtClean="0">
                <a:latin typeface="DevLys 010" pitchFamily="2" charset="0"/>
              </a:rPr>
              <a:t>fn'kkfunsZ'kksa</a:t>
            </a:r>
            <a:r>
              <a:rPr lang="en-US" dirty="0" smtClean="0">
                <a:latin typeface="DevLys 010" pitchFamily="2" charset="0"/>
              </a:rPr>
              <a:t> </a:t>
            </a:r>
            <a:r>
              <a:rPr lang="en-US" dirty="0" err="1" smtClean="0">
                <a:latin typeface="DevLys 010" pitchFamily="2" charset="0"/>
              </a:rPr>
              <a:t>lfgr</a:t>
            </a:r>
            <a:r>
              <a:rPr lang="en-US" dirty="0" smtClean="0">
                <a:latin typeface="DevLys 010" pitchFamily="2" charset="0"/>
              </a:rPr>
              <a:t>] </a:t>
            </a:r>
            <a:r>
              <a:rPr lang="en-US" dirty="0" err="1" smtClean="0">
                <a:latin typeface="DevLys 010" pitchFamily="2" charset="0"/>
              </a:rPr>
              <a:t>mEehnokjksa</a:t>
            </a:r>
            <a:r>
              <a:rPr lang="en-US" dirty="0" smtClean="0">
                <a:latin typeface="DevLys 010" pitchFamily="2" charset="0"/>
              </a:rPr>
              <a:t> </a:t>
            </a:r>
            <a:r>
              <a:rPr lang="en-US" dirty="0" err="1" smtClean="0">
                <a:latin typeface="DevLys 010" pitchFamily="2" charset="0"/>
              </a:rPr>
              <a:t>lfgr</a:t>
            </a:r>
            <a:r>
              <a:rPr lang="en-US" dirty="0" smtClean="0">
                <a:latin typeface="DevLys 010" pitchFamily="2" charset="0"/>
              </a:rPr>
              <a:t> 5 ¼ikap½ </a:t>
            </a:r>
            <a:r>
              <a:rPr lang="en-US" dirty="0" err="1" smtClean="0">
                <a:latin typeface="DevLys 010" pitchFamily="2" charset="0"/>
              </a:rPr>
              <a:t>O;fä;ksa</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,d </a:t>
            </a:r>
            <a:r>
              <a:rPr lang="en-US" dirty="0" err="1" smtClean="0">
                <a:latin typeface="DevLys 010" pitchFamily="2" charset="0"/>
              </a:rPr>
              <a:t>lewg</a:t>
            </a:r>
            <a:r>
              <a:rPr lang="en-US" dirty="0" smtClean="0">
                <a:latin typeface="DevLys 010" pitchFamily="2" charset="0"/>
              </a:rPr>
              <a:t>] </a:t>
            </a:r>
            <a:r>
              <a:rPr lang="en-US" dirty="0" err="1" smtClean="0">
                <a:latin typeface="DevLys 010" pitchFamily="2" charset="0"/>
              </a:rPr>
              <a:t>lqj</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dfeZ;ksa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NksM+dj</a:t>
            </a:r>
            <a:r>
              <a:rPr lang="en-US" dirty="0" smtClean="0">
                <a:latin typeface="DevLys 010" pitchFamily="2" charset="0"/>
              </a:rPr>
              <a:t>] ;fn </a:t>
            </a:r>
            <a:r>
              <a:rPr lang="en-US" dirty="0" err="1" smtClean="0">
                <a:latin typeface="DevLys 010" pitchFamily="2" charset="0"/>
              </a:rPr>
              <a:t>dksbZ</a:t>
            </a:r>
            <a:r>
              <a:rPr lang="en-US" dirty="0" smtClean="0">
                <a:latin typeface="DevLys 010" pitchFamily="2" charset="0"/>
              </a:rPr>
              <a:t> </a:t>
            </a:r>
            <a:r>
              <a:rPr lang="en-US" dirty="0" err="1" smtClean="0">
                <a:latin typeface="DevLys 010" pitchFamily="2" charset="0"/>
              </a:rPr>
              <a:t>gks</a:t>
            </a:r>
            <a:r>
              <a:rPr lang="en-US" dirty="0" smtClean="0">
                <a:latin typeface="DevLys 010" pitchFamily="2" charset="0"/>
              </a:rPr>
              <a:t>] </a:t>
            </a:r>
            <a:r>
              <a:rPr lang="en-US" dirty="0" err="1" smtClean="0">
                <a:latin typeface="DevLys 010" pitchFamily="2" charset="0"/>
              </a:rPr>
              <a:t>rks</a:t>
            </a:r>
            <a:r>
              <a:rPr lang="en-US" dirty="0" smtClean="0">
                <a:latin typeface="DevLys 010" pitchFamily="2" charset="0"/>
              </a:rPr>
              <a:t> ?</a:t>
            </a:r>
            <a:r>
              <a:rPr lang="en-US" dirty="0" err="1" smtClean="0">
                <a:latin typeface="DevLys 010" pitchFamily="2" charset="0"/>
              </a:rPr>
              <a:t>kj</a:t>
            </a:r>
            <a:r>
              <a:rPr lang="en-US" dirty="0" smtClean="0">
                <a:latin typeface="DevLys 010" pitchFamily="2" charset="0"/>
              </a:rPr>
              <a:t> ?</a:t>
            </a:r>
            <a:r>
              <a:rPr lang="en-US" dirty="0" err="1" smtClean="0">
                <a:latin typeface="DevLys 010" pitchFamily="2" charset="0"/>
              </a:rPr>
              <a:t>kj</a:t>
            </a:r>
            <a:r>
              <a:rPr lang="en-US" dirty="0" smtClean="0">
                <a:latin typeface="DevLys 010" pitchFamily="2" charset="0"/>
              </a:rPr>
              <a:t> </a:t>
            </a:r>
            <a:r>
              <a:rPr lang="en-US" dirty="0" err="1" smtClean="0">
                <a:latin typeface="DevLys 010" pitchFamily="2" charset="0"/>
              </a:rPr>
              <a:t>çpkj</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dh </a:t>
            </a:r>
            <a:r>
              <a:rPr lang="en-US" dirty="0" err="1" smtClean="0">
                <a:latin typeface="DevLys 010" pitchFamily="2" charset="0"/>
              </a:rPr>
              <a:t>vuqefr</a:t>
            </a:r>
            <a:r>
              <a:rPr lang="en-US" dirty="0" smtClean="0">
                <a:latin typeface="DevLys 010" pitchFamily="2" charset="0"/>
              </a:rPr>
              <a:t> </a:t>
            </a:r>
            <a:r>
              <a:rPr lang="en-US" dirty="0" err="1" smtClean="0">
                <a:latin typeface="DevLys 010" pitchFamily="2" charset="0"/>
              </a:rPr>
              <a:t>nh</a:t>
            </a:r>
            <a:r>
              <a:rPr lang="en-US" dirty="0" smtClean="0">
                <a:latin typeface="DevLys 010" pitchFamily="2" charset="0"/>
              </a:rPr>
              <a:t> </a:t>
            </a:r>
            <a:r>
              <a:rPr lang="en-US" dirty="0" err="1" smtClean="0">
                <a:latin typeface="DevLys 010" pitchFamily="2" charset="0"/>
              </a:rPr>
              <a:t>xbZ</a:t>
            </a:r>
            <a:r>
              <a:rPr lang="en-US" dirty="0" smtClean="0">
                <a:latin typeface="DevLys 010" pitchFamily="2" charset="0"/>
              </a:rPr>
              <a:t> </a:t>
            </a:r>
            <a:r>
              <a:rPr lang="en-US" dirty="0" err="1" smtClean="0">
                <a:latin typeface="DevLys 010" pitchFamily="2" charset="0"/>
              </a:rPr>
              <a:t>gSA</a:t>
            </a:r>
            <a:r>
              <a:rPr lang="en-US" dirty="0" smtClean="0">
                <a:latin typeface="DevLys 010" pitchFamily="2" charset="0"/>
              </a:rPr>
              <a:t> </a:t>
            </a:r>
            <a:r>
              <a:rPr lang="en-US" dirty="0" err="1" smtClean="0">
                <a:latin typeface="DevLys 010" pitchFamily="2" charset="0"/>
              </a:rPr>
              <a:t>jksM</a:t>
            </a:r>
            <a:r>
              <a:rPr lang="en-US" dirty="0" smtClean="0">
                <a:latin typeface="DevLys 010" pitchFamily="2" charset="0"/>
              </a:rPr>
              <a:t> '</a:t>
            </a:r>
            <a:r>
              <a:rPr lang="en-US" dirty="0" err="1" smtClean="0">
                <a:latin typeface="DevLys 010" pitchFamily="2" charset="0"/>
              </a:rPr>
              <a:t>kks&amp;okguksa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dkfQys</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10 </a:t>
            </a:r>
            <a:r>
              <a:rPr lang="en-US" dirty="0" err="1" smtClean="0">
                <a:latin typeface="DevLys 010" pitchFamily="2" charset="0"/>
              </a:rPr>
              <a:t>okguksa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ctk</a:t>
            </a:r>
            <a:r>
              <a:rPr lang="en-US" dirty="0" smtClean="0">
                <a:latin typeface="DevLys 010" pitchFamily="2" charset="0"/>
              </a:rPr>
              <a:t>; </a:t>
            </a:r>
            <a:r>
              <a:rPr lang="en-US" dirty="0" err="1" smtClean="0">
                <a:latin typeface="DevLys 010" pitchFamily="2" charset="0"/>
              </a:rPr>
              <a:t>gj</a:t>
            </a:r>
            <a:r>
              <a:rPr lang="en-US" dirty="0" smtClean="0">
                <a:latin typeface="DevLys 010" pitchFamily="2" charset="0"/>
              </a:rPr>
              <a:t> 5 ¼ikap½ </a:t>
            </a:r>
            <a:r>
              <a:rPr lang="en-US" dirty="0" err="1" smtClean="0">
                <a:latin typeface="DevLys 010" pitchFamily="2" charset="0"/>
              </a:rPr>
              <a:t>okguksa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ckn</a:t>
            </a:r>
            <a:r>
              <a:rPr lang="en-US" dirty="0" smtClean="0">
                <a:latin typeface="DevLys 010" pitchFamily="2" charset="0"/>
              </a:rPr>
              <a:t> </a:t>
            </a:r>
            <a:r>
              <a:rPr lang="en-US" dirty="0" err="1" smtClean="0">
                <a:latin typeface="DevLys 010" pitchFamily="2" charset="0"/>
              </a:rPr>
              <a:t>rksM+k</a:t>
            </a:r>
            <a:r>
              <a:rPr lang="en-US" dirty="0" smtClean="0">
                <a:latin typeface="DevLys 010" pitchFamily="2" charset="0"/>
              </a:rPr>
              <a:t> </a:t>
            </a:r>
            <a:r>
              <a:rPr lang="en-US" dirty="0" err="1" smtClean="0">
                <a:latin typeface="DevLys 010" pitchFamily="2" charset="0"/>
              </a:rPr>
              <a:t>tkuk</a:t>
            </a:r>
            <a:r>
              <a:rPr lang="en-US" dirty="0" smtClean="0">
                <a:latin typeface="DevLys 010" pitchFamily="2" charset="0"/>
              </a:rPr>
              <a:t> </a:t>
            </a:r>
            <a:r>
              <a:rPr lang="en-US" dirty="0" err="1" smtClean="0">
                <a:latin typeface="DevLys 010" pitchFamily="2" charset="0"/>
              </a:rPr>
              <a:t>pkfg</a:t>
            </a:r>
            <a:r>
              <a:rPr lang="en-US" dirty="0" smtClean="0">
                <a:latin typeface="DevLys 010" pitchFamily="2" charset="0"/>
              </a:rPr>
              <a:t>, ¼lqj{</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okguksa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NksM+dj</a:t>
            </a:r>
            <a:r>
              <a:rPr lang="en-US" dirty="0" smtClean="0">
                <a:latin typeface="DevLys 010" pitchFamily="2" charset="0"/>
              </a:rPr>
              <a:t>] ;fn </a:t>
            </a:r>
            <a:r>
              <a:rPr lang="en-US" dirty="0" err="1" smtClean="0">
                <a:latin typeface="DevLys 010" pitchFamily="2" charset="0"/>
              </a:rPr>
              <a:t>dksbZ</a:t>
            </a:r>
            <a:r>
              <a:rPr lang="en-US" dirty="0" smtClean="0">
                <a:latin typeface="DevLys 010" pitchFamily="2" charset="0"/>
              </a:rPr>
              <a:t> gks½A </a:t>
            </a:r>
            <a:r>
              <a:rPr lang="en-US" dirty="0" err="1" smtClean="0">
                <a:latin typeface="DevLys 010" pitchFamily="2" charset="0"/>
              </a:rPr>
              <a:t>okguksa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dkfQys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nks</a:t>
            </a:r>
            <a:r>
              <a:rPr lang="en-US" dirty="0" smtClean="0">
                <a:latin typeface="DevLys 010" pitchFamily="2" charset="0"/>
              </a:rPr>
              <a:t> </a:t>
            </a:r>
            <a:r>
              <a:rPr lang="en-US" dirty="0" err="1" smtClean="0">
                <a:latin typeface="DevLys 010" pitchFamily="2" charset="0"/>
              </a:rPr>
              <a:t>lsVksa</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chp</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varjky</a:t>
            </a:r>
            <a:r>
              <a:rPr lang="en-US" dirty="0" smtClean="0">
                <a:latin typeface="DevLys 010" pitchFamily="2" charset="0"/>
              </a:rPr>
              <a:t> 100 </a:t>
            </a:r>
            <a:r>
              <a:rPr lang="en-US" dirty="0" err="1" smtClean="0">
                <a:latin typeface="DevLys 010" pitchFamily="2" charset="0"/>
              </a:rPr>
              <a:t>ehVj</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varjky</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ctk</a:t>
            </a:r>
            <a:r>
              <a:rPr lang="en-US" dirty="0" smtClean="0">
                <a:latin typeface="DevLys 010" pitchFamily="2" charset="0"/>
              </a:rPr>
              <a:t>; </a:t>
            </a:r>
            <a:r>
              <a:rPr lang="en-US" dirty="0" err="1" smtClean="0">
                <a:latin typeface="DevLys 010" pitchFamily="2" charset="0"/>
              </a:rPr>
              <a:t>vk</a:t>
            </a:r>
            <a:r>
              <a:rPr lang="en-US" dirty="0" smtClean="0">
                <a:latin typeface="DevLys 010" pitchFamily="2" charset="0"/>
              </a:rPr>
              <a:t>/</a:t>
            </a:r>
            <a:r>
              <a:rPr lang="en-US" dirty="0" err="1" smtClean="0">
                <a:latin typeface="DevLys 010" pitchFamily="2" charset="0"/>
              </a:rPr>
              <a:t>kk</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,d ?</a:t>
            </a:r>
            <a:r>
              <a:rPr lang="en-US" dirty="0" err="1" smtClean="0">
                <a:latin typeface="DevLys 010" pitchFamily="2" charset="0"/>
              </a:rPr>
              <a:t>kaVk</a:t>
            </a:r>
            <a:r>
              <a:rPr lang="en-US" dirty="0" smtClean="0">
                <a:latin typeface="DevLys 010" pitchFamily="2" charset="0"/>
              </a:rPr>
              <a:t> </a:t>
            </a:r>
            <a:r>
              <a:rPr lang="en-US" dirty="0" err="1" smtClean="0">
                <a:latin typeface="DevLys 010" pitchFamily="2" charset="0"/>
              </a:rPr>
              <a:t>gksuk</a:t>
            </a:r>
            <a:r>
              <a:rPr lang="en-US" dirty="0" smtClean="0">
                <a:latin typeface="DevLys 010" pitchFamily="2" charset="0"/>
              </a:rPr>
              <a:t> </a:t>
            </a:r>
            <a:r>
              <a:rPr lang="en-US" dirty="0" err="1" smtClean="0">
                <a:latin typeface="DevLys 010" pitchFamily="2" charset="0"/>
              </a:rPr>
              <a:t>pkfg</a:t>
            </a:r>
            <a:r>
              <a:rPr lang="en-US" dirty="0" smtClean="0">
                <a:latin typeface="DevLys 010" pitchFamily="2" charset="0"/>
              </a:rPr>
              <a:t>, A</a:t>
            </a:r>
          </a:p>
          <a:p>
            <a:pPr algn="just"/>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457200"/>
            <a:ext cx="7924800" cy="5668963"/>
          </a:xfrm>
        </p:spPr>
        <p:txBody>
          <a:bodyPr>
            <a:normAutofit fontScale="85000" lnSpcReduction="10000"/>
          </a:bodyPr>
          <a:lstStyle/>
          <a:p>
            <a:pPr algn="just">
              <a:buNone/>
            </a:pPr>
            <a:r>
              <a:rPr lang="en-US" dirty="0" smtClean="0">
                <a:latin typeface="DevLys 010" pitchFamily="2" charset="0"/>
              </a:rPr>
              <a:t>  </a:t>
            </a:r>
            <a:r>
              <a:rPr lang="hi-IN" dirty="0" smtClean="0">
                <a:latin typeface="DevLys 010" pitchFamily="2" charset="0"/>
              </a:rPr>
              <a:t>    </a:t>
            </a:r>
            <a:r>
              <a:rPr lang="en-US" dirty="0" err="1" smtClean="0">
                <a:latin typeface="DevLys 010" pitchFamily="2" charset="0"/>
              </a:rPr>
              <a:t>lHkk</a:t>
            </a:r>
            <a:r>
              <a:rPr lang="en-US" dirty="0" smtClean="0">
                <a:latin typeface="DevLys 010" pitchFamily="2" charset="0"/>
              </a:rPr>
              <a:t>&amp; </a:t>
            </a:r>
            <a:r>
              <a:rPr lang="en-US" sz="2800" dirty="0" smtClean="0">
                <a:latin typeface="Calibri" pitchFamily="34" charset="0"/>
                <a:cs typeface="Calibri" pitchFamily="34" charset="0"/>
              </a:rPr>
              <a:t>COVID</a:t>
            </a:r>
            <a:r>
              <a:rPr lang="en-US" dirty="0" smtClean="0">
                <a:latin typeface="DevLys 010" pitchFamily="2" charset="0"/>
              </a:rPr>
              <a:t>&amp; 19 </a:t>
            </a:r>
            <a:r>
              <a:rPr lang="en-US" dirty="0" err="1" smtClean="0">
                <a:latin typeface="DevLys 010" pitchFamily="2" charset="0"/>
              </a:rPr>
              <a:t>fn'kkfunsZ'kksa</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ikyu</a:t>
            </a:r>
            <a:r>
              <a:rPr lang="en-US" dirty="0" smtClean="0">
                <a:latin typeface="DevLys 010" pitchFamily="2" charset="0"/>
              </a:rPr>
              <a:t> </a:t>
            </a:r>
            <a:r>
              <a:rPr lang="en-US" dirty="0" err="1" smtClean="0">
                <a:latin typeface="DevLys 010" pitchFamily="2" charset="0"/>
              </a:rPr>
              <a:t>djrs</a:t>
            </a:r>
            <a:r>
              <a:rPr lang="en-US" dirty="0" smtClean="0">
                <a:latin typeface="DevLys 010" pitchFamily="2" charset="0"/>
              </a:rPr>
              <a:t> </a:t>
            </a:r>
            <a:r>
              <a:rPr lang="en-US" dirty="0" err="1" smtClean="0">
                <a:latin typeface="DevLys 010" pitchFamily="2" charset="0"/>
              </a:rPr>
              <a:t>gq</a:t>
            </a:r>
            <a:r>
              <a:rPr lang="en-US" dirty="0" smtClean="0">
                <a:latin typeface="DevLys 010" pitchFamily="2" charset="0"/>
              </a:rPr>
              <a:t>, </a:t>
            </a:r>
            <a:r>
              <a:rPr lang="en-US" dirty="0" err="1" smtClean="0">
                <a:latin typeface="DevLys 010" pitchFamily="2" charset="0"/>
              </a:rPr>
              <a:t>lkoZtfud</a:t>
            </a:r>
            <a:r>
              <a:rPr lang="en-US" dirty="0" smtClean="0">
                <a:latin typeface="DevLys 010" pitchFamily="2" charset="0"/>
              </a:rPr>
              <a:t> </a:t>
            </a:r>
            <a:r>
              <a:rPr lang="en-US" dirty="0" err="1" smtClean="0">
                <a:latin typeface="DevLys 010" pitchFamily="2" charset="0"/>
              </a:rPr>
              <a:t>lHkkvksaA</a:t>
            </a:r>
            <a:r>
              <a:rPr lang="en-US" dirty="0" smtClean="0">
                <a:latin typeface="DevLys 010" pitchFamily="2" charset="0"/>
              </a:rPr>
              <a:t> </a:t>
            </a:r>
            <a:r>
              <a:rPr lang="en-US" dirty="0" err="1" smtClean="0">
                <a:latin typeface="DevLys 010" pitchFamily="2" charset="0"/>
              </a:rPr>
              <a:t>jSfy;ksa</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vk;kstu</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t>
            </a:r>
            <a:r>
              <a:rPr lang="en-US" dirty="0" err="1" smtClean="0">
                <a:latin typeface="DevLys 010" pitchFamily="2" charset="0"/>
              </a:rPr>
              <a:t>ldrk</a:t>
            </a:r>
            <a:r>
              <a:rPr lang="en-US" dirty="0" smtClean="0">
                <a:latin typeface="DevLys 010" pitchFamily="2" charset="0"/>
              </a:rPr>
              <a:t> </a:t>
            </a:r>
            <a:r>
              <a:rPr lang="en-US" dirty="0" err="1" smtClean="0">
                <a:latin typeface="DevLys 010" pitchFamily="2" charset="0"/>
              </a:rPr>
              <a:t>gSA</a:t>
            </a:r>
            <a:r>
              <a:rPr lang="en-US" dirty="0" smtClean="0">
                <a:latin typeface="DevLys 010" pitchFamily="2" charset="0"/>
              </a:rPr>
              <a:t> </a:t>
            </a:r>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bl</a:t>
            </a:r>
            <a:r>
              <a:rPr lang="en-US" dirty="0" smtClean="0">
                <a:latin typeface="DevLys 010" pitchFamily="2" charset="0"/>
              </a:rPr>
              <a:t> </a:t>
            </a:r>
            <a:r>
              <a:rPr lang="en-US" dirty="0" err="1" smtClean="0">
                <a:latin typeface="DevLys 010" pitchFamily="2" charset="0"/>
              </a:rPr>
              <a:t>mís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fuEufyf</a:t>
            </a:r>
            <a:r>
              <a:rPr lang="en-US" dirty="0" smtClean="0">
                <a:latin typeface="DevLys 010" pitchFamily="2" charset="0"/>
              </a:rPr>
              <a:t>[</a:t>
            </a:r>
            <a:r>
              <a:rPr lang="en-US" dirty="0" err="1" smtClean="0">
                <a:latin typeface="DevLys 010" pitchFamily="2" charset="0"/>
              </a:rPr>
              <a:t>kr</a:t>
            </a:r>
            <a:r>
              <a:rPr lang="en-US" dirty="0" smtClean="0">
                <a:latin typeface="DevLys 010" pitchFamily="2" charset="0"/>
              </a:rPr>
              <a:t> </a:t>
            </a:r>
            <a:r>
              <a:rPr lang="en-US" dirty="0" err="1" smtClean="0">
                <a:latin typeface="DevLys 010" pitchFamily="2" charset="0"/>
              </a:rPr>
              <a:t>dne</a:t>
            </a:r>
            <a:r>
              <a:rPr lang="en-US" dirty="0" smtClean="0">
                <a:latin typeface="DevLys 010" pitchFamily="2" charset="0"/>
              </a:rPr>
              <a:t> </a:t>
            </a:r>
            <a:r>
              <a:rPr lang="en-US" dirty="0" err="1" smtClean="0">
                <a:latin typeface="DevLys 010" pitchFamily="2" charset="0"/>
              </a:rPr>
              <a:t>mBkus</a:t>
            </a:r>
            <a:r>
              <a:rPr lang="en-US" dirty="0" smtClean="0">
                <a:latin typeface="DevLys 010" pitchFamily="2" charset="0"/>
              </a:rPr>
              <a:t> </a:t>
            </a:r>
            <a:r>
              <a:rPr lang="en-US" dirty="0" err="1" smtClean="0">
                <a:latin typeface="DevLys 010" pitchFamily="2" charset="0"/>
              </a:rPr>
              <a:t>pkfg,</a:t>
            </a:r>
            <a:r>
              <a:rPr lang="en-US" dirty="0" err="1" smtClean="0">
                <a:latin typeface="DevLys 010" pitchFamily="2" charset="0"/>
                <a:cs typeface="Arial" pitchFamily="34" charset="0"/>
              </a:rPr>
              <a:t>A</a:t>
            </a:r>
            <a:endParaRPr lang="en-US" dirty="0" smtClean="0">
              <a:latin typeface="DevLys 010" pitchFamily="2" charset="0"/>
              <a:cs typeface="Arial" pitchFamily="34" charset="0"/>
            </a:endParaRPr>
          </a:p>
          <a:p>
            <a:pPr algn="just">
              <a:buNone/>
            </a:pPr>
            <a:r>
              <a:rPr lang="en-US" dirty="0" smtClean="0">
                <a:latin typeface="DevLys 010" pitchFamily="2" charset="0"/>
                <a:cs typeface="Arial" pitchFamily="34" charset="0"/>
              </a:rPr>
              <a:t> </a:t>
            </a:r>
            <a:r>
              <a:rPr lang="en-US" dirty="0" err="1" smtClean="0">
                <a:latin typeface="Calibri" pitchFamily="34" charset="0"/>
                <a:cs typeface="Calibri" pitchFamily="34" charset="0"/>
              </a:rPr>
              <a:t>i</a:t>
            </a:r>
            <a:r>
              <a:rPr lang="en-US" dirty="0" smtClean="0">
                <a:latin typeface="DevLys 010" pitchFamily="2" charset="0"/>
              </a:rPr>
              <a:t>- </a:t>
            </a:r>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 </a:t>
            </a:r>
            <a:r>
              <a:rPr lang="en-US" dirty="0" err="1" smtClean="0">
                <a:latin typeface="DevLys 010" pitchFamily="2" charset="0"/>
              </a:rPr>
              <a:t>igys</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 </a:t>
            </a:r>
            <a:r>
              <a:rPr lang="en-US" dirty="0" err="1" smtClean="0">
                <a:latin typeface="DevLys 010" pitchFamily="2" charset="0"/>
              </a:rPr>
              <a:t>lHkk</a:t>
            </a:r>
            <a:r>
              <a:rPr lang="en-US" dirty="0" smtClean="0">
                <a:latin typeface="DevLys 010" pitchFamily="2" charset="0"/>
              </a:rPr>
              <a:t> </a:t>
            </a:r>
            <a:r>
              <a:rPr lang="en-US" dirty="0" err="1" smtClean="0">
                <a:latin typeface="DevLys 010" pitchFamily="2" charset="0"/>
              </a:rPr>
              <a:t>gsrq</a:t>
            </a:r>
            <a:r>
              <a:rPr lang="en-US" dirty="0" smtClean="0">
                <a:latin typeface="DevLys 010" pitchFamily="2" charset="0"/>
              </a:rPr>
              <a:t> </a:t>
            </a:r>
            <a:r>
              <a:rPr lang="en-US" dirty="0" err="1" smtClean="0">
                <a:latin typeface="DevLys 010" pitchFamily="2" charset="0"/>
              </a:rPr>
              <a:t>lkoZtfud</a:t>
            </a:r>
            <a:r>
              <a:rPr lang="en-US" dirty="0" smtClean="0">
                <a:latin typeface="DevLys 010" pitchFamily="2" charset="0"/>
              </a:rPr>
              <a:t> </a:t>
            </a:r>
            <a:r>
              <a:rPr lang="en-US" dirty="0" err="1" smtClean="0">
                <a:latin typeface="DevLys 010" pitchFamily="2" charset="0"/>
              </a:rPr>
              <a:t>LFkkuksa</a:t>
            </a:r>
            <a:r>
              <a:rPr lang="en-US" dirty="0" smtClean="0">
                <a:latin typeface="DevLys 010" pitchFamily="2" charset="0"/>
              </a:rPr>
              <a:t> dh </a:t>
            </a:r>
            <a:r>
              <a:rPr lang="en-US" dirty="0" err="1" smtClean="0">
                <a:latin typeface="DevLys 010" pitchFamily="2" charset="0"/>
              </a:rPr>
              <a:t>igpku</a:t>
            </a:r>
            <a:r>
              <a:rPr lang="en-US" dirty="0" smtClean="0">
                <a:latin typeface="DevLys 010" pitchFamily="2" charset="0"/>
              </a:rPr>
              <a:t> </a:t>
            </a:r>
            <a:r>
              <a:rPr lang="en-US" dirty="0" err="1" smtClean="0">
                <a:latin typeface="DevLys 010" pitchFamily="2" charset="0"/>
              </a:rPr>
              <a:t>dj</a:t>
            </a:r>
            <a:r>
              <a:rPr lang="en-US" dirty="0" smtClean="0">
                <a:latin typeface="DevLys 010" pitchFamily="2" charset="0"/>
              </a:rPr>
              <a:t>] </a:t>
            </a:r>
            <a:r>
              <a:rPr lang="en-US" dirty="0" err="1" smtClean="0">
                <a:latin typeface="DevLys 010" pitchFamily="2" charset="0"/>
              </a:rPr>
              <a:t>ços'kA</a:t>
            </a:r>
            <a:r>
              <a:rPr lang="en-US" dirty="0" smtClean="0">
                <a:latin typeface="DevLys 010" pitchFamily="2" charset="0"/>
              </a:rPr>
              <a:t> </a:t>
            </a:r>
            <a:r>
              <a:rPr lang="en-US" dirty="0" err="1" smtClean="0">
                <a:latin typeface="DevLys 010" pitchFamily="2" charset="0"/>
              </a:rPr>
              <a:t>fudklh</a:t>
            </a:r>
            <a:r>
              <a:rPr lang="en-US" dirty="0" smtClean="0">
                <a:latin typeface="DevLys 010" pitchFamily="2" charset="0"/>
              </a:rPr>
              <a:t> </a:t>
            </a:r>
            <a:r>
              <a:rPr lang="en-US" dirty="0" err="1" smtClean="0">
                <a:latin typeface="DevLys 010" pitchFamily="2" charset="0"/>
              </a:rPr>
              <a:t>fcanqvksa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Li"V</a:t>
            </a:r>
            <a:r>
              <a:rPr lang="en-US" dirty="0" smtClean="0">
                <a:latin typeface="DevLys 010" pitchFamily="2" charset="0"/>
              </a:rPr>
              <a:t> :</a:t>
            </a:r>
            <a:r>
              <a:rPr lang="en-US" dirty="0" err="1" smtClean="0">
                <a:latin typeface="DevLys 010" pitchFamily="2" charset="0"/>
              </a:rPr>
              <a:t>i</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fpfUgr</a:t>
            </a:r>
            <a:r>
              <a:rPr lang="en-US" dirty="0" smtClean="0">
                <a:latin typeface="DevLys 010" pitchFamily="2" charset="0"/>
              </a:rPr>
              <a:t> </a:t>
            </a:r>
            <a:r>
              <a:rPr lang="en-US" dirty="0" err="1" smtClean="0">
                <a:latin typeface="DevLys 010" pitchFamily="2" charset="0"/>
              </a:rPr>
              <a:t>djsa</a:t>
            </a:r>
            <a:r>
              <a:rPr lang="en-US" dirty="0" smtClean="0">
                <a:latin typeface="DevLys 010" pitchFamily="2" charset="0"/>
              </a:rPr>
              <a:t> A </a:t>
            </a:r>
          </a:p>
          <a:p>
            <a:pPr algn="just">
              <a:buNone/>
            </a:pPr>
            <a:r>
              <a:rPr lang="en-US" sz="2400" dirty="0" smtClean="0">
                <a:latin typeface="Calibri" pitchFamily="34" charset="0"/>
                <a:cs typeface="Calibri" pitchFamily="34" charset="0"/>
              </a:rPr>
              <a:t>Il</a:t>
            </a:r>
            <a:r>
              <a:rPr lang="en-US" dirty="0" smtClean="0">
                <a:latin typeface="DevLys 010" pitchFamily="2" charset="0"/>
              </a:rPr>
              <a:t>- </a:t>
            </a:r>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 ,</a:t>
            </a:r>
            <a:r>
              <a:rPr lang="en-US" dirty="0" err="1" smtClean="0">
                <a:latin typeface="DevLys 010" pitchFamily="2" charset="0"/>
              </a:rPr>
              <a:t>sls</a:t>
            </a:r>
            <a:r>
              <a:rPr lang="en-US" dirty="0" smtClean="0">
                <a:latin typeface="DevLys 010" pitchFamily="2" charset="0"/>
              </a:rPr>
              <a:t> </a:t>
            </a:r>
            <a:r>
              <a:rPr lang="en-US" dirty="0" err="1" smtClean="0">
                <a:latin typeface="DevLys 010" pitchFamily="2" charset="0"/>
              </a:rPr>
              <a:t>lHkh</a:t>
            </a:r>
            <a:r>
              <a:rPr lang="en-US" dirty="0" smtClean="0">
                <a:latin typeface="DevLys 010" pitchFamily="2" charset="0"/>
              </a:rPr>
              <a:t> </a:t>
            </a:r>
            <a:r>
              <a:rPr lang="en-US" dirty="0" err="1" smtClean="0">
                <a:latin typeface="DevLys 010" pitchFamily="2" charset="0"/>
              </a:rPr>
              <a:t>fpfUgr</a:t>
            </a:r>
            <a:r>
              <a:rPr lang="en-US" dirty="0" smtClean="0">
                <a:latin typeface="DevLys 010" pitchFamily="2" charset="0"/>
              </a:rPr>
              <a:t> </a:t>
            </a:r>
            <a:r>
              <a:rPr lang="en-US" dirty="0" err="1" smtClean="0">
                <a:latin typeface="DevLys 010" pitchFamily="2" charset="0"/>
              </a:rPr>
              <a:t>LFkkuksa</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 </a:t>
            </a:r>
            <a:r>
              <a:rPr lang="en-US" dirty="0" err="1" smtClean="0">
                <a:latin typeface="DevLys 010" pitchFamily="2" charset="0"/>
              </a:rPr>
              <a:t>igys</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lkekftd</a:t>
            </a:r>
            <a:r>
              <a:rPr lang="en-US" dirty="0" smtClean="0">
                <a:latin typeface="DevLys 010" pitchFamily="2" charset="0"/>
              </a:rPr>
              <a:t> </a:t>
            </a:r>
            <a:r>
              <a:rPr lang="en-US" dirty="0" err="1" smtClean="0">
                <a:latin typeface="DevLys 010" pitchFamily="2" charset="0"/>
              </a:rPr>
              <a:t>nwjh</a:t>
            </a:r>
            <a:r>
              <a:rPr lang="en-US" dirty="0" smtClean="0">
                <a:latin typeface="DevLys 010" pitchFamily="2" charset="0"/>
              </a:rPr>
              <a:t> </a:t>
            </a:r>
            <a:r>
              <a:rPr lang="en-US" dirty="0" err="1" smtClean="0">
                <a:latin typeface="DevLys 010" pitchFamily="2" charset="0"/>
              </a:rPr>
              <a:t>lqfuf'pr</a:t>
            </a:r>
            <a:r>
              <a:rPr lang="en-US" dirty="0" smtClean="0">
                <a:latin typeface="DevLys 010" pitchFamily="2" charset="0"/>
              </a:rPr>
              <a:t> </a:t>
            </a:r>
            <a:r>
              <a:rPr lang="en-US" dirty="0" err="1" smtClean="0">
                <a:latin typeface="DevLys 010" pitchFamily="2" charset="0"/>
              </a:rPr>
              <a:t>djus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fy</a:t>
            </a:r>
            <a:r>
              <a:rPr lang="en-US" dirty="0" smtClean="0">
                <a:latin typeface="DevLys 010" pitchFamily="2" charset="0"/>
              </a:rPr>
              <a:t>, </a:t>
            </a:r>
            <a:r>
              <a:rPr lang="en-US" dirty="0" err="1" smtClean="0">
                <a:latin typeface="DevLys 010" pitchFamily="2" charset="0"/>
              </a:rPr>
              <a:t>ekdZj</a:t>
            </a:r>
            <a:r>
              <a:rPr lang="en-US" dirty="0" smtClean="0">
                <a:latin typeface="DevLys 010" pitchFamily="2" charset="0"/>
              </a:rPr>
              <a:t> ¼xksys½ </a:t>
            </a:r>
            <a:r>
              <a:rPr lang="en-US" dirty="0" err="1" smtClean="0">
                <a:latin typeface="DevLys 010" pitchFamily="2" charset="0"/>
              </a:rPr>
              <a:t>cuok;s</a:t>
            </a:r>
            <a:r>
              <a:rPr lang="en-US" dirty="0" smtClean="0">
                <a:latin typeface="DevLys 010" pitchFamily="2" charset="0"/>
              </a:rPr>
              <a:t> </a:t>
            </a:r>
            <a:r>
              <a:rPr lang="en-US" dirty="0" err="1" smtClean="0">
                <a:latin typeface="DevLys 010" pitchFamily="2" charset="0"/>
              </a:rPr>
              <a:t>tkus</a:t>
            </a:r>
            <a:r>
              <a:rPr lang="en-US" dirty="0" smtClean="0">
                <a:latin typeface="DevLys 010" pitchFamily="2" charset="0"/>
              </a:rPr>
              <a:t> </a:t>
            </a:r>
            <a:r>
              <a:rPr lang="en-US" dirty="0" err="1" smtClean="0">
                <a:latin typeface="DevLys 010" pitchFamily="2" charset="0"/>
              </a:rPr>
              <a:t>pkfg,A</a:t>
            </a:r>
            <a:r>
              <a:rPr lang="en-US" dirty="0" smtClean="0">
                <a:latin typeface="DevLys 010" pitchFamily="2" charset="0"/>
              </a:rPr>
              <a:t> </a:t>
            </a:r>
            <a:r>
              <a:rPr lang="en-US" dirty="0" err="1" smtClean="0">
                <a:latin typeface="DevLys 010" pitchFamily="2" charset="0"/>
              </a:rPr>
              <a:t>uksMy</a:t>
            </a:r>
            <a:r>
              <a:rPr lang="en-US" dirty="0" smtClean="0">
                <a:latin typeface="DevLys 010" pitchFamily="2" charset="0"/>
              </a:rPr>
              <a:t> </a:t>
            </a:r>
            <a:r>
              <a:rPr lang="en-US" dirty="0" err="1" smtClean="0">
                <a:latin typeface="DevLys 010" pitchFamily="2" charset="0"/>
              </a:rPr>
              <a:t>ftyk</a:t>
            </a:r>
            <a:r>
              <a:rPr lang="en-US" dirty="0" smtClean="0">
                <a:latin typeface="DevLys 010" pitchFamily="2" charset="0"/>
              </a:rPr>
              <a:t> </a:t>
            </a:r>
            <a:r>
              <a:rPr lang="en-US" dirty="0" err="1" smtClean="0">
                <a:latin typeface="DevLys 010" pitchFamily="2" charset="0"/>
              </a:rPr>
              <a:t>LokLF</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bl</a:t>
            </a:r>
            <a:r>
              <a:rPr lang="en-US" dirty="0" smtClean="0">
                <a:latin typeface="DevLys 010" pitchFamily="2" charset="0"/>
              </a:rPr>
              <a:t> </a:t>
            </a:r>
            <a:r>
              <a:rPr lang="en-US" dirty="0" err="1" smtClean="0">
                <a:latin typeface="DevLys 010" pitchFamily="2" charset="0"/>
              </a:rPr>
              <a:t>çfØ;k</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kkfey</a:t>
            </a:r>
            <a:r>
              <a:rPr lang="en-US" dirty="0" smtClean="0">
                <a:latin typeface="DevLys 010" pitchFamily="2" charset="0"/>
              </a:rPr>
              <a:t> </a:t>
            </a:r>
            <a:r>
              <a:rPr lang="en-US" dirty="0" err="1" smtClean="0">
                <a:latin typeface="DevLys 010" pitchFamily="2" charset="0"/>
              </a:rPr>
              <a:t>gksuk</a:t>
            </a:r>
            <a:r>
              <a:rPr lang="en-US" dirty="0" smtClean="0">
                <a:latin typeface="DevLys 010" pitchFamily="2" charset="0"/>
              </a:rPr>
              <a:t> </a:t>
            </a:r>
            <a:r>
              <a:rPr lang="en-US" dirty="0" err="1" smtClean="0">
                <a:latin typeface="DevLys 010" pitchFamily="2" charset="0"/>
              </a:rPr>
              <a:t>pkfg</a:t>
            </a:r>
            <a:r>
              <a:rPr lang="en-US" dirty="0" smtClean="0">
                <a:latin typeface="DevLys 010" pitchFamily="2" charset="0"/>
              </a:rPr>
              <a:t>, </a:t>
            </a:r>
            <a:r>
              <a:rPr lang="en-US" dirty="0" err="1" smtClean="0">
                <a:latin typeface="DevLys 010" pitchFamily="2" charset="0"/>
              </a:rPr>
              <a:t>rkfd</a:t>
            </a:r>
            <a:r>
              <a:rPr lang="en-US" dirty="0" smtClean="0">
                <a:latin typeface="DevLys 010" pitchFamily="2" charset="0"/>
              </a:rPr>
              <a:t> ;g </a:t>
            </a:r>
            <a:r>
              <a:rPr lang="en-US" dirty="0" err="1" smtClean="0">
                <a:latin typeface="DevLys 010" pitchFamily="2" charset="0"/>
              </a:rPr>
              <a:t>lqfuf'pr</a:t>
            </a:r>
            <a:r>
              <a:rPr lang="en-US" dirty="0" smtClean="0">
                <a:latin typeface="DevLys 010" pitchFamily="2" charset="0"/>
              </a:rPr>
              <a:t> </a:t>
            </a:r>
            <a:r>
              <a:rPr lang="en-US" dirty="0" err="1" smtClean="0">
                <a:latin typeface="DevLys 010" pitchFamily="2" charset="0"/>
              </a:rPr>
              <a:t>gks</a:t>
            </a:r>
            <a:r>
              <a:rPr lang="en-US" dirty="0" smtClean="0">
                <a:latin typeface="DevLys 010" pitchFamily="2" charset="0"/>
              </a:rPr>
              <a:t> </a:t>
            </a:r>
            <a:r>
              <a:rPr lang="en-US" dirty="0" err="1" smtClean="0">
                <a:latin typeface="DevLys 010" pitchFamily="2" charset="0"/>
              </a:rPr>
              <a:t>lds</a:t>
            </a:r>
            <a:r>
              <a:rPr lang="en-US" dirty="0" smtClean="0">
                <a:latin typeface="DevLys 010" pitchFamily="2" charset="0"/>
              </a:rPr>
              <a:t> </a:t>
            </a:r>
            <a:r>
              <a:rPr lang="en-US" dirty="0" err="1" smtClean="0">
                <a:latin typeface="DevLys 010" pitchFamily="2" charset="0"/>
              </a:rPr>
              <a:t>fd</a:t>
            </a:r>
            <a:r>
              <a:rPr lang="en-US" dirty="0" smtClean="0">
                <a:latin typeface="DevLys 010" pitchFamily="2" charset="0"/>
              </a:rPr>
              <a:t> </a:t>
            </a:r>
            <a:r>
              <a:rPr lang="en-US" sz="2800" dirty="0" smtClean="0">
                <a:latin typeface="Calibri" pitchFamily="34" charset="0"/>
                <a:cs typeface="Calibri" pitchFamily="34" charset="0"/>
              </a:rPr>
              <a:t>COVID</a:t>
            </a:r>
            <a:r>
              <a:rPr lang="en-US" dirty="0" smtClean="0">
                <a:latin typeface="DevLys 010" pitchFamily="2" charset="0"/>
              </a:rPr>
              <a:t>&amp;19 </a:t>
            </a:r>
            <a:r>
              <a:rPr lang="en-US" dirty="0" err="1" smtClean="0">
                <a:latin typeface="DevLys 010" pitchFamily="2" charset="0"/>
              </a:rPr>
              <a:t>lacaf</a:t>
            </a:r>
            <a:r>
              <a:rPr lang="en-US" dirty="0" smtClean="0">
                <a:latin typeface="DevLys 010" pitchFamily="2" charset="0"/>
              </a:rPr>
              <a:t>/</a:t>
            </a:r>
            <a:r>
              <a:rPr lang="en-US" dirty="0" err="1" smtClean="0">
                <a:latin typeface="DevLys 010" pitchFamily="2" charset="0"/>
              </a:rPr>
              <a:t>kr</a:t>
            </a:r>
            <a:r>
              <a:rPr lang="en-US" dirty="0" smtClean="0">
                <a:latin typeface="DevLys 010" pitchFamily="2" charset="0"/>
              </a:rPr>
              <a:t> </a:t>
            </a:r>
            <a:r>
              <a:rPr lang="en-US" dirty="0" err="1" smtClean="0">
                <a:latin typeface="DevLys 010" pitchFamily="2" charset="0"/>
              </a:rPr>
              <a:t>fn'kkfunsZ'kksa</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lHkh</a:t>
            </a:r>
            <a:r>
              <a:rPr lang="en-US" dirty="0" smtClean="0">
                <a:latin typeface="DevLys 010" pitchFamily="2" charset="0"/>
              </a:rPr>
              <a:t> </a:t>
            </a:r>
            <a:r>
              <a:rPr lang="en-US" dirty="0" err="1" smtClean="0">
                <a:latin typeface="DevLys 010" pitchFamily="2" charset="0"/>
              </a:rPr>
              <a:t>lacaf</a:t>
            </a:r>
            <a:r>
              <a:rPr lang="en-US" dirty="0" smtClean="0">
                <a:latin typeface="DevLys 010" pitchFamily="2" charset="0"/>
              </a:rPr>
              <a:t>/</a:t>
            </a:r>
            <a:r>
              <a:rPr lang="en-US" dirty="0" err="1" smtClean="0">
                <a:latin typeface="DevLys 010" pitchFamily="2" charset="0"/>
              </a:rPr>
              <a:t>krksa</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ikyu</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t>
            </a:r>
            <a:r>
              <a:rPr lang="en-US" dirty="0" err="1" smtClean="0">
                <a:latin typeface="DevLys 010" pitchFamily="2" charset="0"/>
              </a:rPr>
              <a:t>jgk</a:t>
            </a:r>
            <a:r>
              <a:rPr lang="en-US" dirty="0" smtClean="0">
                <a:latin typeface="DevLys 010" pitchFamily="2" charset="0"/>
              </a:rPr>
              <a:t> </a:t>
            </a:r>
            <a:r>
              <a:rPr lang="en-US" dirty="0" err="1" smtClean="0">
                <a:latin typeface="DevLys 010" pitchFamily="2" charset="0"/>
              </a:rPr>
              <a:t>gSA</a:t>
            </a:r>
            <a:r>
              <a:rPr lang="en-US" dirty="0" smtClean="0">
                <a:latin typeface="DevLys 010" pitchFamily="2" charset="0"/>
              </a:rPr>
              <a:t> </a:t>
            </a:r>
            <a:r>
              <a:rPr lang="en-US" dirty="0" err="1" smtClean="0">
                <a:latin typeface="DevLys 010" pitchFamily="2" charset="0"/>
              </a:rPr>
              <a:t>lacaf</a:t>
            </a:r>
            <a:r>
              <a:rPr lang="en-US" dirty="0" smtClean="0">
                <a:latin typeface="DevLys 010" pitchFamily="2" charset="0"/>
              </a:rPr>
              <a:t>/</a:t>
            </a:r>
            <a:r>
              <a:rPr lang="en-US" dirty="0" err="1" smtClean="0">
                <a:latin typeface="DevLys 010" pitchFamily="2" charset="0"/>
              </a:rPr>
              <a:t>kr</a:t>
            </a:r>
            <a:r>
              <a:rPr lang="en-US" dirty="0" smtClean="0">
                <a:latin typeface="DevLys 010" pitchFamily="2" charset="0"/>
              </a:rPr>
              <a:t> </a:t>
            </a:r>
            <a:r>
              <a:rPr lang="en-US" dirty="0" err="1" smtClean="0">
                <a:latin typeface="DevLys 010" pitchFamily="2" charset="0"/>
              </a:rPr>
              <a:t>jktuSfrd</a:t>
            </a:r>
            <a:r>
              <a:rPr lang="en-US" dirty="0" smtClean="0">
                <a:latin typeface="DevLys 010" pitchFamily="2" charset="0"/>
              </a:rPr>
              <a:t> </a:t>
            </a:r>
            <a:r>
              <a:rPr lang="en-US" dirty="0" err="1" smtClean="0">
                <a:latin typeface="DevLys 010" pitchFamily="2" charset="0"/>
              </a:rPr>
              <a:t>nyksa</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mEehnokjksa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sz="2800" dirty="0" smtClean="0">
                <a:latin typeface="Calibri" pitchFamily="34" charset="0"/>
                <a:cs typeface="Calibri" pitchFamily="34" charset="0"/>
              </a:rPr>
              <a:t>COVID</a:t>
            </a:r>
            <a:r>
              <a:rPr lang="en-US" dirty="0" smtClean="0">
                <a:latin typeface="DevLys 010" pitchFamily="2" charset="0"/>
              </a:rPr>
              <a:t>&amp;19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laØe.k</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cpko</a:t>
            </a:r>
            <a:r>
              <a:rPr lang="en-US" dirty="0" smtClean="0">
                <a:latin typeface="DevLys 010" pitchFamily="2" charset="0"/>
              </a:rPr>
              <a:t> </a:t>
            </a:r>
            <a:r>
              <a:rPr lang="en-US" dirty="0" err="1" smtClean="0">
                <a:latin typeface="DevLys 010" pitchFamily="2" charset="0"/>
              </a:rPr>
              <a:t>gsrq</a:t>
            </a:r>
            <a:r>
              <a:rPr lang="en-US" dirty="0" smtClean="0"/>
              <a:t> </a:t>
            </a:r>
            <a:r>
              <a:rPr lang="en-US" dirty="0" err="1" smtClean="0">
                <a:latin typeface="DevLys 010" pitchFamily="2" charset="0"/>
              </a:rPr>
              <a:t>Qsl</a:t>
            </a:r>
            <a:r>
              <a:rPr lang="en-US" dirty="0" smtClean="0">
                <a:latin typeface="DevLys 010" pitchFamily="2" charset="0"/>
              </a:rPr>
              <a:t> </a:t>
            </a:r>
            <a:r>
              <a:rPr lang="en-US" dirty="0" err="1" smtClean="0">
                <a:latin typeface="DevLys 010" pitchFamily="2" charset="0"/>
              </a:rPr>
              <a:t>ekLd</a:t>
            </a:r>
            <a:r>
              <a:rPr lang="en-US" dirty="0" smtClean="0">
                <a:latin typeface="DevLys 010" pitchFamily="2" charset="0"/>
              </a:rPr>
              <a:t>] </a:t>
            </a:r>
            <a:r>
              <a:rPr lang="en-US" dirty="0" err="1" smtClean="0">
                <a:latin typeface="DevLys 010" pitchFamily="2" charset="0"/>
              </a:rPr>
              <a:t>lSusVkbtj</a:t>
            </a:r>
            <a:r>
              <a:rPr lang="en-US" dirty="0" smtClean="0">
                <a:latin typeface="DevLys 010" pitchFamily="2" charset="0"/>
              </a:rPr>
              <a:t> </a:t>
            </a:r>
            <a:r>
              <a:rPr lang="en-US" dirty="0" err="1" smtClean="0">
                <a:latin typeface="DevLys 010" pitchFamily="2" charset="0"/>
              </a:rPr>
              <a:t>vkfn</a:t>
            </a:r>
            <a:r>
              <a:rPr lang="en-US" dirty="0" smtClean="0">
                <a:latin typeface="DevLys 010" pitchFamily="2" charset="0"/>
              </a:rPr>
              <a:t> dh </a:t>
            </a:r>
            <a:r>
              <a:rPr lang="en-US" dirty="0" err="1" smtClean="0">
                <a:latin typeface="DevLys 010" pitchFamily="2" charset="0"/>
              </a:rPr>
              <a:t>O;oLFkk</a:t>
            </a:r>
            <a:r>
              <a:rPr lang="en-US" dirty="0" smtClean="0">
                <a:latin typeface="DevLys 010" pitchFamily="2" charset="0"/>
              </a:rPr>
              <a:t> </a:t>
            </a:r>
            <a:r>
              <a:rPr lang="en-US" dirty="0" err="1" smtClean="0">
                <a:latin typeface="DevLys 010" pitchFamily="2" charset="0"/>
              </a:rPr>
              <a:t>djuh</a:t>
            </a:r>
            <a:r>
              <a:rPr lang="en-US" dirty="0" smtClean="0">
                <a:latin typeface="DevLys 010" pitchFamily="2" charset="0"/>
              </a:rPr>
              <a:t> </a:t>
            </a:r>
            <a:r>
              <a:rPr lang="en-US" dirty="0" err="1" smtClean="0">
                <a:latin typeface="DevLys 010" pitchFamily="2" charset="0"/>
              </a:rPr>
              <a:t>gksxhA</a:t>
            </a:r>
            <a:endParaRPr lang="en-US" dirty="0">
              <a:latin typeface="DevLys 010" pitchFamily="2" charset="0"/>
            </a:endParaRPr>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533400"/>
            <a:ext cx="8001000" cy="5592763"/>
          </a:xfrm>
        </p:spPr>
        <p:txBody>
          <a:bodyPr>
            <a:normAutofit/>
          </a:bodyPr>
          <a:lstStyle/>
          <a:p>
            <a:pPr lvl="1" algn="ctr">
              <a:buNone/>
            </a:pPr>
            <a:r>
              <a:rPr lang="en-US" sz="4800" dirty="0" smtClean="0">
                <a:solidFill>
                  <a:srgbClr val="0070C0"/>
                </a:solidFill>
                <a:latin typeface="DevLys 010" pitchFamily="2" charset="0"/>
              </a:rPr>
              <a:t> </a:t>
            </a:r>
            <a:r>
              <a:rPr lang="en-US" sz="4800" dirty="0" err="1" smtClean="0">
                <a:solidFill>
                  <a:srgbClr val="0070C0"/>
                </a:solidFill>
                <a:latin typeface="DevLys 010" pitchFamily="2" charset="0"/>
              </a:rPr>
              <a:t>LVªkax</a:t>
            </a:r>
            <a:r>
              <a:rPr lang="en-US" sz="4800" dirty="0" smtClean="0">
                <a:solidFill>
                  <a:srgbClr val="0070C0"/>
                </a:solidFill>
                <a:latin typeface="DevLys 010" pitchFamily="2" charset="0"/>
              </a:rPr>
              <a:t> :e dh </a:t>
            </a:r>
            <a:r>
              <a:rPr lang="en-US" sz="4800" dirty="0" err="1" smtClean="0">
                <a:solidFill>
                  <a:srgbClr val="0070C0"/>
                </a:solidFill>
                <a:latin typeface="DevLys 010" pitchFamily="2" charset="0"/>
              </a:rPr>
              <a:t>O;oLFkk</a:t>
            </a:r>
            <a:r>
              <a:rPr lang="en-US" sz="4800" dirty="0" smtClean="0">
                <a:solidFill>
                  <a:srgbClr val="0070C0"/>
                </a:solidFill>
                <a:latin typeface="DevLys 010" pitchFamily="2" charset="0"/>
              </a:rPr>
              <a:t> </a:t>
            </a:r>
          </a:p>
          <a:p>
            <a:pPr lvl="1" algn="ctr">
              <a:buNone/>
            </a:pPr>
            <a:endParaRPr lang="en-US" dirty="0" smtClean="0"/>
          </a:p>
          <a:p>
            <a:pPr lvl="1" algn="just">
              <a:buNone/>
            </a:pPr>
            <a:r>
              <a:rPr lang="en-US" sz="3600" dirty="0" smtClean="0">
                <a:latin typeface="DevLys 010" pitchFamily="2" charset="0"/>
              </a:rPr>
              <a:t>1- </a:t>
            </a:r>
            <a:r>
              <a:rPr lang="en-US" sz="3600" dirty="0" err="1" smtClean="0">
                <a:latin typeface="DevLys 010" pitchFamily="2" charset="0"/>
              </a:rPr>
              <a:t>LVªkax</a:t>
            </a:r>
            <a:r>
              <a:rPr lang="en-US" sz="3600" dirty="0" smtClean="0">
                <a:latin typeface="DevLys 010" pitchFamily="2" charset="0"/>
              </a:rPr>
              <a:t> :e </a:t>
            </a:r>
            <a:r>
              <a:rPr lang="en-US" sz="3600" dirty="0" err="1" smtClean="0">
                <a:latin typeface="DevLys 010" pitchFamily="2" charset="0"/>
              </a:rPr>
              <a:t>dks</a:t>
            </a:r>
            <a:r>
              <a:rPr lang="en-US" sz="3600" dirty="0" smtClean="0">
                <a:latin typeface="DevLys 010" pitchFamily="2" charset="0"/>
              </a:rPr>
              <a:t> </a:t>
            </a:r>
            <a:r>
              <a:rPr lang="en-US" sz="3600" dirty="0" err="1" smtClean="0">
                <a:latin typeface="DevLys 010" pitchFamily="2" charset="0"/>
              </a:rPr>
              <a:t>lSusVkbZt</a:t>
            </a:r>
            <a:r>
              <a:rPr lang="en-US" sz="3600" dirty="0" smtClean="0">
                <a:latin typeface="DevLys 010" pitchFamily="2" charset="0"/>
              </a:rPr>
              <a:t> </a:t>
            </a:r>
            <a:r>
              <a:rPr lang="en-US" sz="3600" dirty="0" err="1" smtClean="0">
                <a:latin typeface="DevLys 010" pitchFamily="2" charset="0"/>
              </a:rPr>
              <a:t>fd;k</a:t>
            </a:r>
            <a:r>
              <a:rPr lang="en-US" sz="3600" dirty="0" smtClean="0">
                <a:latin typeface="DevLys 010" pitchFamily="2" charset="0"/>
              </a:rPr>
              <a:t> </a:t>
            </a:r>
            <a:r>
              <a:rPr lang="en-US" sz="3600" dirty="0" err="1" smtClean="0">
                <a:latin typeface="DevLys 010" pitchFamily="2" charset="0"/>
              </a:rPr>
              <a:t>tk,A</a:t>
            </a:r>
            <a:endParaRPr lang="en-US" sz="3600" dirty="0" smtClean="0">
              <a:latin typeface="DevLys 010" pitchFamily="2" charset="0"/>
            </a:endParaRPr>
          </a:p>
          <a:p>
            <a:pPr lvl="1" algn="just">
              <a:buNone/>
            </a:pPr>
            <a:r>
              <a:rPr lang="en-US" sz="3600" dirty="0" smtClean="0">
                <a:latin typeface="DevLys 010" pitchFamily="2" charset="0"/>
              </a:rPr>
              <a:t>2- </a:t>
            </a:r>
            <a:r>
              <a:rPr lang="en-US" sz="3600" dirty="0" err="1" smtClean="0">
                <a:latin typeface="DevLys 010" pitchFamily="2" charset="0"/>
              </a:rPr>
              <a:t>çR;sd</a:t>
            </a:r>
            <a:r>
              <a:rPr lang="en-US" sz="3600" dirty="0" smtClean="0">
                <a:latin typeface="DevLys 010" pitchFamily="2" charset="0"/>
              </a:rPr>
              <a:t> </a:t>
            </a:r>
            <a:r>
              <a:rPr lang="en-US" sz="3600" dirty="0" err="1" smtClean="0">
                <a:latin typeface="DevLys 010" pitchFamily="2" charset="0"/>
              </a:rPr>
              <a:t>xfrfof</a:t>
            </a:r>
            <a:r>
              <a:rPr lang="en-US" sz="3600" dirty="0" smtClean="0">
                <a:latin typeface="DevLys 010" pitchFamily="2" charset="0"/>
              </a:rPr>
              <a:t>/k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nkSjku</a:t>
            </a:r>
            <a:r>
              <a:rPr lang="en-US" sz="3600" dirty="0" smtClean="0">
                <a:latin typeface="DevLys 010" pitchFamily="2" charset="0"/>
              </a:rPr>
              <a:t> </a:t>
            </a:r>
            <a:r>
              <a:rPr lang="en-US" sz="3600" dirty="0" err="1" smtClean="0">
                <a:latin typeface="DevLys 010" pitchFamily="2" charset="0"/>
              </a:rPr>
              <a:t>lks'ky</a:t>
            </a:r>
            <a:r>
              <a:rPr lang="en-US" sz="3600" dirty="0" smtClean="0">
                <a:latin typeface="DevLys 010" pitchFamily="2" charset="0"/>
              </a:rPr>
              <a:t> </a:t>
            </a:r>
            <a:r>
              <a:rPr lang="en-US" sz="3600" dirty="0" err="1" smtClean="0">
                <a:latin typeface="DevLys 010" pitchFamily="2" charset="0"/>
              </a:rPr>
              <a:t>fMLVsfUlax</a:t>
            </a:r>
            <a:r>
              <a:rPr lang="en-US" sz="3600" dirty="0" smtClean="0">
                <a:latin typeface="DevLys 010" pitchFamily="2" charset="0"/>
              </a:rPr>
              <a:t> </a:t>
            </a:r>
          </a:p>
          <a:p>
            <a:pPr lvl="1" algn="just">
              <a:buNone/>
            </a:pPr>
            <a:r>
              <a:rPr lang="en-US" sz="3600" dirty="0" smtClean="0">
                <a:latin typeface="DevLys 010" pitchFamily="2" charset="0"/>
              </a:rPr>
              <a:t>   </a:t>
            </a:r>
            <a:r>
              <a:rPr lang="en-US" sz="3600" dirty="0" err="1" smtClean="0">
                <a:latin typeface="DevLys 010" pitchFamily="2" charset="0"/>
              </a:rPr>
              <a:t>vkSj</a:t>
            </a:r>
            <a:r>
              <a:rPr lang="en-US" sz="3600" dirty="0" smtClean="0">
                <a:latin typeface="DevLys 010" pitchFamily="2" charset="0"/>
              </a:rPr>
              <a:t> </a:t>
            </a:r>
            <a:r>
              <a:rPr lang="en-US" sz="3600" dirty="0" err="1" smtClean="0">
                <a:latin typeface="DevLys 010" pitchFamily="2" charset="0"/>
              </a:rPr>
              <a:t>vU</a:t>
            </a:r>
            <a:r>
              <a:rPr lang="en-US" sz="3600" dirty="0" smtClean="0">
                <a:latin typeface="DevLys 010" pitchFamily="2" charset="0"/>
              </a:rPr>
              <a:t>; </a:t>
            </a:r>
            <a:r>
              <a:rPr lang="en-US" sz="3600" dirty="0" err="1" smtClean="0">
                <a:latin typeface="DevLys 010" pitchFamily="2" charset="0"/>
              </a:rPr>
              <a:t>lqj</a:t>
            </a:r>
            <a:r>
              <a:rPr lang="en-US" sz="3600" dirty="0" smtClean="0">
                <a:latin typeface="DevLys 010" pitchFamily="2" charset="0"/>
              </a:rPr>
              <a:t>{</a:t>
            </a:r>
            <a:r>
              <a:rPr lang="en-US" sz="3600" dirty="0" err="1" smtClean="0">
                <a:latin typeface="DevLys 010" pitchFamily="2" charset="0"/>
              </a:rPr>
              <a:t>kk</a:t>
            </a:r>
            <a:r>
              <a:rPr lang="en-US" sz="3600" dirty="0" smtClean="0">
                <a:latin typeface="DevLys 010" pitchFamily="2" charset="0"/>
              </a:rPr>
              <a:t> </a:t>
            </a:r>
            <a:r>
              <a:rPr lang="en-US" sz="3600" dirty="0" err="1" smtClean="0">
                <a:latin typeface="DevLys 010" pitchFamily="2" charset="0"/>
              </a:rPr>
              <a:t>ekun.Mksa</a:t>
            </a:r>
            <a:r>
              <a:rPr lang="en-US" sz="3600" dirty="0" smtClean="0">
                <a:latin typeface="DevLys 010" pitchFamily="2" charset="0"/>
              </a:rPr>
              <a:t> </a:t>
            </a:r>
            <a:r>
              <a:rPr lang="en-US" sz="3600" dirty="0" err="1" smtClean="0">
                <a:latin typeface="DevLys 010" pitchFamily="2" charset="0"/>
              </a:rPr>
              <a:t>dk</a:t>
            </a:r>
            <a:r>
              <a:rPr lang="en-US" sz="3600" dirty="0" smtClean="0">
                <a:latin typeface="DevLys 010" pitchFamily="2" charset="0"/>
              </a:rPr>
              <a:t> </a:t>
            </a:r>
            <a:r>
              <a:rPr lang="en-US" sz="3600" dirty="0" err="1" smtClean="0">
                <a:latin typeface="DevLys 010" pitchFamily="2" charset="0"/>
              </a:rPr>
              <a:t>ikyu</a:t>
            </a:r>
            <a:r>
              <a:rPr lang="en-US" sz="3600" dirty="0" smtClean="0">
                <a:latin typeface="DevLys 010" pitchFamily="2" charset="0"/>
              </a:rPr>
              <a:t> </a:t>
            </a:r>
            <a:r>
              <a:rPr lang="en-US" sz="3600" dirty="0" err="1" smtClean="0">
                <a:latin typeface="DevLys 010" pitchFamily="2" charset="0"/>
              </a:rPr>
              <a:t>fd;k</a:t>
            </a:r>
            <a:r>
              <a:rPr lang="en-US" sz="3600" dirty="0" smtClean="0">
                <a:latin typeface="DevLys 010" pitchFamily="2" charset="0"/>
              </a:rPr>
              <a:t>   </a:t>
            </a:r>
          </a:p>
          <a:p>
            <a:pPr lvl="1" algn="just">
              <a:buNone/>
            </a:pPr>
            <a:r>
              <a:rPr lang="en-US" sz="3600" dirty="0" smtClean="0">
                <a:latin typeface="DevLys 010" pitchFamily="2" charset="0"/>
              </a:rPr>
              <a:t>   </a:t>
            </a:r>
            <a:r>
              <a:rPr lang="en-US" sz="3600" dirty="0" err="1" smtClean="0">
                <a:latin typeface="DevLys 010" pitchFamily="2" charset="0"/>
              </a:rPr>
              <a:t>tk,A</a:t>
            </a:r>
            <a:r>
              <a:rPr lang="en-US" sz="3600" dirty="0" smtClean="0">
                <a:latin typeface="DevLys 010" pitchFamily="2" charset="0"/>
              </a:rPr>
              <a:t> </a:t>
            </a:r>
            <a:endParaRPr lang="en-US" sz="2400" dirty="0" smtClean="0">
              <a:latin typeface="DevLys 010" pitchFamily="2" charset="0"/>
            </a:endParaRPr>
          </a:p>
          <a:p>
            <a:endParaRPr lang="en-US" dirty="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pPr lvl="1" algn="ctr">
              <a:buNone/>
            </a:pPr>
            <a:r>
              <a:rPr lang="en-US" sz="4000" dirty="0" smtClean="0"/>
              <a:t> </a:t>
            </a:r>
            <a:r>
              <a:rPr lang="en-US" sz="4800" b="1" dirty="0" err="1" smtClean="0">
                <a:solidFill>
                  <a:srgbClr val="0070C0"/>
                </a:solidFill>
                <a:latin typeface="DevLys 010" pitchFamily="2" charset="0"/>
              </a:rPr>
              <a:t>oksVksa</a:t>
            </a:r>
            <a:r>
              <a:rPr lang="en-US" sz="4800" b="1" dirty="0" smtClean="0">
                <a:solidFill>
                  <a:srgbClr val="0070C0"/>
                </a:solidFill>
                <a:latin typeface="DevLys 010" pitchFamily="2" charset="0"/>
              </a:rPr>
              <a:t> dh </a:t>
            </a:r>
            <a:r>
              <a:rPr lang="en-US" sz="4800" b="1" dirty="0" err="1" smtClean="0">
                <a:solidFill>
                  <a:srgbClr val="0070C0"/>
                </a:solidFill>
                <a:latin typeface="DevLys 010" pitchFamily="2" charset="0"/>
              </a:rPr>
              <a:t>fxurh</a:t>
            </a:r>
            <a:r>
              <a:rPr lang="en-US" sz="4800" b="1" dirty="0" smtClean="0">
                <a:solidFill>
                  <a:srgbClr val="0070C0"/>
                </a:solidFill>
                <a:latin typeface="DevLys 010" pitchFamily="2" charset="0"/>
              </a:rPr>
              <a:t> </a:t>
            </a:r>
            <a:endParaRPr lang="en-US" sz="4000" b="1" dirty="0" smtClean="0">
              <a:solidFill>
                <a:srgbClr val="0070C0"/>
              </a:solidFill>
              <a:latin typeface="DevLys 010" pitchFamily="2" charset="0"/>
            </a:endParaRPr>
          </a:p>
          <a:p>
            <a:pPr lvl="1" algn="just">
              <a:buNone/>
            </a:pPr>
            <a:r>
              <a:rPr lang="en-US" dirty="0" smtClean="0">
                <a:latin typeface="DevLys 010" pitchFamily="2" charset="0"/>
              </a:rPr>
              <a:t>1 ,d </a:t>
            </a:r>
            <a:r>
              <a:rPr lang="en-US" dirty="0" err="1" smtClean="0">
                <a:latin typeface="DevLys 010" pitchFamily="2" charset="0"/>
              </a:rPr>
              <a:t>g‚y</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kdre</a:t>
            </a:r>
            <a:r>
              <a:rPr lang="en-US" dirty="0" smtClean="0">
                <a:latin typeface="DevLys 010" pitchFamily="2" charset="0"/>
              </a:rPr>
              <a:t>~ 7 </a:t>
            </a:r>
            <a:r>
              <a:rPr lang="en-US" dirty="0" err="1" smtClean="0">
                <a:latin typeface="DevLys 010" pitchFamily="2" charset="0"/>
              </a:rPr>
              <a:t>Vscy</a:t>
            </a:r>
            <a:r>
              <a:rPr lang="en-US" dirty="0" smtClean="0">
                <a:latin typeface="DevLys 010" pitchFamily="2" charset="0"/>
              </a:rPr>
              <a:t> dh </a:t>
            </a:r>
            <a:r>
              <a:rPr lang="en-US" dirty="0" err="1" smtClean="0">
                <a:latin typeface="DevLys 010" pitchFamily="2" charset="0"/>
              </a:rPr>
              <a:t>O;oLFkk</a:t>
            </a:r>
            <a:r>
              <a:rPr lang="en-US" dirty="0" smtClean="0">
                <a:latin typeface="DevLys 010" pitchFamily="2" charset="0"/>
              </a:rPr>
              <a:t> A </a:t>
            </a:r>
            <a:r>
              <a:rPr lang="en-US" dirty="0" err="1" smtClean="0">
                <a:latin typeface="DevLys 010" pitchFamily="2" charset="0"/>
              </a:rPr>
              <a:t>vko';drkuqlkj</a:t>
            </a:r>
            <a:r>
              <a:rPr lang="en-US" dirty="0" smtClean="0">
                <a:latin typeface="DevLys 010" pitchFamily="2" charset="0"/>
              </a:rPr>
              <a:t> </a:t>
            </a:r>
            <a:r>
              <a:rPr lang="en-US" dirty="0" err="1" smtClean="0">
                <a:latin typeface="DevLys 010" pitchFamily="2" charset="0"/>
              </a:rPr>
              <a:t>lgk;d</a:t>
            </a:r>
            <a:r>
              <a:rPr lang="en-US" dirty="0" smtClean="0">
                <a:latin typeface="DevLys 010" pitchFamily="2" charset="0"/>
              </a:rPr>
              <a:t> </a:t>
            </a:r>
            <a:r>
              <a:rPr lang="en-US" dirty="0" err="1" smtClean="0">
                <a:latin typeface="DevLys 010" pitchFamily="2" charset="0"/>
              </a:rPr>
              <a:t>fjVfuZx</a:t>
            </a:r>
            <a:r>
              <a:rPr lang="en-US" dirty="0" smtClean="0">
                <a:latin typeface="DevLys 010" pitchFamily="2" charset="0"/>
              </a:rPr>
              <a:t>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fu;qä</a:t>
            </a:r>
            <a:r>
              <a:rPr lang="en-US" dirty="0" smtClean="0">
                <a:latin typeface="DevLys 010" pitchFamily="2" charset="0"/>
              </a:rPr>
              <a:t> </a:t>
            </a:r>
            <a:r>
              <a:rPr lang="en-US" dirty="0" err="1" smtClean="0">
                <a:latin typeface="DevLys 010" pitchFamily="2" charset="0"/>
              </a:rPr>
              <a:t>dj</a:t>
            </a:r>
            <a:r>
              <a:rPr lang="en-US" dirty="0" smtClean="0">
                <a:latin typeface="DevLys 010" pitchFamily="2" charset="0"/>
              </a:rPr>
              <a:t> 3&amp;4 </a:t>
            </a:r>
            <a:r>
              <a:rPr lang="en-US" dirty="0" err="1" smtClean="0">
                <a:latin typeface="DevLys 010" pitchFamily="2" charset="0"/>
              </a:rPr>
              <a:t>g‚y</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fuokZpu</a:t>
            </a:r>
            <a:r>
              <a:rPr lang="en-US" dirty="0" smtClean="0">
                <a:latin typeface="DevLys 010" pitchFamily="2" charset="0"/>
              </a:rPr>
              <a:t> {</a:t>
            </a:r>
            <a:r>
              <a:rPr lang="en-US" dirty="0" err="1" smtClean="0">
                <a:latin typeface="DevLys 010" pitchFamily="2" charset="0"/>
              </a:rPr>
              <a:t>ks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erksa</a:t>
            </a:r>
            <a:r>
              <a:rPr lang="en-US" dirty="0" smtClean="0">
                <a:latin typeface="DevLys 010" pitchFamily="2" charset="0"/>
              </a:rPr>
              <a:t> dh </a:t>
            </a:r>
            <a:r>
              <a:rPr lang="en-US" dirty="0" err="1" smtClean="0">
                <a:latin typeface="DevLys 010" pitchFamily="2" charset="0"/>
              </a:rPr>
              <a:t>fxurh</a:t>
            </a:r>
            <a:r>
              <a:rPr lang="en-US" dirty="0" smtClean="0">
                <a:latin typeface="DevLys 010" pitchFamily="2" charset="0"/>
              </a:rPr>
              <a:t> </a:t>
            </a:r>
            <a:r>
              <a:rPr lang="en-US" dirty="0" err="1" smtClean="0">
                <a:latin typeface="DevLys 010" pitchFamily="2" charset="0"/>
              </a:rPr>
              <a:t>djkukA</a:t>
            </a:r>
            <a:r>
              <a:rPr lang="en-US" dirty="0" smtClean="0">
                <a:latin typeface="DevLys 010" pitchFamily="2" charset="0"/>
              </a:rPr>
              <a:t> erx.kuk </a:t>
            </a:r>
            <a:r>
              <a:rPr lang="en-US" dirty="0" err="1" smtClean="0">
                <a:latin typeface="DevLys 010" pitchFamily="2" charset="0"/>
              </a:rPr>
              <a:t>Vscy</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j[</a:t>
            </a:r>
            <a:r>
              <a:rPr lang="en-US" dirty="0" err="1" smtClean="0">
                <a:latin typeface="DevLys 010" pitchFamily="2" charset="0"/>
              </a:rPr>
              <a:t>kus</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igys</a:t>
            </a:r>
            <a:r>
              <a:rPr lang="en-US" dirty="0" smtClean="0">
                <a:latin typeface="DevLys 010" pitchFamily="2" charset="0"/>
              </a:rPr>
              <a:t> </a:t>
            </a:r>
            <a:r>
              <a:rPr lang="en-US" dirty="0" err="1" smtClean="0">
                <a:latin typeface="DevLys 010" pitchFamily="2" charset="0"/>
              </a:rPr>
              <a:t>dUVªksy</a:t>
            </a:r>
            <a:r>
              <a:rPr lang="en-US" dirty="0" smtClean="0">
                <a:latin typeface="DevLys 010" pitchFamily="2" charset="0"/>
              </a:rPr>
              <a:t> ;</a:t>
            </a:r>
            <a:r>
              <a:rPr lang="en-US" dirty="0" err="1" smtClean="0">
                <a:latin typeface="DevLys 010" pitchFamily="2" charset="0"/>
              </a:rPr>
              <a:t>wfuV</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dsfjax</a:t>
            </a:r>
            <a:r>
              <a:rPr lang="en-US" dirty="0" smtClean="0">
                <a:latin typeface="DevLys 010" pitchFamily="2" charset="0"/>
              </a:rPr>
              <a:t> </a:t>
            </a:r>
            <a:r>
              <a:rPr lang="en-US" dirty="0" err="1" smtClean="0">
                <a:latin typeface="DevLys 010" pitchFamily="2" charset="0"/>
              </a:rPr>
              <a:t>c‚Dl</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lSusVkbt</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tkuk</a:t>
            </a:r>
            <a:r>
              <a:rPr lang="en-US" dirty="0" smtClean="0">
                <a:latin typeface="DevLys 010" pitchFamily="2" charset="0"/>
              </a:rPr>
              <a:t> A </a:t>
            </a:r>
          </a:p>
          <a:p>
            <a:pPr lvl="1" algn="just">
              <a:buNone/>
            </a:pPr>
            <a:r>
              <a:rPr lang="en-US" dirty="0" smtClean="0">
                <a:latin typeface="DevLys 010" pitchFamily="2" charset="0"/>
              </a:rPr>
              <a:t>2 </a:t>
            </a:r>
            <a:r>
              <a:rPr lang="en-US" dirty="0" err="1" smtClean="0">
                <a:latin typeface="DevLys 010" pitchFamily="2" charset="0"/>
              </a:rPr>
              <a:t>dUVªksy</a:t>
            </a:r>
            <a:r>
              <a:rPr lang="en-US" dirty="0" smtClean="0">
                <a:latin typeface="DevLys 010" pitchFamily="2" charset="0"/>
              </a:rPr>
              <a:t> ;</a:t>
            </a:r>
            <a:r>
              <a:rPr lang="en-US" dirty="0" err="1" smtClean="0">
                <a:latin typeface="DevLys 010" pitchFamily="2" charset="0"/>
              </a:rPr>
              <a:t>wfuV</a:t>
            </a:r>
            <a:r>
              <a:rPr lang="en-US" dirty="0" smtClean="0">
                <a:latin typeface="DevLys 010" pitchFamily="2" charset="0"/>
              </a:rPr>
              <a:t> </a:t>
            </a:r>
            <a:r>
              <a:rPr lang="en-US" dirty="0" err="1" smtClean="0">
                <a:latin typeface="DevLys 010" pitchFamily="2" charset="0"/>
              </a:rPr>
              <a:t>dks</a:t>
            </a:r>
            <a:r>
              <a:rPr lang="en-US" smtClean="0">
                <a:latin typeface="DevLys 010" pitchFamily="2" charset="0"/>
              </a:rPr>
              <a:t> lhy</a:t>
            </a:r>
            <a:r>
              <a:rPr lang="en-US" dirty="0" smtClean="0">
                <a:latin typeface="DevLys 010" pitchFamily="2" charset="0"/>
              </a:rPr>
              <a:t> </a:t>
            </a:r>
            <a:r>
              <a:rPr lang="en-US" dirty="0" err="1" smtClean="0">
                <a:latin typeface="DevLys 010" pitchFamily="2" charset="0"/>
              </a:rPr>
              <a:t>djuk</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dUVªksy</a:t>
            </a:r>
            <a:r>
              <a:rPr lang="en-US" dirty="0" smtClean="0">
                <a:latin typeface="DevLys 010" pitchFamily="2" charset="0"/>
              </a:rPr>
              <a:t> ;</a:t>
            </a:r>
            <a:r>
              <a:rPr lang="en-US" dirty="0" err="1" smtClean="0">
                <a:latin typeface="DevLys 010" pitchFamily="2" charset="0"/>
              </a:rPr>
              <a:t>wfuV</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çnf'kZr</a:t>
            </a:r>
            <a:r>
              <a:rPr lang="en-US" dirty="0" smtClean="0">
                <a:latin typeface="DevLys 010" pitchFamily="2" charset="0"/>
              </a:rPr>
              <a:t> </a:t>
            </a:r>
            <a:r>
              <a:rPr lang="en-US" dirty="0" err="1" smtClean="0">
                <a:latin typeface="DevLys 010" pitchFamily="2" charset="0"/>
              </a:rPr>
              <a:t>fjtYV</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çR;sd</a:t>
            </a:r>
            <a:r>
              <a:rPr lang="en-US" dirty="0" smtClean="0">
                <a:latin typeface="DevLys 010" pitchFamily="2" charset="0"/>
              </a:rPr>
              <a:t> </a:t>
            </a:r>
            <a:r>
              <a:rPr lang="en-US" dirty="0" err="1" smtClean="0">
                <a:latin typeface="DevLys 010" pitchFamily="2" charset="0"/>
              </a:rPr>
              <a:t>Vscy</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dsoy</a:t>
            </a:r>
            <a:r>
              <a:rPr lang="en-US" dirty="0" smtClean="0">
                <a:latin typeface="DevLys 010" pitchFamily="2" charset="0"/>
              </a:rPr>
              <a:t> ,d </a:t>
            </a:r>
            <a:r>
              <a:rPr lang="en-US" dirty="0" err="1" smtClean="0">
                <a:latin typeface="DevLys 010" pitchFamily="2" charset="0"/>
              </a:rPr>
              <a:t>vf</a:t>
            </a:r>
            <a:r>
              <a:rPr lang="en-US" dirty="0" smtClean="0">
                <a:latin typeface="DevLys 010" pitchFamily="2" charset="0"/>
              </a:rPr>
              <a:t>/</a:t>
            </a:r>
            <a:r>
              <a:rPr lang="en-US" dirty="0" err="1" smtClean="0">
                <a:latin typeface="DevLys 010" pitchFamily="2" charset="0"/>
              </a:rPr>
              <a:t>kdkjh</a:t>
            </a:r>
            <a:r>
              <a:rPr lang="en-US" dirty="0" smtClean="0">
                <a:latin typeface="DevLys 010" pitchFamily="2" charset="0"/>
              </a:rPr>
              <a:t> }</a:t>
            </a:r>
            <a:r>
              <a:rPr lang="en-US" dirty="0" err="1" smtClean="0">
                <a:latin typeface="DevLys 010" pitchFamily="2" charset="0"/>
              </a:rPr>
              <a:t>kjk</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tkukA</a:t>
            </a:r>
            <a:r>
              <a:rPr lang="en-US" dirty="0" smtClean="0">
                <a:latin typeface="DevLys 010" pitchFamily="2" charset="0"/>
              </a:rPr>
              <a:t> </a:t>
            </a:r>
            <a:r>
              <a:rPr lang="en-US" dirty="0" err="1" smtClean="0">
                <a:latin typeface="DevLys 010" pitchFamily="2" charset="0"/>
              </a:rPr>
              <a:t>fu;a</a:t>
            </a:r>
            <a:r>
              <a:rPr lang="en-US" dirty="0" smtClean="0">
                <a:latin typeface="DevLys 010" pitchFamily="2" charset="0"/>
              </a:rPr>
              <a:t>=.k </a:t>
            </a:r>
            <a:r>
              <a:rPr lang="en-US" dirty="0" err="1" smtClean="0">
                <a:latin typeface="DevLys 010" pitchFamily="2" charset="0"/>
              </a:rPr>
              <a:t>bdkbZ</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ifj.kke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çn'kZu</a:t>
            </a:r>
            <a:r>
              <a:rPr lang="en-US" dirty="0" smtClean="0">
                <a:latin typeface="DevLys 010" pitchFamily="2" charset="0"/>
              </a:rPr>
              <a:t> </a:t>
            </a:r>
            <a:r>
              <a:rPr lang="en-US" dirty="0" err="1" smtClean="0">
                <a:latin typeface="DevLys 010" pitchFamily="2" charset="0"/>
              </a:rPr>
              <a:t>cMh</a:t>
            </a:r>
            <a:r>
              <a:rPr lang="en-US" dirty="0" smtClean="0">
                <a:latin typeface="DevLys 010" pitchFamily="2" charset="0"/>
              </a:rPr>
              <a:t> </a:t>
            </a:r>
            <a:r>
              <a:rPr lang="en-US" dirty="0" err="1" smtClean="0">
                <a:latin typeface="DevLys 010" pitchFamily="2" charset="0"/>
              </a:rPr>
              <a:t>LØhu</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çnf'kZr</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t>
            </a:r>
            <a:r>
              <a:rPr lang="en-US" dirty="0" err="1" smtClean="0">
                <a:latin typeface="DevLys 010" pitchFamily="2" charset="0"/>
              </a:rPr>
              <a:t>ldrk</a:t>
            </a:r>
            <a:r>
              <a:rPr lang="en-US" dirty="0" smtClean="0">
                <a:latin typeface="DevLys 010" pitchFamily="2" charset="0"/>
              </a:rPr>
              <a:t> </a:t>
            </a:r>
            <a:r>
              <a:rPr lang="en-US" dirty="0" err="1" smtClean="0">
                <a:latin typeface="DevLys 010" pitchFamily="2" charset="0"/>
              </a:rPr>
              <a:t>gS</a:t>
            </a:r>
            <a:r>
              <a:rPr lang="en-US" dirty="0" smtClean="0">
                <a:latin typeface="DevLys 010" pitchFamily="2" charset="0"/>
              </a:rPr>
              <a:t> </a:t>
            </a:r>
            <a:r>
              <a:rPr lang="en-US" dirty="0" err="1" smtClean="0">
                <a:latin typeface="DevLys 010" pitchFamily="2" charset="0"/>
              </a:rPr>
              <a:t>cM+h</a:t>
            </a:r>
            <a:r>
              <a:rPr lang="en-US" dirty="0" smtClean="0">
                <a:latin typeface="DevLys 010" pitchFamily="2" charset="0"/>
              </a:rPr>
              <a:t> la[;k </a:t>
            </a:r>
            <a:r>
              <a:rPr lang="en-US" dirty="0" err="1" smtClean="0">
                <a:latin typeface="DevLys 010" pitchFamily="2" charset="0"/>
              </a:rPr>
              <a:t>esa</a:t>
            </a:r>
            <a:r>
              <a:rPr lang="en-US" dirty="0" smtClean="0">
                <a:latin typeface="DevLys 010" pitchFamily="2" charset="0"/>
              </a:rPr>
              <a:t> erx.kuk ,</a:t>
            </a:r>
            <a:r>
              <a:rPr lang="en-US" dirty="0" err="1" smtClean="0">
                <a:latin typeface="DevLys 010" pitchFamily="2" charset="0"/>
              </a:rPr>
              <a:t>tsaVksa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cSBk;s</a:t>
            </a:r>
            <a:r>
              <a:rPr lang="en-US" dirty="0" smtClean="0">
                <a:latin typeface="DevLys 010" pitchFamily="2" charset="0"/>
              </a:rPr>
              <a:t> </a:t>
            </a:r>
            <a:r>
              <a:rPr lang="en-US" dirty="0" err="1" smtClean="0">
                <a:latin typeface="DevLys 010" pitchFamily="2" charset="0"/>
              </a:rPr>
              <a:t>tkus</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cpk</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t>
            </a:r>
            <a:r>
              <a:rPr lang="en-US" dirty="0" err="1" smtClean="0">
                <a:latin typeface="DevLys 010" pitchFamily="2" charset="0"/>
              </a:rPr>
              <a:t>ldsA</a:t>
            </a:r>
            <a:r>
              <a:rPr lang="en-US" dirty="0" smtClean="0">
                <a:latin typeface="DevLys 010" pitchFamily="2" charset="0"/>
              </a:rPr>
              <a:t> erx.kuk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igys</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ckn</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erx.kuk </a:t>
            </a:r>
            <a:r>
              <a:rPr lang="en-US" dirty="0" err="1" smtClean="0">
                <a:latin typeface="DevLys 010" pitchFamily="2" charset="0"/>
              </a:rPr>
              <a:t>dsaæksa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lsusVkbZt</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a:t>
            </a:r>
            <a:endParaRPr lang="en-US" sz="1800" dirty="0" smtClean="0">
              <a:latin typeface="DevLys 010" pitchFamily="2" charset="0"/>
            </a:endParaRPr>
          </a:p>
          <a:p>
            <a:pPr>
              <a:buNone/>
            </a:pPr>
            <a:endParaRPr lang="en-US" sz="2000" dirty="0" smtClean="0"/>
          </a:p>
        </p:txBody>
      </p:sp>
      <p:pic>
        <p:nvPicPr>
          <p:cNvPr id="4" name="Picture 2" descr="C:\Users\HP\Downloads\nirwachan ayog symbol.png"/>
          <p:cNvPicPr>
            <a:picLocks noChangeAspect="1" noChangeArrowheads="1"/>
          </p:cNvPicPr>
          <p:nvPr/>
        </p:nvPicPr>
        <p:blipFill>
          <a:blip r:embed="rId2"/>
          <a:srcRect/>
          <a:stretch>
            <a:fillRect/>
          </a:stretch>
        </p:blipFill>
        <p:spPr bwMode="auto">
          <a:xfrm>
            <a:off x="-130175" y="-128418"/>
            <a:ext cx="1882775" cy="1310936"/>
          </a:xfrm>
          <a:prstGeom prst="rect">
            <a:avLst/>
          </a:prstGeom>
          <a:noFill/>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latin typeface="Arial" pitchFamily="34" charset="0"/>
                <a:cs typeface="Arial" pitchFamily="34" charset="0"/>
              </a:rPr>
              <a:t>                          </a:t>
            </a:r>
          </a:p>
          <a:p>
            <a:pPr>
              <a:buNone/>
            </a:pPr>
            <a:endParaRPr lang="en-US" sz="5400" dirty="0" smtClean="0">
              <a:latin typeface="Arial" pitchFamily="34" charset="0"/>
              <a:cs typeface="Arial" pitchFamily="34" charset="0"/>
            </a:endParaRPr>
          </a:p>
          <a:p>
            <a:pPr>
              <a:buNone/>
            </a:pPr>
            <a:endParaRPr lang="en-US" sz="5400" dirty="0" smtClean="0">
              <a:latin typeface="Arial" pitchFamily="34" charset="0"/>
              <a:cs typeface="Arial" pitchFamily="34" charset="0"/>
            </a:endParaRPr>
          </a:p>
          <a:p>
            <a:pPr algn="ctr">
              <a:buNone/>
            </a:pPr>
            <a:r>
              <a:rPr lang="hi-IN" sz="7200" dirty="0" smtClean="0">
                <a:latin typeface="Arial Unicode MS" pitchFamily="34" charset="-128"/>
                <a:ea typeface="Arial Unicode MS" pitchFamily="34" charset="-128"/>
                <a:cs typeface="Arial Unicode MS" pitchFamily="34" charset="-128"/>
              </a:rPr>
              <a:t>धन्‍यवाद </a:t>
            </a:r>
            <a:endParaRPr lang="en-US" sz="7200" dirty="0">
              <a:latin typeface="Arial Unicode MS" pitchFamily="34" charset="-128"/>
              <a:ea typeface="Arial Unicode MS" pitchFamily="34" charset="-128"/>
              <a:cs typeface="Arial Unicode MS" pitchFamily="34" charset="-12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344</TotalTime>
  <Words>9223</Words>
  <Application>Microsoft Office PowerPoint</Application>
  <PresentationFormat>On-screen Show (4:3)</PresentationFormat>
  <Paragraphs>780</Paragraphs>
  <Slides>104</Slides>
  <Notes>0</Notes>
  <HiddenSlides>0</HiddenSlides>
  <MMClips>0</MMClips>
  <ScaleCrop>false</ScaleCrop>
  <HeadingPairs>
    <vt:vector size="4" baseType="variant">
      <vt:variant>
        <vt:lpstr>Theme</vt:lpstr>
      </vt:variant>
      <vt:variant>
        <vt:i4>1</vt:i4>
      </vt:variant>
      <vt:variant>
        <vt:lpstr>Slide Titles</vt:lpstr>
      </vt:variant>
      <vt:variant>
        <vt:i4>104</vt:i4>
      </vt:variant>
    </vt:vector>
  </HeadingPairs>
  <TitlesOfParts>
    <vt:vector size="10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निविदत्‍त मतपत्र निरंक होने पर </vt:lpstr>
      <vt:lpstr>अभ्‍याक्षेप की रसीद, मतदान का स्‍थगन की सूचना, पुलिस को शिकायती पत्र</vt:lpstr>
      <vt:lpstr>मॉकपोल, मशीन को मोहर बंद करना, अभिलिखित मतों के लेखे की पावती</vt:lpstr>
      <vt:lpstr>सुभिन्‍नक चिन्‍ह रबर स्‍टेम्‍प एवं पीठासीन अधिकारी के हस्‍ताक्षर </vt:lpstr>
      <vt:lpstr>मतदान पश्‍चात फाईल तैयार करना </vt:lpstr>
      <vt:lpstr>Slide 47</vt:lpstr>
      <vt:lpstr>Slide 48</vt:lpstr>
      <vt:lpstr>मतदान उपरांत सामग्री जमा करने के सम्‍बंध में </vt:lpstr>
      <vt:lpstr>Slide 50</vt:lpstr>
      <vt:lpstr>Slide 51</vt:lpstr>
      <vt:lpstr>Slide 52</vt:lpstr>
      <vt:lpstr>Slide 53</vt:lpstr>
      <vt:lpstr>निविदत्‍त मतपत्र निरंक होने पर </vt:lpstr>
      <vt:lpstr>अभ्‍याक्षेप की रसीद, मतदान का स्‍थगन की सूचना, पुलिस को शिकायती पत्र</vt:lpstr>
      <vt:lpstr>मॉकपोल, मशीन को मोहर बंद करना, अभिलिखित मतों के लेखे की पावती</vt:lpstr>
      <vt:lpstr>सुभिन्‍नक चिन्‍ह रबर स्‍टेम्‍प एवं पीठासीन अधिकारी के हस्‍ताक्षर </vt:lpstr>
      <vt:lpstr>Slide 58</vt:lpstr>
      <vt:lpstr>Slide 59</vt:lpstr>
      <vt:lpstr>Slide 60</vt:lpstr>
      <vt:lpstr>Slide 61</vt:lpstr>
      <vt:lpstr>Slide 62</vt:lpstr>
      <vt:lpstr>Slide 63</vt:lpstr>
      <vt:lpstr>Slide 64</vt:lpstr>
      <vt:lpstr>Slide 65</vt:lpstr>
      <vt:lpstr>Slide 66</vt:lpstr>
      <vt:lpstr>Slide 67</vt:lpstr>
      <vt:lpstr>fuokZpu O;; ys[kk ¼egkikSj@v/;{k gsrq½</vt:lpstr>
      <vt:lpstr>fuokZpu O;; ys[kk ¼ik"kZn gsrq½</vt:lpstr>
      <vt:lpstr>Slide 70</vt:lpstr>
      <vt:lpstr>Slide 71</vt:lpstr>
      <vt:lpstr>Slide 72</vt:lpstr>
      <vt:lpstr>Slide 73</vt:lpstr>
      <vt:lpstr>Slide 74</vt:lpstr>
      <vt:lpstr>Slide 75</vt:lpstr>
      <vt:lpstr>Slide 76</vt:lpstr>
      <vt:lpstr>Slide 77</vt:lpstr>
      <vt:lpstr>Slide 78</vt:lpstr>
      <vt:lpstr>Slide 79</vt:lpstr>
      <vt:lpstr>Slide 80</vt:lpstr>
      <vt:lpstr>      iapk;r fuokZpu dh fLFkfr esa iap ds fy, ç:i&amp;20 esa ljiap ds fy, ç:i &amp;21¼d½ esa] tuin iapk;r lnL; ds fy, ç:i&amp;22¼d½ esa vkSj ftyk iapk;r lnL; ds fy, ç:i&amp;23¼d½ esa rS;kj dh tkrh gSA</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admin</cp:lastModifiedBy>
  <cp:revision>127</cp:revision>
  <dcterms:created xsi:type="dcterms:W3CDTF">2006-08-16T00:00:00Z</dcterms:created>
  <dcterms:modified xsi:type="dcterms:W3CDTF">2020-12-17T09:04:58Z</dcterms:modified>
</cp:coreProperties>
</file>