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1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73" r:id="rId18"/>
    <p:sldId id="275" r:id="rId19"/>
    <p:sldId id="276" r:id="rId20"/>
    <p:sldId id="283" r:id="rId21"/>
    <p:sldId id="282" r:id="rId22"/>
    <p:sldId id="284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45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05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524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964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55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6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2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4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78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3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71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B9278-F266-4FB2-B18A-D8229603AD2E}" type="datetimeFigureOut">
              <a:rPr lang="en-US" smtClean="0"/>
              <a:t>17-Dec-20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8F573-BC37-4781-95B5-C53F9AC11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2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mplocalelection.gov.in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152400"/>
            <a:ext cx="9067800" cy="1447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OLIN</a:t>
            </a:r>
            <a:br>
              <a:rPr lang="en-US" b="1" dirty="0" smtClean="0"/>
            </a:br>
            <a:r>
              <a:rPr lang="en-US" b="1" dirty="0" smtClean="0"/>
              <a:t>Online Nomination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71600" y="1676401"/>
            <a:ext cx="5486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b="1" dirty="0"/>
              <a:t>ऑनलाइन नाम निर्देशन (</a:t>
            </a:r>
            <a:r>
              <a:rPr lang="en-US" b="1" dirty="0"/>
              <a:t>OLIN) </a:t>
            </a:r>
            <a:r>
              <a:rPr lang="hi-IN" b="1" dirty="0"/>
              <a:t>के लिए पहले अभ्यर्थी </a:t>
            </a:r>
            <a:endParaRPr lang="en-US" b="1" dirty="0" smtClean="0"/>
          </a:p>
          <a:p>
            <a:endParaRPr lang="en-US" b="1" dirty="0"/>
          </a:p>
          <a:p>
            <a:r>
              <a:rPr lang="hi-IN" b="1" dirty="0" smtClean="0"/>
              <a:t>सर्वप्रथम</a:t>
            </a:r>
            <a:r>
              <a:rPr lang="en-US" b="1" dirty="0" smtClean="0"/>
              <a:t>  URL : </a:t>
            </a:r>
            <a:r>
              <a:rPr lang="en-US" b="1" dirty="0" smtClean="0">
                <a:hlinkClick r:id="rId2"/>
              </a:rPr>
              <a:t>http://mplocalelection.gov.in/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  Open     </a:t>
            </a:r>
            <a:r>
              <a:rPr lang="hi-IN" b="1" dirty="0" smtClean="0"/>
              <a:t>करे </a:t>
            </a:r>
            <a:r>
              <a:rPr lang="hi-IN" b="1" dirty="0"/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78092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Election\PPT\OLIN\ScreenTMS\1_SEC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8167"/>
            <a:ext cx="8229600" cy="437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URL : http://mplocalelection.gov.in/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6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b="1" dirty="0" smtClean="0"/>
              <a:t>लेफ्ट साइड में OLIN पर क्लिक करे.</a:t>
            </a:r>
            <a:endParaRPr lang="en-US" b="1" dirty="0"/>
          </a:p>
        </p:txBody>
      </p:sp>
      <p:pic>
        <p:nvPicPr>
          <p:cNvPr id="4" name="Picture 2" descr="D:\Election\PPT\OLIN\ScreenTMS\1_SEC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229600" cy="437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94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OLIN</a:t>
            </a:r>
            <a:r>
              <a:rPr lang="hi-IN" dirty="0" smtClean="0"/>
              <a:t>  </a:t>
            </a:r>
            <a:r>
              <a:rPr lang="en-US" dirty="0" smtClean="0"/>
              <a:t>-</a:t>
            </a:r>
            <a:r>
              <a:rPr lang="hi-IN" dirty="0" smtClean="0"/>
              <a:t> होम पेज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902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429500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925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630362"/>
          </a:xfrm>
        </p:spPr>
        <p:txBody>
          <a:bodyPr>
            <a:normAutofit fontScale="90000"/>
          </a:bodyPr>
          <a:lstStyle/>
          <a:p>
            <a:r>
              <a:rPr lang="hi-IN" b="1" dirty="0"/>
              <a:t>ऑनलाईन नामनिर्देशन (</a:t>
            </a:r>
            <a:r>
              <a:rPr lang="en-US" b="1" dirty="0"/>
              <a:t>OLIN</a:t>
            </a:r>
            <a:r>
              <a:rPr lang="en-US" b="1" dirty="0" smtClean="0"/>
              <a:t>)</a:t>
            </a:r>
            <a:r>
              <a:rPr lang="hi-IN" b="1" dirty="0" smtClean="0"/>
              <a:t/>
            </a:r>
            <a:br>
              <a:rPr lang="hi-IN" b="1" dirty="0" smtClean="0"/>
            </a:br>
            <a:r>
              <a:rPr lang="hi-IN" sz="1800" b="1" dirty="0"/>
              <a:t>क्या करें.</a:t>
            </a:r>
            <a:br>
              <a:rPr lang="hi-IN" sz="1800" b="1" dirty="0"/>
            </a:br>
            <a:r>
              <a:rPr lang="hi-IN" sz="1800" b="1" dirty="0"/>
              <a:t>***** 13 - सरल कदम *****</a:t>
            </a:r>
            <a:r>
              <a:rPr lang="hi-IN" b="1" dirty="0"/>
              <a:t/>
            </a:r>
            <a:br>
              <a:rPr lang="hi-IN" b="1" dirty="0"/>
            </a:br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948817"/>
              </p:ext>
            </p:extLst>
          </p:nvPr>
        </p:nvGraphicFramePr>
        <p:xfrm>
          <a:off x="2209800" y="1407891"/>
          <a:ext cx="4291410" cy="5206413"/>
        </p:xfrm>
        <a:graphic>
          <a:graphicData uri="http://schemas.openxmlformats.org/drawingml/2006/table">
            <a:tbl>
              <a:tblPr/>
              <a:tblGrid>
                <a:gridCol w="857310"/>
                <a:gridCol w="3434100"/>
              </a:tblGrid>
              <a:tr h="497109">
                <a:tc>
                  <a:txBody>
                    <a:bodyPr/>
                    <a:lstStyle/>
                    <a:p>
                      <a:pPr fontAlgn="t"/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1.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अभ्यर्थी पंजीकरण कर यूज़र आई डी और पासवर्ड बनायें.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2.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यूज़र आई डी और पासवर्ड की सहायता से लागिन करें.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3.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नाम निर्देशन (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OLIN) </a:t>
                      </a:r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की जानकारी भरे.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4.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शपथपत्र की महत्वपूर्ण जानकारी भरें.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5.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महत्वपूर्ण दस्तावेज़ अपलोड करें. (आप्शनल)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6.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OLIN </a:t>
                      </a:r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का प्रारूप देखें , प्रिंट करें और जाँचे.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478392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7.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यथास्थिति नामनिर्देशन और शपथपत्र की जानकारी में सुधार करें.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8.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OLIN </a:t>
                      </a:r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को सबमिट करें.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9.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OLIN </a:t>
                      </a:r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का फायनल प्रिन्ट आउट निकालें.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408504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10.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चैकलिस्ट अनुसार पूर्तियां, दस्तावेज़ संलग्न करें.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658296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11.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संलग्न दस्तावेज़ों के साथ 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OLIN </a:t>
                      </a:r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का फायनल प्रिन्ट निर्धारित समयावधि मे रिटर्निग आफिसर के समक्ष उपस्थित होकर जमा करायें.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423384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12.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रिटर्निग आफिसर से पावती और मिलान सूची की प्रति प्राप्त करें.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607128">
                <a:tc>
                  <a:txBody>
                    <a:bodyPr/>
                    <a:lstStyle/>
                    <a:p>
                      <a:pPr fontAlgn="t"/>
                      <a:r>
                        <a:rPr lang="en-US" sz="1200" b="1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13.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hi-IN" sz="1200" b="1" dirty="0">
                          <a:solidFill>
                            <a:srgbClr val="002060"/>
                          </a:solidFill>
                          <a:effectLst/>
                          <a:latin typeface="Trebuchet MS"/>
                        </a:rPr>
                        <a:t>संवीक्षा तिथि के पूर्व चुनाव हेतु खोले गये बैंक खाते की जानकारी भरे |</a:t>
                      </a:r>
                    </a:p>
                  </a:txBody>
                  <a:tcPr marL="4941" marR="4941" marT="2196" marB="2196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25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b="1" dirty="0" smtClean="0"/>
              <a:t>***** आवश्यक निर्देश *****</a:t>
            </a:r>
            <a:br>
              <a:rPr lang="hi-IN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i-IN" b="1" dirty="0" smtClean="0">
                <a:solidFill>
                  <a:srgbClr val="002060"/>
                </a:solidFill>
              </a:rPr>
              <a:t>ऑनलाइन </a:t>
            </a:r>
            <a:r>
              <a:rPr lang="hi-IN" b="1" dirty="0">
                <a:solidFill>
                  <a:srgbClr val="002060"/>
                </a:solidFill>
              </a:rPr>
              <a:t>नाम निर्देशन (</a:t>
            </a:r>
            <a:r>
              <a:rPr lang="en-US" b="1" dirty="0">
                <a:solidFill>
                  <a:srgbClr val="002060"/>
                </a:solidFill>
              </a:rPr>
              <a:t>OLIN) </a:t>
            </a:r>
            <a:r>
              <a:rPr lang="hi-IN" b="1" dirty="0">
                <a:solidFill>
                  <a:srgbClr val="002060"/>
                </a:solidFill>
              </a:rPr>
              <a:t>के लिए पहले अभ्यर्थी सर्वप्रथम अपना पंजीकरण करे </a:t>
            </a:r>
            <a:r>
              <a:rPr lang="hi-IN" b="1" dirty="0" smtClean="0">
                <a:solidFill>
                  <a:srgbClr val="002060"/>
                </a:solidFill>
              </a:rPr>
              <a:t>|</a:t>
            </a:r>
          </a:p>
          <a:p>
            <a:endParaRPr lang="hi-IN" b="1" dirty="0">
              <a:solidFill>
                <a:srgbClr val="002060"/>
              </a:solidFill>
            </a:endParaRPr>
          </a:p>
          <a:p>
            <a:r>
              <a:rPr lang="hi-IN" b="1" dirty="0">
                <a:solidFill>
                  <a:srgbClr val="002060"/>
                </a:solidFill>
              </a:rPr>
              <a:t>प्रत्येक पद के लिए अभ्यर्थी को पृथक - पृथक पंजीकरण करना होगा |</a:t>
            </a:r>
          </a:p>
          <a:p>
            <a:r>
              <a:rPr lang="hi-IN" dirty="0" smtClean="0">
                <a:solidFill>
                  <a:srgbClr val="002060"/>
                </a:solidFill>
              </a:rPr>
              <a:t/>
            </a:r>
            <a:br>
              <a:rPr lang="hi-IN" dirty="0" smtClean="0">
                <a:solidFill>
                  <a:srgbClr val="002060"/>
                </a:solidFill>
              </a:rPr>
            </a:br>
            <a:r>
              <a:rPr lang="hi-IN" b="1" dirty="0">
                <a:solidFill>
                  <a:srgbClr val="002060"/>
                </a:solidFill>
              </a:rPr>
              <a:t>पंजीकरण उपरांत अभ्यर्थी लॉगिन करे |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0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sz="2400" b="1" dirty="0"/>
              <a:t>ऑनलाइन नाम निर्देशन (</a:t>
            </a:r>
            <a:r>
              <a:rPr lang="en-US" sz="2400" b="1" dirty="0"/>
              <a:t>OLIN) </a:t>
            </a:r>
            <a:r>
              <a:rPr lang="hi-IN" sz="2400" b="1" dirty="0"/>
              <a:t>के लिए पहले पंजीकरण करे</a:t>
            </a:r>
            <a:r>
              <a:rPr lang="hi-IN" b="1" dirty="0"/>
              <a:t/>
            </a:r>
            <a:br>
              <a:rPr lang="hi-IN" b="1" dirty="0"/>
            </a:br>
            <a:endParaRPr lang="en-US" dirty="0"/>
          </a:p>
        </p:txBody>
      </p:sp>
      <p:pic>
        <p:nvPicPr>
          <p:cNvPr id="5122" name="Picture 2" descr="D:\Election\PPT\OLIN\ScreenTMS\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80772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31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hi-IN" sz="3300" b="1" dirty="0" smtClean="0"/>
              <a:t/>
            </a:r>
            <a:br>
              <a:rPr lang="hi-IN" sz="3300" b="1" dirty="0" smtClean="0"/>
            </a:br>
            <a:r>
              <a:rPr lang="hi-IN" sz="3300" b="1" dirty="0" smtClean="0"/>
              <a:t>पंचायत-ऑनलाइन </a:t>
            </a:r>
            <a:r>
              <a:rPr lang="hi-IN" sz="3300" b="1" dirty="0"/>
              <a:t>नाम निर्देशन</a:t>
            </a:r>
            <a:r>
              <a:rPr lang="hi-IN" b="1" dirty="0"/>
              <a:t/>
            </a:r>
            <a:br>
              <a:rPr lang="hi-IN" b="1" dirty="0"/>
            </a:br>
            <a:endParaRPr lang="en-US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8716157"/>
              </p:ext>
            </p:extLst>
          </p:nvPr>
        </p:nvGraphicFramePr>
        <p:xfrm>
          <a:off x="1066800" y="838200"/>
          <a:ext cx="7124700" cy="593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Bitmap Image" r:id="rId3" imgW="7124760" imgH="5931000" progId="Paint.Picture">
                  <p:embed/>
                </p:oleObj>
              </mc:Choice>
              <mc:Fallback>
                <p:oleObj name="Bitmap Image" r:id="rId3" imgW="7124760" imgH="59310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6800" y="838200"/>
                        <a:ext cx="7124700" cy="593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704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>
            <a:normAutofit fontScale="90000"/>
          </a:bodyPr>
          <a:lstStyle/>
          <a:p>
            <a:r>
              <a:rPr lang="hi-IN" sz="4000" b="1" dirty="0"/>
              <a:t>पंजीकरण उपरांत अभ्यर्थी लॉगिन करे |</a:t>
            </a:r>
            <a:r>
              <a:rPr lang="hi-IN" b="1" dirty="0"/>
              <a:t/>
            </a:r>
            <a:br>
              <a:rPr lang="hi-IN" b="1" dirty="0"/>
            </a:br>
            <a:r>
              <a:rPr lang="hi-IN" b="1" dirty="0"/>
              <a:t/>
            </a:r>
            <a:br>
              <a:rPr lang="hi-IN" b="1" dirty="0"/>
            </a:br>
            <a:endParaRPr lang="en-US" dirty="0"/>
          </a:p>
        </p:txBody>
      </p:sp>
      <p:pic>
        <p:nvPicPr>
          <p:cNvPr id="6146" name="Picture 2" descr="D:\Election\PPT\OLIN\ScreenTMS\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2296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97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i-IN" b="1" dirty="0"/>
              <a:t> पंजीकरण उपरांत</a:t>
            </a:r>
            <a:br>
              <a:rPr lang="hi-IN" b="1" dirty="0"/>
            </a:br>
            <a:r>
              <a:rPr lang="hi-IN" b="1" dirty="0" smtClean="0"/>
              <a:t>प्रिंट </a:t>
            </a:r>
            <a:r>
              <a:rPr lang="hi-IN" b="1" dirty="0"/>
              <a:t>करें और जाँचे</a:t>
            </a:r>
            <a:endParaRPr lang="en-US" dirty="0"/>
          </a:p>
        </p:txBody>
      </p:sp>
      <p:pic>
        <p:nvPicPr>
          <p:cNvPr id="8194" name="Picture 2" descr="D:\Election\PPT\OLIN\ScreenTMS\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92" y="1600200"/>
            <a:ext cx="787621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46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hi-IN" sz="3200" b="1" dirty="0" smtClean="0"/>
              <a:t/>
            </a:r>
            <a:br>
              <a:rPr lang="hi-IN" sz="3200" b="1" dirty="0" smtClean="0"/>
            </a:br>
            <a:r>
              <a:rPr lang="hi-IN" sz="3200" b="1" dirty="0" smtClean="0"/>
              <a:t/>
            </a:r>
            <a:br>
              <a:rPr lang="hi-IN" sz="3200" b="1" dirty="0" smtClean="0"/>
            </a:br>
            <a:r>
              <a:rPr lang="hi-IN" sz="3200" b="1" dirty="0" smtClean="0"/>
              <a:t>ऑनलाइन </a:t>
            </a:r>
            <a:r>
              <a:rPr lang="hi-IN" sz="3200" b="1" dirty="0"/>
              <a:t>नाम निर्देशन (</a:t>
            </a:r>
            <a:r>
              <a:rPr lang="en-US" sz="3200" b="1" dirty="0"/>
              <a:t>OLIN) </a:t>
            </a:r>
            <a:r>
              <a:rPr lang="hi-IN" sz="3200" b="1" dirty="0"/>
              <a:t>के लिए </a:t>
            </a:r>
            <a:r>
              <a:rPr lang="hi-IN" sz="2800" b="1" dirty="0"/>
              <a:t>लॉग इन करें .</a:t>
            </a:r>
            <a:br>
              <a:rPr lang="hi-IN" sz="2800" b="1" dirty="0"/>
            </a:br>
            <a:r>
              <a:rPr lang="hi-IN" sz="3200" b="1" dirty="0"/>
              <a:t/>
            </a:r>
            <a:br>
              <a:rPr lang="hi-IN" sz="3200" b="1" dirty="0"/>
            </a:br>
            <a:endParaRPr lang="en-US" sz="3200" dirty="0"/>
          </a:p>
        </p:txBody>
      </p:sp>
      <p:pic>
        <p:nvPicPr>
          <p:cNvPr id="7170" name="Picture 2" descr="D:\Election\PPT\OLIN\ScreenTMS\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8229600" cy="408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09600" y="427038"/>
            <a:ext cx="8229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3200" b="1" dirty="0" smtClean="0"/>
              <a:t/>
            </a:r>
            <a:br>
              <a:rPr lang="hi-IN" sz="3200" b="1" dirty="0" smtClean="0"/>
            </a:br>
            <a:endParaRPr lang="hi-IN" sz="3200" b="1" dirty="0" smtClean="0"/>
          </a:p>
          <a:p>
            <a:r>
              <a:rPr lang="hi-IN" sz="2800" b="1" dirty="0" smtClean="0"/>
              <a:t>यूज़र आई डी और पासवर्ड की सहायता से लागिन करें</a:t>
            </a:r>
            <a:r>
              <a:rPr lang="hi-IN" sz="3200" b="1" dirty="0" smtClean="0"/>
              <a:t/>
            </a:r>
            <a:br>
              <a:rPr lang="hi-IN" sz="3200" b="1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4253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Election\PPT\OLIN\ScreenTMS\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143000"/>
            <a:ext cx="9017000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hi-IN" sz="2800" b="1" dirty="0" smtClean="0"/>
              <a:t/>
            </a:r>
            <a:br>
              <a:rPr lang="hi-IN" sz="2800" b="1" dirty="0" smtClean="0"/>
            </a:br>
            <a:r>
              <a:rPr lang="hi-IN" sz="2800" b="1" dirty="0" smtClean="0"/>
              <a:t>यूज़र </a:t>
            </a:r>
            <a:r>
              <a:rPr lang="hi-IN" sz="2800" b="1" dirty="0"/>
              <a:t>आई डी और पासवर्ड की सहायता से लागिन </a:t>
            </a:r>
            <a:r>
              <a:rPr lang="hi-IN" sz="2800" b="1" dirty="0" smtClean="0"/>
              <a:t>करें</a:t>
            </a:r>
            <a:br>
              <a:rPr lang="hi-IN" sz="2800" b="1" dirty="0" smtClean="0"/>
            </a:br>
            <a:r>
              <a:rPr lang="hi-IN" sz="3200" b="1" dirty="0" smtClean="0"/>
              <a:t>OTP- वेरीफाई </a:t>
            </a:r>
            <a:r>
              <a:rPr lang="hi-IN" sz="2800" b="1" dirty="0" smtClean="0"/>
              <a:t>करें</a:t>
            </a:r>
            <a:r>
              <a:rPr lang="hi-IN" sz="3200" b="1" dirty="0" smtClean="0"/>
              <a:t/>
            </a:r>
            <a:br>
              <a:rPr lang="hi-IN" sz="3200" b="1" dirty="0" smtClean="0"/>
            </a:br>
            <a:r>
              <a:rPr lang="hi-IN" sz="3200" b="1" dirty="0"/>
              <a:t/>
            </a:r>
            <a:br>
              <a:rPr lang="hi-IN" sz="3200" b="1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9715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Election\PPT\OLIN\ScreenTMS\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5344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hi-IN" sz="2800" b="1" dirty="0" smtClean="0"/>
              <a:t>अभ्यर्थी </a:t>
            </a:r>
            <a:r>
              <a:rPr lang="hi-IN" sz="2800" b="1" dirty="0"/>
              <a:t>लॉगिन करे |</a:t>
            </a:r>
          </a:p>
        </p:txBody>
      </p:sp>
    </p:spTree>
    <p:extLst>
      <p:ext uri="{BB962C8B-B14F-4D97-AF65-F5344CB8AC3E}">
        <p14:creationId xmlns:p14="http://schemas.microsoft.com/office/powerpoint/2010/main" val="1992088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 smtClean="0"/>
              <a:t>अभ्यर्थी होम पेज</a:t>
            </a:r>
            <a:endParaRPr lang="hi-IN" sz="2800" b="1" dirty="0"/>
          </a:p>
        </p:txBody>
      </p:sp>
      <p:pic>
        <p:nvPicPr>
          <p:cNvPr id="11266" name="Picture 2" descr="D:\Election\PPT\OLIN\ScreenTMS\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990600"/>
            <a:ext cx="90805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70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/>
              <a:t>ऑनलाइन नाम निर्देशन (</a:t>
            </a:r>
            <a:r>
              <a:rPr lang="en-US" sz="2800" b="1" dirty="0"/>
              <a:t>OLIN</a:t>
            </a:r>
            <a:r>
              <a:rPr lang="en-US" sz="2800" b="1" dirty="0" smtClean="0"/>
              <a:t>)</a:t>
            </a:r>
            <a:endParaRPr lang="hi-IN" sz="2800" b="1" dirty="0" smtClean="0"/>
          </a:p>
          <a:p>
            <a:r>
              <a:rPr lang="hi-IN" sz="2800" b="1" dirty="0" smtClean="0"/>
              <a:t>भाग - 1</a:t>
            </a:r>
            <a:endParaRPr lang="en-US" sz="2800" b="1" dirty="0"/>
          </a:p>
          <a:p>
            <a:endParaRPr lang="hi-IN" sz="2800" b="1" dirty="0"/>
          </a:p>
        </p:txBody>
      </p:sp>
      <p:pic>
        <p:nvPicPr>
          <p:cNvPr id="12290" name="Picture 2" descr="D:\Election\PPT\OLIN\ScreenTMS\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914400"/>
            <a:ext cx="83947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695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Election\PPT\OLIN\ScreenTMS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17500"/>
            <a:ext cx="8458200" cy="622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894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/>
              <a:t>ऑनलाइन नाम निर्देशन (</a:t>
            </a:r>
            <a:r>
              <a:rPr lang="en-US" sz="2800" b="1" dirty="0"/>
              <a:t>OLIN</a:t>
            </a:r>
            <a:r>
              <a:rPr lang="en-US" sz="2800" b="1" dirty="0" smtClean="0"/>
              <a:t>)</a:t>
            </a:r>
            <a:endParaRPr lang="hi-IN" sz="2800" b="1" dirty="0" smtClean="0"/>
          </a:p>
          <a:p>
            <a:r>
              <a:rPr lang="hi-IN" sz="2800" b="1" dirty="0" smtClean="0"/>
              <a:t>भाग - 2</a:t>
            </a:r>
            <a:endParaRPr lang="en-US" sz="2800" b="1" dirty="0"/>
          </a:p>
          <a:p>
            <a:endParaRPr lang="hi-IN" sz="2800" b="1" dirty="0"/>
          </a:p>
        </p:txBody>
      </p:sp>
      <p:pic>
        <p:nvPicPr>
          <p:cNvPr id="14338" name="Picture 2" descr="D:\Election\PPT\OLIN\ScreenTMS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838200"/>
            <a:ext cx="75311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991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i-IN" sz="2800" b="1" dirty="0"/>
              <a:t>ऑनलाइन नाम निर्देशन (</a:t>
            </a:r>
            <a:r>
              <a:rPr lang="en-US" sz="2800" b="1" dirty="0"/>
              <a:t>OLIN</a:t>
            </a:r>
            <a:r>
              <a:rPr lang="en-US" sz="2800" b="1" dirty="0" smtClean="0"/>
              <a:t>)</a:t>
            </a:r>
            <a:endParaRPr lang="hi-IN" sz="2800" b="1" dirty="0" smtClean="0"/>
          </a:p>
          <a:p>
            <a:endParaRPr lang="hi-IN" sz="2800" b="1" dirty="0" smtClean="0"/>
          </a:p>
          <a:p>
            <a:r>
              <a:rPr lang="hi-IN" sz="2800" b="1" dirty="0" smtClean="0"/>
              <a:t>भाग - 3</a:t>
            </a:r>
            <a:endParaRPr lang="en-US" sz="2800" b="1" dirty="0"/>
          </a:p>
          <a:p>
            <a:endParaRPr lang="hi-IN" sz="2800" b="1" dirty="0"/>
          </a:p>
        </p:txBody>
      </p:sp>
      <p:pic>
        <p:nvPicPr>
          <p:cNvPr id="15362" name="Picture 2" descr="D:\Election\PPT\OLIN\ScreenTMS\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76962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95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Election\PPT\OLIN\ScreenTMS\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036" y="1447800"/>
            <a:ext cx="7173925" cy="509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7316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OLIN </a:t>
            </a:r>
            <a:r>
              <a:rPr lang="hi-IN" sz="2800" b="1" dirty="0"/>
              <a:t>को सबमिट करें</a:t>
            </a:r>
            <a:r>
              <a:rPr lang="hi-IN" sz="2800" b="1" dirty="0" smtClean="0"/>
              <a:t>.</a:t>
            </a:r>
            <a:endParaRPr lang="en-US" sz="2800" b="1" dirty="0" smtClean="0"/>
          </a:p>
          <a:p>
            <a:endParaRPr lang="hi-IN" sz="2800" b="1" dirty="0"/>
          </a:p>
          <a:p>
            <a:r>
              <a:rPr lang="en-US" sz="2800" b="1" dirty="0" smtClean="0"/>
              <a:t>OLIN </a:t>
            </a:r>
            <a:r>
              <a:rPr lang="hi-IN" sz="2800" b="1" dirty="0"/>
              <a:t>का फायनल प्रिन्ट आउट निकालें.</a:t>
            </a:r>
          </a:p>
        </p:txBody>
      </p:sp>
    </p:spTree>
    <p:extLst>
      <p:ext uri="{BB962C8B-B14F-4D97-AF65-F5344CB8AC3E}">
        <p14:creationId xmlns:p14="http://schemas.microsoft.com/office/powerpoint/2010/main" val="365459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Election\PPT\OLIN\ScreenTMS\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3" y="76200"/>
            <a:ext cx="9127787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629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Election\PPT\OLIN\ScreenTMS\1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9450"/>
            <a:ext cx="9067800" cy="549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38600" y="310118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b="1" dirty="0"/>
              <a:t>सबमिट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8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Election\PPT\OLIN\ScreenTMS\14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6700"/>
            <a:ext cx="88392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242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457200"/>
            <a:ext cx="4498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b="1" dirty="0"/>
              <a:t>चैकलिस्ट अनुसार पूर्तियां, दस्तावेज़ संलग्न करें.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58326" y="1143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i-IN" b="1" dirty="0"/>
              <a:t>संलग्न दस्तावेज़ों के साथ </a:t>
            </a:r>
            <a:r>
              <a:rPr lang="en-US" b="1" dirty="0"/>
              <a:t>OLIN </a:t>
            </a:r>
            <a:r>
              <a:rPr lang="hi-IN" b="1" dirty="0"/>
              <a:t>का फायनल प्रिन्ट निर्धारित समयावधि मे रिटर्निग आफिसर के समक्ष उपस्थित होकर जमा करायें.</a:t>
            </a:r>
            <a:endParaRPr lang="en-US" dirty="0"/>
          </a:p>
        </p:txBody>
      </p:sp>
      <p:pic>
        <p:nvPicPr>
          <p:cNvPr id="18434" name="Picture 2" descr="C:\Users\hp\Desktop\ScreenTMS\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76327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9269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8326" y="2209800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6600" dirty="0" smtClean="0"/>
              <a:t>Thanks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24483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325</Words>
  <Application>Microsoft Office PowerPoint</Application>
  <PresentationFormat>On-screen Show (4:3)</PresentationFormat>
  <Paragraphs>65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Bitmap Image</vt:lpstr>
      <vt:lpstr> OLIN Online Nomination  </vt:lpstr>
      <vt:lpstr>PowerPoint Presentation</vt:lpstr>
      <vt:lpstr>लेफ्ट साइड में OLIN पर क्लिक करे.</vt:lpstr>
      <vt:lpstr>OLIN  - होम पेज</vt:lpstr>
      <vt:lpstr>ऑनलाईन नामनिर्देशन (OLIN) क्या करें. ***** 13 - सरल कदम ***** </vt:lpstr>
      <vt:lpstr>***** आवश्यक निर्देश ***** </vt:lpstr>
      <vt:lpstr>ऑनलाइन नाम निर्देशन (OLIN) के लिए पहले पंजीकरण करे </vt:lpstr>
      <vt:lpstr> पंचायत-ऑनलाइन नाम निर्देशन </vt:lpstr>
      <vt:lpstr>पंजीकरण उपरांत अभ्यर्थी लॉगिन करे |  </vt:lpstr>
      <vt:lpstr> पंजीकरण उपरांत प्रिंट करें और जाँचे</vt:lpstr>
      <vt:lpstr>  ऑनलाइन नाम निर्देशन (OLIN) के लिए लॉग इन करें .  </vt:lpstr>
      <vt:lpstr> यूज़र आई डी और पासवर्ड की सहायता से लागिन करें OTP- वेरीफाई करें  </vt:lpstr>
      <vt:lpstr>अभ्यर्थी लॉगिन करे |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OLIN Online Nomination</dc:title>
  <dc:creator>Windows User</dc:creator>
  <cp:lastModifiedBy>Windows User</cp:lastModifiedBy>
  <cp:revision>33</cp:revision>
  <dcterms:created xsi:type="dcterms:W3CDTF">2018-02-21T05:55:43Z</dcterms:created>
  <dcterms:modified xsi:type="dcterms:W3CDTF">2020-12-17T11:51:55Z</dcterms:modified>
</cp:coreProperties>
</file>