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6"/>
  </p:handoutMasterIdLst>
  <p:sldIdLst>
    <p:sldId id="276" r:id="rId2"/>
    <p:sldId id="258" r:id="rId3"/>
    <p:sldId id="296" r:id="rId4"/>
    <p:sldId id="288" r:id="rId5"/>
    <p:sldId id="259" r:id="rId6"/>
    <p:sldId id="297" r:id="rId7"/>
    <p:sldId id="298" r:id="rId8"/>
    <p:sldId id="299" r:id="rId9"/>
    <p:sldId id="300" r:id="rId10"/>
    <p:sldId id="320" r:id="rId11"/>
    <p:sldId id="321" r:id="rId12"/>
    <p:sldId id="322" r:id="rId13"/>
    <p:sldId id="323" r:id="rId14"/>
    <p:sldId id="306" r:id="rId15"/>
    <p:sldId id="307" r:id="rId16"/>
    <p:sldId id="308" r:id="rId17"/>
    <p:sldId id="304" r:id="rId18"/>
    <p:sldId id="305" r:id="rId19"/>
    <p:sldId id="294" r:id="rId20"/>
    <p:sldId id="313" r:id="rId21"/>
    <p:sldId id="314" r:id="rId22"/>
    <p:sldId id="315" r:id="rId23"/>
    <p:sldId id="316" r:id="rId24"/>
    <p:sldId id="28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B5F7"/>
    <a:srgbClr val="FFFFCC"/>
    <a:srgbClr val="97CBE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55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D7720-C361-4041-BA72-2E00BE356828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E7BED-FE5F-4896-A50D-E5ED612A7A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8"/>
          <p:cNvSpPr txBox="1">
            <a:spLocks noChangeArrowheads="1"/>
          </p:cNvSpPr>
          <p:nvPr/>
        </p:nvSpPr>
        <p:spPr bwMode="auto">
          <a:xfrm>
            <a:off x="3124200" y="2133600"/>
            <a:ext cx="30019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400" b="1" dirty="0">
                <a:solidFill>
                  <a:schemeClr val="bg1"/>
                </a:solidFill>
                <a:latin typeface="Arial" pitchFamily="34" charset="0"/>
              </a:rPr>
              <a:t>MP State Election Commission </a:t>
            </a:r>
          </a:p>
        </p:txBody>
      </p:sp>
      <p:sp>
        <p:nvSpPr>
          <p:cNvPr id="4099" name="Title 9"/>
          <p:cNvSpPr>
            <a:spLocks noGrp="1"/>
          </p:cNvSpPr>
          <p:nvPr>
            <p:ph type="ctrTitle"/>
          </p:nvPr>
        </p:nvSpPr>
        <p:spPr>
          <a:xfrm>
            <a:off x="685800" y="2819400"/>
            <a:ext cx="7772400" cy="3124200"/>
          </a:xfrm>
        </p:spPr>
        <p:txBody>
          <a:bodyPr>
            <a:normAutofit fontScale="90000"/>
          </a:bodyPr>
          <a:lstStyle/>
          <a:p>
            <a:r>
              <a:rPr lang="en-US" sz="4500" b="1" dirty="0" smtClean="0">
                <a:latin typeface="DevLys 040" pitchFamily="2" charset="0"/>
              </a:rPr>
              <a:t>e/;</a:t>
            </a:r>
            <a:r>
              <a:rPr lang="en-US" sz="4500" b="1" dirty="0" err="1" smtClean="0">
                <a:latin typeface="DevLys 040" pitchFamily="2" charset="0"/>
              </a:rPr>
              <a:t>izns’k</a:t>
            </a:r>
            <a:r>
              <a:rPr lang="en-US" sz="4500" b="1" dirty="0" smtClean="0">
                <a:latin typeface="DevLys 040" pitchFamily="2" charset="0"/>
              </a:rPr>
              <a:t> </a:t>
            </a:r>
            <a:r>
              <a:rPr lang="en-US" sz="4500" b="1" dirty="0" err="1" smtClean="0">
                <a:latin typeface="DevLys 040" pitchFamily="2" charset="0"/>
              </a:rPr>
              <a:t>jkT</a:t>
            </a:r>
            <a:r>
              <a:rPr lang="en-US" sz="4500" b="1" dirty="0" smtClean="0">
                <a:latin typeface="DevLys 040" pitchFamily="2" charset="0"/>
              </a:rPr>
              <a:t>; </a:t>
            </a:r>
            <a:r>
              <a:rPr lang="en-US" sz="4500" b="1" dirty="0" err="1" smtClean="0">
                <a:latin typeface="DevLys 040" pitchFamily="2" charset="0"/>
              </a:rPr>
              <a:t>fuokZpu</a:t>
            </a:r>
            <a:r>
              <a:rPr lang="en-US" sz="4500" b="1" dirty="0" smtClean="0">
                <a:latin typeface="DevLys 040" pitchFamily="2" charset="0"/>
              </a:rPr>
              <a:t> </a:t>
            </a:r>
            <a:r>
              <a:rPr lang="en-US" sz="4500" b="1" dirty="0" err="1" smtClean="0">
                <a:latin typeface="DevLys 040" pitchFamily="2" charset="0"/>
              </a:rPr>
              <a:t>vk;ksx</a:t>
            </a:r>
            <a:r>
              <a:rPr lang="en-US" sz="4500" b="1" dirty="0" smtClean="0">
                <a:latin typeface="DevLys 040" pitchFamily="2" charset="0"/>
              </a:rPr>
              <a:t/>
            </a:r>
            <a:br>
              <a:rPr lang="en-US" sz="4500" b="1" dirty="0" smtClean="0">
                <a:latin typeface="DevLys 040" pitchFamily="2" charset="0"/>
              </a:rPr>
            </a:br>
            <a:r>
              <a:rPr lang="en-US" sz="2000" b="1" dirty="0" smtClean="0">
                <a:latin typeface="DevLys 040" pitchFamily="2" charset="0"/>
              </a:rPr>
              <a:t/>
            </a:r>
            <a:br>
              <a:rPr lang="en-US" sz="2000" b="1" dirty="0" smtClean="0">
                <a:latin typeface="DevLys 040" pitchFamily="2" charset="0"/>
              </a:rPr>
            </a:br>
            <a:r>
              <a:rPr lang="en-US" sz="4500" b="1" dirty="0" err="1" smtClean="0">
                <a:latin typeface="DevLys 040" pitchFamily="2" charset="0"/>
              </a:rPr>
              <a:t>izf'k</a:t>
            </a:r>
            <a:r>
              <a:rPr lang="en-US" sz="4500" b="1" dirty="0" smtClean="0">
                <a:latin typeface="DevLys 040" pitchFamily="2" charset="0"/>
              </a:rPr>
              <a:t>{</a:t>
            </a:r>
            <a:r>
              <a:rPr lang="en-US" sz="4500" b="1" dirty="0" err="1" smtClean="0">
                <a:latin typeface="DevLys 040" pitchFamily="2" charset="0"/>
              </a:rPr>
              <a:t>k.k</a:t>
            </a:r>
            <a:r>
              <a:rPr lang="en-US" sz="4500" b="1" dirty="0" smtClean="0">
                <a:latin typeface="DevLys 040" pitchFamily="2" charset="0"/>
              </a:rPr>
              <a:t/>
            </a:r>
            <a:br>
              <a:rPr lang="en-US" sz="4500" b="1" dirty="0" smtClean="0">
                <a:latin typeface="DevLys 040" pitchFamily="2" charset="0"/>
              </a:rPr>
            </a:br>
            <a:r>
              <a:rPr lang="en-US" sz="2000" b="1" dirty="0" smtClean="0">
                <a:latin typeface="DevLys 040" pitchFamily="2" charset="0"/>
              </a:rPr>
              <a:t/>
            </a:r>
            <a:br>
              <a:rPr lang="en-US" sz="2000" b="1" dirty="0" smtClean="0">
                <a:latin typeface="DevLys 040" pitchFamily="2" charset="0"/>
              </a:rPr>
            </a:br>
            <a:r>
              <a:rPr lang="en-US" sz="3300" b="1" dirty="0" smtClean="0">
                <a:latin typeface="DevLys 040" pitchFamily="2" charset="0"/>
              </a:rPr>
              <a:t> </a:t>
            </a:r>
            <a:r>
              <a:rPr lang="en-US" sz="3300" b="1" dirty="0" err="1" smtClean="0">
                <a:latin typeface="DevLys 040" pitchFamily="2" charset="0"/>
              </a:rPr>
              <a:t>fnukad</a:t>
            </a:r>
            <a:r>
              <a:rPr lang="en-US" sz="3300" b="1" dirty="0" smtClean="0">
                <a:latin typeface="DevLys 040" pitchFamily="2" charset="0"/>
              </a:rPr>
              <a:t> </a:t>
            </a:r>
            <a:r>
              <a:rPr lang="en-US" sz="3300" b="1" dirty="0" smtClean="0">
                <a:latin typeface="DevLys 040" pitchFamily="2" charset="0"/>
              </a:rPr>
              <a:t>10 </a:t>
            </a:r>
            <a:r>
              <a:rPr lang="en-US" sz="3300" b="1" dirty="0" err="1" smtClean="0">
                <a:latin typeface="DevLys 040" pitchFamily="2" charset="0"/>
              </a:rPr>
              <a:t>twu</a:t>
            </a:r>
            <a:r>
              <a:rPr lang="en-US" sz="3300" b="1" dirty="0" smtClean="0">
                <a:latin typeface="DevLys 040" pitchFamily="2" charset="0"/>
              </a:rPr>
              <a:t> 2016 </a:t>
            </a:r>
            <a:r>
              <a:rPr lang="en-US" sz="4500" b="1" dirty="0" smtClean="0">
                <a:latin typeface="DevLys 040" pitchFamily="2" charset="0"/>
              </a:rPr>
              <a:t/>
            </a:r>
            <a:br>
              <a:rPr lang="en-US" sz="4500" b="1" dirty="0" smtClean="0">
                <a:latin typeface="DevLys 040" pitchFamily="2" charset="0"/>
              </a:rPr>
            </a:br>
            <a:endParaRPr lang="en-US" sz="4500" b="1" dirty="0" smtClean="0">
              <a:latin typeface="DevLys 040" pitchFamily="2" charset="0"/>
            </a:endParaRPr>
          </a:p>
        </p:txBody>
      </p:sp>
      <p:pic>
        <p:nvPicPr>
          <p:cNvPr id="9" name="Picture 8" descr="Logo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762000"/>
            <a:ext cx="3148444" cy="1905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bZ-Ogh-,e</a:t>
            </a:r>
            <a:r>
              <a:rPr lang="en-US" sz="3600" b="1" dirty="0" smtClean="0">
                <a:latin typeface="DevLys 010" pitchFamily="2" charset="0"/>
              </a:rPr>
              <a:t>- &amp; </a:t>
            </a:r>
            <a:r>
              <a:rPr lang="en-US" sz="3600" b="1" dirty="0" err="1" smtClean="0">
                <a:latin typeface="DevLys 010" pitchFamily="2" charset="0"/>
              </a:rPr>
              <a:t>js.MekbZts’ku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vkSj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deh’kfuax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5181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foLr`r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fn'kk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Øekad</a:t>
            </a:r>
            <a:r>
              <a:rPr lang="en-US" dirty="0" smtClean="0">
                <a:latin typeface="DevLys 010" pitchFamily="2" charset="0"/>
              </a:rPr>
              <a:t> ,Q&amp;82&amp;02@ 2016@08@161 </a:t>
            </a:r>
            <a:r>
              <a:rPr lang="en-US" dirty="0" err="1" smtClean="0">
                <a:latin typeface="DevLys 010" pitchFamily="2" charset="0"/>
              </a:rPr>
              <a:t>Hkksiky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fnukad</a:t>
            </a:r>
            <a:r>
              <a:rPr lang="en-US" dirty="0" smtClean="0">
                <a:latin typeface="DevLys 010" pitchFamily="2" charset="0"/>
              </a:rPr>
              <a:t> 12-05-2016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js.MekbZts’ku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deh’kfuax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dysDVj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iw.kZr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mifLFkfr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vfuok;Z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ughaA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 smtClean="0">
              <a:latin typeface="DevLys 010" pitchFamily="2" charset="0"/>
            </a:endParaRPr>
          </a:p>
          <a:p>
            <a:pPr algn="ctr">
              <a:buNone/>
            </a:pPr>
            <a:r>
              <a:rPr lang="en-US" b="1" dirty="0" err="1" smtClean="0">
                <a:latin typeface="DevLys 010" pitchFamily="2" charset="0"/>
              </a:rPr>
              <a:t>fjtoZ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bZ-Ogh-,e</a:t>
            </a:r>
            <a:r>
              <a:rPr lang="en-US" b="1" dirty="0" smtClean="0">
                <a:latin typeface="DevLys 010" pitchFamily="2" charset="0"/>
              </a:rPr>
              <a:t>- </a:t>
            </a:r>
            <a:endParaRPr lang="en-US" b="1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xzke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</a:t>
            </a:r>
            <a:r>
              <a:rPr lang="en-US" dirty="0" smtClean="0">
                <a:latin typeface="DevLys 010" pitchFamily="2" charset="0"/>
              </a:rPr>
              <a:t> &amp; </a:t>
            </a:r>
            <a:r>
              <a:rPr lang="en-US" dirty="0" err="1" smtClean="0">
                <a:latin typeface="DevLys 010" pitchFamily="2" charset="0"/>
              </a:rPr>
              <a:t>U;wure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dA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&amp;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U;wure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ifj"kn</a:t>
            </a:r>
            <a:r>
              <a:rPr lang="en-US" dirty="0" smtClean="0">
                <a:latin typeface="DevLys 010" pitchFamily="2" charset="0"/>
              </a:rPr>
              <a:t>~ &amp;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U;wure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dA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U;wure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fjt+oZ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dysDVj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kd`rA</a:t>
            </a:r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bZ-Ogh-,e</a:t>
            </a:r>
            <a:r>
              <a:rPr lang="en-US" sz="3600" b="1" dirty="0" smtClean="0">
                <a:latin typeface="DevLys 010" pitchFamily="2" charset="0"/>
              </a:rPr>
              <a:t>- &amp; </a:t>
            </a:r>
            <a:r>
              <a:rPr lang="en-US" sz="3600" b="1" dirty="0" err="1" smtClean="0">
                <a:latin typeface="DevLys 010" pitchFamily="2" charset="0"/>
              </a:rPr>
              <a:t>js.MekbZts’ku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vkSj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deh’kfuax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js.MekbZts’ku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vko';d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dh 150 </a:t>
            </a:r>
            <a:r>
              <a:rPr lang="en-US" dirty="0" err="1" smtClean="0">
                <a:latin typeface="DevLys 010" pitchFamily="2" charset="0"/>
              </a:rPr>
              <a:t>izfr'kr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p;fur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tk;saxhA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vko';d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dsUnzksaa</a:t>
            </a:r>
            <a:r>
              <a:rPr lang="en-US" dirty="0" smtClean="0">
                <a:latin typeface="DevLys 010" pitchFamily="2" charset="0"/>
              </a:rPr>
              <a:t> dh la[;k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U;wure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fjt+oZ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'</a:t>
            </a:r>
            <a:r>
              <a:rPr lang="en-US" dirty="0" err="1" smtClean="0">
                <a:latin typeface="DevLys 010" pitchFamily="2" charset="0"/>
              </a:rPr>
              <a:t>kkfey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gksaxhA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smtClean="0">
                <a:latin typeface="DevLys 010" pitchFamily="2" charset="0"/>
              </a:rPr>
              <a:t>;fn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fodkl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k.M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dh la[;k 200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xzke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iapk;rksa</a:t>
            </a:r>
            <a:r>
              <a:rPr lang="en-US" dirty="0" smtClean="0">
                <a:latin typeface="DevLys 010" pitchFamily="2" charset="0"/>
              </a:rPr>
              <a:t> dh la[;k 60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ogk</a:t>
            </a:r>
            <a:r>
              <a:rPr lang="en-US" dirty="0" smtClean="0">
                <a:latin typeface="DevLys 010" pitchFamily="2" charset="0"/>
              </a:rPr>
              <a:t>¡ 200$60$130¾390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vko';d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gksaxhA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smtClean="0">
                <a:latin typeface="DevLys 010" pitchFamily="2" charset="0"/>
              </a:rPr>
              <a:t>;fn </a:t>
            </a:r>
            <a:r>
              <a:rPr lang="en-US" dirty="0" err="1" smtClean="0">
                <a:latin typeface="DevLys 010" pitchFamily="2" charset="0"/>
              </a:rPr>
              <a:t>fdlh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uxj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ikfydk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dh la[;k 50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okMksZa</a:t>
            </a:r>
            <a:r>
              <a:rPr lang="en-US" dirty="0" smtClean="0">
                <a:latin typeface="DevLys 010" pitchFamily="2" charset="0"/>
              </a:rPr>
              <a:t> dh la[;k 20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ogk</a:t>
            </a:r>
            <a:r>
              <a:rPr lang="en-US" dirty="0" smtClean="0">
                <a:latin typeface="DevLys 010" pitchFamily="2" charset="0"/>
              </a:rPr>
              <a:t>¡ 50$40$45¾135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vko';d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gksaxhA</a:t>
            </a: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51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51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51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51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51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bZ-Ogh-,e</a:t>
            </a:r>
            <a:r>
              <a:rPr lang="en-US" sz="3600" b="1" dirty="0" smtClean="0">
                <a:latin typeface="DevLys 010" pitchFamily="2" charset="0"/>
              </a:rPr>
              <a:t> &amp; </a:t>
            </a:r>
            <a:r>
              <a:rPr lang="en-US" sz="3600" b="1" dirty="0" err="1" smtClean="0">
                <a:latin typeface="DevLys 010" pitchFamily="2" charset="0"/>
              </a:rPr>
              <a:t>js.MekbZts’ku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vkSj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deh’kfuax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382000" cy="55626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800" dirty="0" smtClean="0">
                <a:latin typeface="DevLys 010" pitchFamily="2" charset="0"/>
              </a:rPr>
              <a:t>f}</a:t>
            </a:r>
            <a:r>
              <a:rPr lang="en-US" sz="2800" dirty="0" err="1" smtClean="0">
                <a:latin typeface="DevLys 010" pitchFamily="2" charset="0"/>
              </a:rPr>
              <a:t>rh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js.MekbZts’ku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bZ-Ogh-,e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VªSfdax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ekWfuVfjax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flLVe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</a:t>
            </a:r>
            <a:r>
              <a:rPr lang="en-US" sz="2800" dirty="0" smtClean="0">
                <a:latin typeface="DevLys 010" pitchFamily="2" charset="0"/>
              </a:rPr>
              <a:t>/;e </a:t>
            </a:r>
            <a:r>
              <a:rPr lang="en-US" sz="2800" dirty="0" err="1" smtClean="0">
                <a:latin typeface="DevLys 010" pitchFamily="2" charset="0"/>
              </a:rPr>
              <a:t>lsA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smtClean="0">
                <a:latin typeface="DevLys 010" pitchFamily="2" charset="0"/>
              </a:rPr>
              <a:t>f}</a:t>
            </a:r>
            <a:r>
              <a:rPr lang="en-US" sz="2800" dirty="0" err="1" smtClean="0">
                <a:latin typeface="DevLys 010" pitchFamily="2" charset="0"/>
              </a:rPr>
              <a:t>rh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js.MekbZts'ku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uxjh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fudk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lHkh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vH;fFkZ;ksa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vkgqr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tk;sxkA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smtClean="0">
                <a:latin typeface="DevLys 010" pitchFamily="2" charset="0"/>
              </a:rPr>
              <a:t>f}</a:t>
            </a:r>
            <a:r>
              <a:rPr lang="en-US" sz="2800" dirty="0" err="1" smtClean="0">
                <a:latin typeface="DevLys 010" pitchFamily="2" charset="0"/>
              </a:rPr>
              <a:t>rh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js.MekbZts'ku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tuin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lnL</a:t>
            </a:r>
            <a:r>
              <a:rPr lang="en-US" sz="2800" dirty="0" smtClean="0">
                <a:latin typeface="DevLys 010" pitchFamily="2" charset="0"/>
              </a:rPr>
              <a:t>; in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lHkh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vH;fFkZ;ksa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vkgqr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ljiap</a:t>
            </a:r>
            <a:r>
              <a:rPr lang="en-US" sz="2800" dirty="0" smtClean="0">
                <a:latin typeface="DevLys 010" pitchFamily="2" charset="0"/>
              </a:rPr>
              <a:t> in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leLr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vH;fFkZ;ksa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mifLFkfr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vfuok;Z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ugha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gsrq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vkoafVr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bZ-Ogh-,e</a:t>
            </a:r>
            <a:r>
              <a:rPr lang="en-US" sz="2800" dirty="0" smtClean="0">
                <a:latin typeface="DevLys 010" pitchFamily="2" charset="0"/>
              </a:rPr>
              <a:t>- dh </a:t>
            </a:r>
            <a:r>
              <a:rPr lang="en-US" sz="2800" dirty="0" err="1" smtClean="0">
                <a:latin typeface="DevLys 010" pitchFamily="2" charset="0"/>
              </a:rPr>
              <a:t>tkudkjh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leLr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vH;fFkZ;ksa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vfuok;Zr</a:t>
            </a:r>
            <a:r>
              <a:rPr lang="en-US" sz="2800" dirty="0" smtClean="0">
                <a:latin typeface="DevLys 010" pitchFamily="2" charset="0"/>
              </a:rPr>
              <a:t>% </a:t>
            </a:r>
            <a:r>
              <a:rPr lang="en-US" sz="2800" dirty="0" err="1" smtClean="0">
                <a:latin typeface="DevLys 010" pitchFamily="2" charset="0"/>
              </a:rPr>
              <a:t>iznku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tk;sA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DykWd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sjj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bZ-Ogh-,e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[</a:t>
            </a:r>
            <a:r>
              <a:rPr lang="en-US" sz="2800" dirty="0" err="1" smtClean="0">
                <a:latin typeface="DevLys 010" pitchFamily="2" charset="0"/>
              </a:rPr>
              <a:t>kjkc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ugha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rRlEca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iapukek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rS;kj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tk;sA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uxjh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fudk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cSysV</a:t>
            </a:r>
            <a:r>
              <a:rPr lang="en-US" sz="2800" dirty="0" smtClean="0">
                <a:latin typeface="DevLys 010" pitchFamily="2" charset="0"/>
              </a:rPr>
              <a:t> ;</a:t>
            </a:r>
            <a:r>
              <a:rPr lang="en-US" sz="2800" dirty="0" err="1" smtClean="0">
                <a:latin typeface="DevLys 010" pitchFamily="2" charset="0"/>
              </a:rPr>
              <a:t>wfuV</a:t>
            </a:r>
            <a:r>
              <a:rPr lang="en-US" sz="2800" dirty="0" smtClean="0">
                <a:latin typeface="DevLys 010" pitchFamily="2" charset="0"/>
              </a:rPr>
              <a:t> v/;{k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f}</a:t>
            </a:r>
            <a:r>
              <a:rPr lang="en-US" sz="2800" dirty="0" err="1" smtClean="0">
                <a:latin typeface="DevLys 010" pitchFamily="2" charset="0"/>
              </a:rPr>
              <a:t>rh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cSysV</a:t>
            </a:r>
            <a:r>
              <a:rPr lang="en-US" sz="2800" dirty="0" smtClean="0">
                <a:latin typeface="DevLys 010" pitchFamily="2" charset="0"/>
              </a:rPr>
              <a:t> ;</a:t>
            </a:r>
            <a:r>
              <a:rPr lang="en-US" sz="2800" dirty="0" err="1" smtClean="0">
                <a:latin typeface="DevLys 010" pitchFamily="2" charset="0"/>
              </a:rPr>
              <a:t>wfuV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ik"kZn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gksxhA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iapk;r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cSysV</a:t>
            </a:r>
            <a:r>
              <a:rPr lang="en-US" sz="2800" dirty="0" smtClean="0">
                <a:latin typeface="DevLys 010" pitchFamily="2" charset="0"/>
              </a:rPr>
              <a:t> ;</a:t>
            </a:r>
            <a:r>
              <a:rPr lang="en-US" sz="2800" dirty="0" err="1" smtClean="0">
                <a:latin typeface="DevLys 010" pitchFamily="2" charset="0"/>
              </a:rPr>
              <a:t>wfuV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ljiap</a:t>
            </a:r>
            <a:r>
              <a:rPr lang="en-US" sz="2800" dirty="0" smtClean="0">
                <a:latin typeface="DevLys 010" pitchFamily="2" charset="0"/>
              </a:rPr>
              <a:t> in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rFkk</a:t>
            </a:r>
            <a:r>
              <a:rPr lang="en-US" sz="2800" dirty="0" smtClean="0">
                <a:latin typeface="DevLys 010" pitchFamily="2" charset="0"/>
              </a:rPr>
              <a:t> f}</a:t>
            </a:r>
            <a:r>
              <a:rPr lang="en-US" sz="2800" dirty="0" err="1" smtClean="0">
                <a:latin typeface="DevLys 010" pitchFamily="2" charset="0"/>
              </a:rPr>
              <a:t>rh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cSysV</a:t>
            </a:r>
            <a:r>
              <a:rPr lang="en-US" sz="2800" dirty="0" smtClean="0">
                <a:latin typeface="DevLys 010" pitchFamily="2" charset="0"/>
              </a:rPr>
              <a:t> ;</a:t>
            </a:r>
            <a:r>
              <a:rPr lang="en-US" sz="2800" dirty="0" err="1" smtClean="0">
                <a:latin typeface="DevLys 010" pitchFamily="2" charset="0"/>
              </a:rPr>
              <a:t>wfuV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tuin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lnL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gksxhA</a:t>
            </a:r>
            <a:endParaRPr lang="en-US" sz="28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28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2800" dirty="0" smtClean="0">
              <a:latin typeface="DevLys 010" pitchFamily="2" charset="0"/>
            </a:endParaRPr>
          </a:p>
          <a:p>
            <a:pPr>
              <a:buNone/>
            </a:pPr>
            <a:endParaRPr lang="en-US" sz="2800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err="1" smtClean="0">
                <a:latin typeface="DevLys 010" pitchFamily="2" charset="0"/>
              </a:rPr>
              <a:t>fyQkQksa</a:t>
            </a:r>
            <a:r>
              <a:rPr lang="en-US" sz="3200" b="1" dirty="0" smtClean="0">
                <a:latin typeface="DevLys 010" pitchFamily="2" charset="0"/>
              </a:rPr>
              <a:t> dh la[;k de </a:t>
            </a:r>
            <a:r>
              <a:rPr lang="en-US" sz="3200" b="1" dirty="0" err="1" smtClean="0">
                <a:latin typeface="DevLys 010" pitchFamily="2" charset="0"/>
              </a:rPr>
              <a:t>djrs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gq</a:t>
            </a:r>
            <a:r>
              <a:rPr lang="en-US" sz="3200" b="1" dirty="0" smtClean="0">
                <a:latin typeface="DevLys 010" pitchFamily="2" charset="0"/>
              </a:rPr>
              <a:t>, </a:t>
            </a:r>
            <a:r>
              <a:rPr lang="en-US" sz="3200" b="1" dirty="0" err="1" smtClean="0">
                <a:latin typeface="DevLys 010" pitchFamily="2" charset="0"/>
              </a:rPr>
              <a:t>QkbZy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QksYMj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mi;ksx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54102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000" dirty="0" err="1" smtClean="0">
                <a:latin typeface="DevLys 010" pitchFamily="2" charset="0"/>
              </a:rPr>
              <a:t>foLr`r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fn'kk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fUknsZ'k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</a:t>
            </a:r>
            <a:r>
              <a:rPr lang="en-US" sz="3000" dirty="0" smtClean="0">
                <a:latin typeface="DevLys 010" pitchFamily="2" charset="0"/>
              </a:rPr>
              <a:t>= </a:t>
            </a:r>
            <a:r>
              <a:rPr lang="en-US" sz="3000" dirty="0" err="1" smtClean="0">
                <a:latin typeface="DevLys 010" pitchFamily="2" charset="0"/>
              </a:rPr>
              <a:t>Øekad</a:t>
            </a:r>
            <a:r>
              <a:rPr lang="en-US" sz="3000" dirty="0" smtClean="0">
                <a:latin typeface="DevLys 010" pitchFamily="2" charset="0"/>
              </a:rPr>
              <a:t> ,Q&amp;70&amp;14@2015@rhu@146] </a:t>
            </a:r>
            <a:r>
              <a:rPr lang="en-US" sz="3000" dirty="0" err="1" smtClean="0">
                <a:latin typeface="DevLys 010" pitchFamily="2" charset="0"/>
              </a:rPr>
              <a:t>fnukad</a:t>
            </a:r>
            <a:r>
              <a:rPr lang="en-US" sz="3000" dirty="0" smtClean="0">
                <a:latin typeface="DevLys 010" pitchFamily="2" charset="0"/>
              </a:rPr>
              <a:t> 13-04-2016</a:t>
            </a: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fuokZpu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mijkar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iz:i@izi</a:t>
            </a:r>
            <a:r>
              <a:rPr lang="en-US" sz="3000" dirty="0" smtClean="0">
                <a:latin typeface="DevLys 010" pitchFamily="2" charset="0"/>
              </a:rPr>
              <a:t>=</a:t>
            </a:r>
            <a:r>
              <a:rPr lang="en-US" sz="3000" dirty="0" err="1" smtClean="0">
                <a:latin typeface="DevLys 010" pitchFamily="2" charset="0"/>
              </a:rPr>
              <a:t>ksa@ifjf’k"Vksa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i`Fkd&amp;i`Fkd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fyQkQs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lhy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fd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tkus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LFkku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ihBklhu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kdkjh</a:t>
            </a:r>
            <a:r>
              <a:rPr lang="en-US" sz="3000" dirty="0" smtClean="0">
                <a:latin typeface="DevLys 010" pitchFamily="2" charset="0"/>
              </a:rPr>
              <a:t> }</a:t>
            </a:r>
            <a:r>
              <a:rPr lang="en-US" sz="3000" dirty="0" err="1" smtClean="0">
                <a:latin typeface="DevLys 010" pitchFamily="2" charset="0"/>
              </a:rPr>
              <a:t>kjk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mUgsa</a:t>
            </a:r>
            <a:r>
              <a:rPr lang="en-US" sz="3000" dirty="0" smtClean="0">
                <a:latin typeface="DevLys 010" pitchFamily="2" charset="0"/>
              </a:rPr>
              <a:t> ,d </a:t>
            </a:r>
            <a:r>
              <a:rPr lang="en-US" sz="3000" dirty="0" err="1" smtClean="0">
                <a:latin typeface="DevLys 010" pitchFamily="2" charset="0"/>
              </a:rPr>
              <a:t>ihys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jax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QkbZy&amp;QksYMj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yxkdj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laxzg.k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dsUnz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tek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fd;k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tk;sxkA</a:t>
            </a:r>
            <a:endParaRPr lang="en-US" sz="3000" dirty="0" smtClean="0">
              <a:latin typeface="DevLys 010" pitchFamily="2" charset="0"/>
            </a:endParaRP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izFke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mi;ksx</a:t>
            </a:r>
            <a:r>
              <a:rPr lang="en-US" sz="3000" dirty="0" smtClean="0">
                <a:latin typeface="DevLys 010" pitchFamily="2" charset="0"/>
              </a:rPr>
              <a:t> &amp; </a:t>
            </a:r>
          </a:p>
          <a:p>
            <a:pPr marL="685800" algn="just">
              <a:buFont typeface="Courier New" pitchFamily="49" charset="0"/>
              <a:buChar char="o"/>
            </a:pPr>
            <a:r>
              <a:rPr lang="en-US" sz="3000" dirty="0" err="1" smtClean="0">
                <a:latin typeface="DevLys 010" pitchFamily="2" charset="0"/>
              </a:rPr>
              <a:t>vuwiiqj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ftyk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iapk;r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vke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fuokZpu</a:t>
            </a:r>
            <a:endParaRPr lang="en-US" sz="3000" dirty="0" smtClean="0">
              <a:latin typeface="DevLys 010" pitchFamily="2" charset="0"/>
            </a:endParaRPr>
          </a:p>
          <a:p>
            <a:pPr marL="685800" algn="just">
              <a:buFont typeface="Courier New" pitchFamily="49" charset="0"/>
              <a:buChar char="o"/>
            </a:pPr>
            <a:r>
              <a:rPr lang="en-US" sz="3000" dirty="0" err="1" smtClean="0">
                <a:latin typeface="DevLys 010" pitchFamily="2" charset="0"/>
              </a:rPr>
              <a:t>uxjh</a:t>
            </a:r>
            <a:r>
              <a:rPr lang="en-US" sz="3000" dirty="0" smtClean="0">
                <a:latin typeface="DevLys 010" pitchFamily="2" charset="0"/>
              </a:rPr>
              <a:t>; </a:t>
            </a:r>
            <a:r>
              <a:rPr lang="en-US" sz="3000" dirty="0" err="1" smtClean="0">
                <a:latin typeface="DevLys 010" pitchFamily="2" charset="0"/>
              </a:rPr>
              <a:t>fudk</a:t>
            </a:r>
            <a:r>
              <a:rPr lang="en-US" sz="3000" dirty="0" smtClean="0">
                <a:latin typeface="DevLys 010" pitchFamily="2" charset="0"/>
              </a:rPr>
              <a:t>; </a:t>
            </a:r>
            <a:r>
              <a:rPr lang="en-US" sz="3000" dirty="0" err="1" smtClean="0">
                <a:latin typeface="DevLys 010" pitchFamily="2" charset="0"/>
              </a:rPr>
              <a:t>vke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fuokZpu</a:t>
            </a:r>
            <a:r>
              <a:rPr lang="en-US" sz="3000" dirty="0" smtClean="0">
                <a:latin typeface="DevLys 010" pitchFamily="2" charset="0"/>
              </a:rPr>
              <a:t> &amp; </a:t>
            </a:r>
            <a:r>
              <a:rPr lang="en-US" sz="3000" dirty="0" err="1" smtClean="0">
                <a:latin typeface="DevLys 010" pitchFamily="2" charset="0"/>
              </a:rPr>
              <a:t>eanlkSj</a:t>
            </a:r>
            <a:r>
              <a:rPr lang="en-US" sz="3000" dirty="0" smtClean="0">
                <a:latin typeface="DevLys 010" pitchFamily="2" charset="0"/>
              </a:rPr>
              <a:t>] </a:t>
            </a:r>
            <a:r>
              <a:rPr lang="en-US" sz="3000" dirty="0" err="1" smtClean="0">
                <a:latin typeface="DevLys 010" pitchFamily="2" charset="0"/>
              </a:rPr>
              <a:t>lhgksj</a:t>
            </a:r>
            <a:r>
              <a:rPr lang="en-US" sz="3000" dirty="0" smtClean="0">
                <a:latin typeface="DevLys 010" pitchFamily="2" charset="0"/>
              </a:rPr>
              <a:t>] '</a:t>
            </a:r>
            <a:r>
              <a:rPr lang="en-US" sz="3000" dirty="0" err="1" smtClean="0">
                <a:latin typeface="DevLys 010" pitchFamily="2" charset="0"/>
              </a:rPr>
              <a:t>kktkiqj</a:t>
            </a:r>
            <a:r>
              <a:rPr lang="en-US" sz="3000" dirty="0" smtClean="0">
                <a:latin typeface="DevLys 010" pitchFamily="2" charset="0"/>
              </a:rPr>
              <a:t>] /</a:t>
            </a:r>
            <a:r>
              <a:rPr lang="en-US" sz="3000" dirty="0" err="1" smtClean="0">
                <a:latin typeface="DevLys 010" pitchFamily="2" charset="0"/>
              </a:rPr>
              <a:t>kkeuksn</a:t>
            </a:r>
            <a:r>
              <a:rPr lang="en-US" sz="3000" dirty="0" smtClean="0">
                <a:latin typeface="DevLys 010" pitchFamily="2" charset="0"/>
              </a:rPr>
              <a:t> ¼jryke½] </a:t>
            </a:r>
            <a:r>
              <a:rPr lang="en-US" sz="3000" dirty="0" err="1" smtClean="0">
                <a:latin typeface="DevLys 010" pitchFamily="2" charset="0"/>
              </a:rPr>
              <a:t>vksjNk</a:t>
            </a:r>
            <a:r>
              <a:rPr lang="en-US" sz="3000" dirty="0" smtClean="0">
                <a:latin typeface="DevLys 010" pitchFamily="2" charset="0"/>
              </a:rPr>
              <a:t> ¼Vhdex&lt;+½] </a:t>
            </a:r>
            <a:r>
              <a:rPr lang="en-US" sz="3000" dirty="0" err="1" smtClean="0">
                <a:latin typeface="DevLys 010" pitchFamily="2" charset="0"/>
              </a:rPr>
              <a:t>HksM+k?kkV</a:t>
            </a:r>
            <a:r>
              <a:rPr lang="en-US" sz="3000" dirty="0" smtClean="0">
                <a:latin typeface="DevLys 010" pitchFamily="2" charset="0"/>
              </a:rPr>
              <a:t> ¼tcyiqj½] e&gt;</a:t>
            </a:r>
            <a:r>
              <a:rPr lang="en-US" sz="3000" dirty="0" err="1" smtClean="0">
                <a:latin typeface="DevLys 010" pitchFamily="2" charset="0"/>
              </a:rPr>
              <a:t>kSyh</a:t>
            </a:r>
            <a:r>
              <a:rPr lang="en-US" sz="3000" dirty="0" smtClean="0">
                <a:latin typeface="DevLys 010" pitchFamily="2" charset="0"/>
              </a:rPr>
              <a:t> ¼lh/kh½] </a:t>
            </a:r>
            <a:r>
              <a:rPr lang="en-US" sz="3000" dirty="0" err="1" smtClean="0">
                <a:latin typeface="DevLys 010" pitchFamily="2" charset="0"/>
              </a:rPr>
              <a:t>ykath</a:t>
            </a:r>
            <a:r>
              <a:rPr lang="en-US" sz="3000" dirty="0" smtClean="0">
                <a:latin typeface="DevLys 010" pitchFamily="2" charset="0"/>
              </a:rPr>
              <a:t> ¼ckyk?kkV½ ,</a:t>
            </a:r>
            <a:r>
              <a:rPr lang="en-US" sz="3000" dirty="0" err="1" smtClean="0">
                <a:latin typeface="DevLys 010" pitchFamily="2" charset="0"/>
              </a:rPr>
              <a:t>oa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jk.kkiqj</a:t>
            </a:r>
            <a:r>
              <a:rPr lang="en-US" sz="3000" dirty="0" smtClean="0">
                <a:latin typeface="DevLys 010" pitchFamily="2" charset="0"/>
              </a:rPr>
              <a:t> ¼&gt;kcqvk½A</a:t>
            </a:r>
          </a:p>
          <a:p>
            <a:pPr marL="685800" algn="just">
              <a:buFont typeface="Courier New" pitchFamily="49" charset="0"/>
              <a:buChar char="o"/>
            </a:pPr>
            <a:r>
              <a:rPr lang="en-US" sz="3000" dirty="0" err="1" smtClean="0">
                <a:latin typeface="DevLys 010" pitchFamily="2" charset="0"/>
              </a:rPr>
              <a:t>fuokl</a:t>
            </a:r>
            <a:r>
              <a:rPr lang="en-US" sz="3000" dirty="0" smtClean="0">
                <a:latin typeface="DevLys 010" pitchFamily="2" charset="0"/>
              </a:rPr>
              <a:t> ¼e.Myk½ ,</a:t>
            </a:r>
            <a:r>
              <a:rPr lang="en-US" sz="3000" dirty="0" err="1" smtClean="0">
                <a:latin typeface="DevLys 010" pitchFamily="2" charset="0"/>
              </a:rPr>
              <a:t>oa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jrux</a:t>
            </a:r>
            <a:r>
              <a:rPr lang="en-US" sz="3000" dirty="0" smtClean="0">
                <a:latin typeface="DevLys 010" pitchFamily="2" charset="0"/>
              </a:rPr>
              <a:t>&lt;+ ¼uhep½ mi </a:t>
            </a:r>
            <a:r>
              <a:rPr lang="en-US" sz="3000" dirty="0" err="1" smtClean="0">
                <a:latin typeface="DevLys 010" pitchFamily="2" charset="0"/>
              </a:rPr>
              <a:t>fuokZpu</a:t>
            </a:r>
            <a:r>
              <a:rPr lang="en-US" sz="3000" dirty="0" smtClean="0">
                <a:latin typeface="DevLys 010" pitchFamily="2" charset="0"/>
              </a:rPr>
              <a:t> </a:t>
            </a:r>
            <a:endParaRPr lang="en-US" sz="22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2600" dirty="0">
              <a:latin typeface="DevLys 010" pitchFamily="2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nnam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3400" y="1981200"/>
            <a:ext cx="2895600" cy="4525963"/>
          </a:xfrm>
        </p:spPr>
      </p:pic>
      <p:pic>
        <p:nvPicPr>
          <p:cNvPr id="5" name="Picture 4" descr="a2b425f9-bb35-4ed6-89be-13984becf38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3831599" y="1774199"/>
            <a:ext cx="4495800" cy="490980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A7F33-B1D8-4968-9E35-C3C47E5B6E59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 descr="logo Latest2 copy.jpg"/>
          <p:cNvPicPr>
            <a:picLocks noChangeAspect="1"/>
          </p:cNvPicPr>
          <p:nvPr/>
        </p:nvPicPr>
        <p:blipFill>
          <a:blip r:embed="rId4" cstate="print"/>
          <a:srcRect l="5105" t="9921"/>
          <a:stretch>
            <a:fillRect/>
          </a:stretch>
        </p:blipFill>
        <p:spPr>
          <a:xfrm>
            <a:off x="6934200" y="152400"/>
            <a:ext cx="2209800" cy="1383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66c9aca-b162-4048-a8be-0686aba748c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828801"/>
            <a:ext cx="3810000" cy="4572000"/>
          </a:xfrm>
          <a:prstGeom prst="rect">
            <a:avLst/>
          </a:prstGeom>
        </p:spPr>
      </p:pic>
      <p:pic>
        <p:nvPicPr>
          <p:cNvPr id="7" name="Content Placeholder 6" descr="unnamed (1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828800"/>
            <a:ext cx="3657600" cy="4572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A7F33-B1D8-4968-9E35-C3C47E5B6E59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 descr="logo Latest2 copy.jpg"/>
          <p:cNvPicPr>
            <a:picLocks noChangeAspect="1"/>
          </p:cNvPicPr>
          <p:nvPr/>
        </p:nvPicPr>
        <p:blipFill>
          <a:blip r:embed="rId4" cstate="print"/>
          <a:srcRect l="5105" t="9921"/>
          <a:stretch>
            <a:fillRect/>
          </a:stretch>
        </p:blipFill>
        <p:spPr>
          <a:xfrm>
            <a:off x="6934200" y="152400"/>
            <a:ext cx="2209800" cy="1383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96b9e302-97be-4493-81c6-5a84aa866f6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1905000"/>
            <a:ext cx="3810000" cy="4724400"/>
          </a:xfrm>
        </p:spPr>
      </p:pic>
      <p:pic>
        <p:nvPicPr>
          <p:cNvPr id="7" name="Picture 6" descr="17229502-59ff-49c3-8e4c-6e51f03b6c6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1967029"/>
            <a:ext cx="3886200" cy="466237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A7F33-B1D8-4968-9E35-C3C47E5B6E5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 descr="logo Latest2 copy.jpg"/>
          <p:cNvPicPr>
            <a:picLocks noChangeAspect="1"/>
          </p:cNvPicPr>
          <p:nvPr/>
        </p:nvPicPr>
        <p:blipFill>
          <a:blip r:embed="rId4" cstate="print"/>
          <a:srcRect l="5105" t="9921"/>
          <a:stretch>
            <a:fillRect/>
          </a:stretch>
        </p:blipFill>
        <p:spPr>
          <a:xfrm>
            <a:off x="6934200" y="152400"/>
            <a:ext cx="2209800" cy="1383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72358d1-10ce-4129-ab45-f245edf995d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1828800"/>
            <a:ext cx="3581400" cy="4648200"/>
          </a:xfrm>
          <a:prstGeom prst="rect">
            <a:avLst/>
          </a:prstGeom>
        </p:spPr>
      </p:pic>
      <p:pic>
        <p:nvPicPr>
          <p:cNvPr id="8" name="Picture 7" descr="b2731619-6095-415f-b0e0-f087d840ba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828800"/>
            <a:ext cx="3653844" cy="46482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A7F33-B1D8-4968-9E35-C3C47E5B6E59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 descr="logo Latest2 copy.jpg"/>
          <p:cNvPicPr>
            <a:picLocks noChangeAspect="1"/>
          </p:cNvPicPr>
          <p:nvPr/>
        </p:nvPicPr>
        <p:blipFill>
          <a:blip r:embed="rId4" cstate="print"/>
          <a:srcRect l="5105" t="9921"/>
          <a:stretch>
            <a:fillRect/>
          </a:stretch>
        </p:blipFill>
        <p:spPr>
          <a:xfrm>
            <a:off x="6934200" y="152400"/>
            <a:ext cx="2209800" cy="13837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9B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523999"/>
          <a:ext cx="7924800" cy="4724402"/>
        </p:xfrm>
        <a:graphic>
          <a:graphicData uri="http://schemas.openxmlformats.org/drawingml/2006/table">
            <a:tbl>
              <a:tblPr/>
              <a:tblGrid>
                <a:gridCol w="533400"/>
                <a:gridCol w="6096000"/>
                <a:gridCol w="1295400"/>
              </a:tblGrid>
              <a:tr h="6036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DevLys 010"/>
                          <a:ea typeface="Times New Roman"/>
                          <a:cs typeface="Mangal"/>
                        </a:rPr>
                        <a:t>Ø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nLrkost</a:t>
                      </a:r>
                      <a:r>
                        <a:rPr lang="en-US" sz="2400" b="1" dirty="0">
                          <a:latin typeface="DevLys 010"/>
                          <a:ea typeface="Times New Roman"/>
                          <a:cs typeface="Mangal"/>
                        </a:rPr>
                        <a:t>+ </a:t>
                      </a: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4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fooj.k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6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1-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ernku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vfHkdÙkkZ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fu;qfDr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iz:Ik&amp;12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394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2-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vH;k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{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ksfir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erksa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lwph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iz:Ik&amp;15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6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3-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va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,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oa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f’kfFkykax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ernkrk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lkFkh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}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kjk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?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kks"k.kk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,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oa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lwph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iz:Ik&amp;16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6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4-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ernkrk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jftLVj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endParaRPr lang="en-US" sz="2400" dirty="0" smtClean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iz:i&amp;17d</a:t>
                      </a:r>
                      <a:endParaRPr lang="en-US" sz="2400" dirty="0" smtClean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24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5-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ihBklhu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vf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kdkjh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}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kjk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tkus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okyh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?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kks"k.kk,a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vkSj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izek.k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= </a:t>
                      </a:r>
                      <a:endParaRPr lang="en-US" sz="2400" dirty="0" smtClean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ifjf'k"V&amp;15] 16] 18] 25</a:t>
                      </a:r>
                      <a:endParaRPr lang="en-US" sz="2400" dirty="0" smtClean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60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6-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ernku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ds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LFkxu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lwpuk</a:t>
                      </a:r>
                      <a:endParaRPr lang="en-US" sz="2400" kern="1200" dirty="0">
                        <a:solidFill>
                          <a:srgbClr val="000000"/>
                        </a:solidFill>
                        <a:latin typeface="DevLys 010"/>
                        <a:ea typeface="Times New Roman"/>
                        <a:cs typeface="Calibri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ifjf'k"V&amp;20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03238"/>
            <a:ext cx="8229600" cy="639762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latin typeface="DevLys 010" pitchFamily="2" charset="0"/>
              </a:rPr>
              <a:t>uxjh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fudk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&amp; </a:t>
            </a:r>
            <a:r>
              <a:rPr lang="en-US" sz="2800" b="1" dirty="0" err="1" smtClean="0">
                <a:latin typeface="DevLys 010" pitchFamily="2" charset="0"/>
              </a:rPr>
              <a:t>QkbZy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iz:Ik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ifjf'k"V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nLrkost</a:t>
            </a:r>
            <a:r>
              <a:rPr lang="en-US" sz="2800" b="1" dirty="0" smtClean="0">
                <a:latin typeface="DevLys 010" pitchFamily="2" charset="0"/>
              </a:rPr>
              <a:t>+</a:t>
            </a:r>
            <a:endParaRPr lang="en-US" sz="2800" b="1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9B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600199"/>
          <a:ext cx="7924800" cy="4495800"/>
        </p:xfrm>
        <a:graphic>
          <a:graphicData uri="http://schemas.openxmlformats.org/drawingml/2006/table">
            <a:tbl>
              <a:tblPr/>
              <a:tblGrid>
                <a:gridCol w="533400"/>
                <a:gridCol w="6019800"/>
                <a:gridCol w="1371600"/>
              </a:tblGrid>
              <a:tr h="796284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Ø</a:t>
                      </a: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nLrkost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+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fooj.k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DevLys 010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DevLys 010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4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DevLys 010"/>
                          <a:ea typeface="Times New Roman"/>
                          <a:cs typeface="Mangal"/>
                        </a:rPr>
                        <a:t>7-</a:t>
                      </a:r>
                      <a:endParaRPr lang="en-US" sz="2400" dirty="0" smtClean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fuokZpu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}</a:t>
                      </a: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kjk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mldh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vk;q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ds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lEca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/k </a:t>
                      </a: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esa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?</a:t>
                      </a: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kks"k.kk</a:t>
                      </a:r>
                      <a:endParaRPr lang="en-US" sz="2400" kern="1200" dirty="0">
                        <a:solidFill>
                          <a:srgbClr val="000000"/>
                        </a:solidFill>
                        <a:latin typeface="DevLys 010"/>
                        <a:ea typeface="Times New Roman"/>
                        <a:cs typeface="Calibri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ifjf'k"V&amp;22</a:t>
                      </a:r>
                      <a:endParaRPr lang="en-US" sz="2400" dirty="0" smtClean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4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Times New Roman"/>
                          <a:cs typeface="Mangal"/>
                        </a:rPr>
                        <a:t>8-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ernkrk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lwph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fpfUgr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,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oa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vU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;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izfr;k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¡</a:t>
                      </a:r>
                      <a:endParaRPr lang="en-US" sz="2400" dirty="0" smtClean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88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Times New Roman"/>
                          <a:cs typeface="Mangal"/>
                        </a:rPr>
                        <a:t>9-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ernkrkvksa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lwph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ftUkls</a:t>
                      </a:r>
                      <a:r>
                        <a:rPr lang="en-US" sz="2400" kern="12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mudh</a:t>
                      </a:r>
                      <a:r>
                        <a:rPr lang="en-US" sz="2400" kern="12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vk;q</a:t>
                      </a:r>
                      <a:r>
                        <a:rPr lang="en-US" sz="2400" kern="12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ds</a:t>
                      </a:r>
                      <a:r>
                        <a:rPr lang="en-US" sz="2400" kern="12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lEca</a:t>
                      </a:r>
                      <a:r>
                        <a:rPr lang="en-US" sz="2400" kern="12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/k </a:t>
                      </a:r>
                      <a:r>
                        <a:rPr lang="en-US" sz="2400" kern="12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esa</a:t>
                      </a:r>
                      <a:r>
                        <a:rPr lang="en-US" sz="2400" kern="12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?</a:t>
                      </a:r>
                      <a:r>
                        <a:rPr lang="en-US" sz="2400" kern="12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kks"k.kk</a:t>
                      </a:r>
                      <a:r>
                        <a:rPr lang="en-US" sz="2400" kern="12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,¡ </a:t>
                      </a:r>
                      <a:r>
                        <a:rPr lang="en-US" sz="2400" kern="12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izkIr</a:t>
                      </a:r>
                      <a:r>
                        <a:rPr lang="en-US" sz="2400" kern="12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kern="12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xbZ@ftUgksaus</a:t>
                      </a:r>
                      <a:r>
                        <a:rPr lang="en-US" sz="2400" kern="12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?</a:t>
                      </a:r>
                      <a:r>
                        <a:rPr lang="en-US" sz="2400" kern="12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kks"k.kk</a:t>
                      </a:r>
                      <a:r>
                        <a:rPr lang="en-US" sz="2400" kern="12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nsus</a:t>
                      </a:r>
                      <a:r>
                        <a:rPr lang="en-US" sz="2400" kern="12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ls</a:t>
                      </a:r>
                      <a:r>
                        <a:rPr lang="en-US" sz="2400" kern="12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badkj</a:t>
                      </a:r>
                      <a:r>
                        <a:rPr lang="en-US" sz="2400" kern="12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kern="12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fd;k</a:t>
                      </a:r>
                      <a:endParaRPr lang="en-US" sz="2400" kern="1200" dirty="0" smtClean="0">
                        <a:solidFill>
                          <a:srgbClr val="000000"/>
                        </a:solidFill>
                        <a:latin typeface="DevLys 010"/>
                        <a:ea typeface="Times New Roman"/>
                        <a:cs typeface="Calibri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ifjf'k"V&amp;23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433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10-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DevLys 010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eri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=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ys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[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izkfIr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jlhn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ifjf'k"V&amp;24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433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11-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DevLys 010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LVs'ku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vkWfQlj</a:t>
                      </a: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]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iqfyl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dks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Hksth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tkus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okyh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aseline="0" dirty="0" err="1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f'kdk;r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ifjf'k"V&amp;31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88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Times New Roman"/>
                          <a:cs typeface="Mangal"/>
                        </a:rPr>
                        <a:t>12-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vH;k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{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ksi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fy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,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tek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xbZ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jkf'k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¼:Ik;s 5½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jlhn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uksV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&amp;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izkIr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xbZ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jkf'k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i`Fkd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ls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tek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djkbZ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tk;sA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latin typeface="DevLys 010" pitchFamily="2" charset="0"/>
              </a:rPr>
              <a:t>uxjh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fudk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&amp; </a:t>
            </a:r>
            <a:r>
              <a:rPr lang="en-US" sz="2800" b="1" dirty="0" err="1" smtClean="0">
                <a:latin typeface="DevLys 010" pitchFamily="2" charset="0"/>
              </a:rPr>
              <a:t>QkbZy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iz:Ik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ifjf'k"V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nLrkost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9600" y="4270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9B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latin typeface="DevLys 010" pitchFamily="2" charset="0"/>
              </a:rPr>
              <a:t>uxjh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fudk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&amp; </a:t>
            </a:r>
            <a:r>
              <a:rPr lang="en-US" sz="2800" b="1" dirty="0" err="1" smtClean="0">
                <a:latin typeface="DevLys 010" pitchFamily="2" charset="0"/>
              </a:rPr>
              <a:t>nLrkost</a:t>
            </a:r>
            <a:r>
              <a:rPr lang="en-US" sz="2800" b="1" dirty="0" smtClean="0">
                <a:latin typeface="DevLys 010" pitchFamily="2" charset="0"/>
              </a:rPr>
              <a:t>+ </a:t>
            </a:r>
            <a:r>
              <a:rPr lang="en-US" sz="2800" b="1" dirty="0" err="1" smtClean="0">
                <a:latin typeface="DevLys 010" pitchFamily="2" charset="0"/>
              </a:rPr>
              <a:t>tks</a:t>
            </a:r>
            <a:r>
              <a:rPr lang="en-US" sz="2800" b="1" dirty="0" smtClean="0">
                <a:latin typeface="DevLys 010" pitchFamily="2" charset="0"/>
              </a:rPr>
              <a:t> fu/</a:t>
            </a:r>
            <a:r>
              <a:rPr lang="en-US" sz="2800" b="1" dirty="0" err="1" smtClean="0">
                <a:latin typeface="DevLys 010" pitchFamily="2" charset="0"/>
              </a:rPr>
              <a:t>kkZfjr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lhycan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QkbZy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¶</a:t>
            </a:r>
            <a:r>
              <a:rPr lang="en-US" sz="2800" b="1" dirty="0" err="1" smtClean="0">
                <a:latin typeface="DevLys 010" pitchFamily="2" charset="0"/>
              </a:rPr>
              <a:t>ySi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doj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tk;saxs</a:t>
            </a:r>
            <a:endParaRPr lang="en-US" sz="28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981200"/>
          <a:ext cx="7986712" cy="2678430"/>
        </p:xfrm>
        <a:graphic>
          <a:graphicData uri="http://schemas.openxmlformats.org/drawingml/2006/table">
            <a:tbl>
              <a:tblPr/>
              <a:tblGrid>
                <a:gridCol w="1109128"/>
                <a:gridCol w="5748872"/>
                <a:gridCol w="1128712"/>
              </a:tblGrid>
              <a:tr h="6286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2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b="1" dirty="0" err="1">
                          <a:latin typeface="DevLys 010"/>
                          <a:ea typeface="Times New Roman"/>
                          <a:cs typeface="Mangal"/>
                        </a:rPr>
                        <a:t>nLrkost</a:t>
                      </a:r>
                      <a:r>
                        <a:rPr lang="en-US" sz="2600" b="1" dirty="0">
                          <a:latin typeface="DevLys 010"/>
                          <a:ea typeface="Times New Roman"/>
                          <a:cs typeface="Mangal"/>
                        </a:rPr>
                        <a:t>+ </a:t>
                      </a:r>
                      <a:r>
                        <a:rPr lang="en-US" sz="2600" b="1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6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600" b="1" dirty="0" err="1">
                          <a:latin typeface="DevLys 010"/>
                          <a:ea typeface="Times New Roman"/>
                          <a:cs typeface="Mangal"/>
                        </a:rPr>
                        <a:t>fooj.k</a:t>
                      </a:r>
                      <a:endParaRPr lang="en-US" sz="2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b="1">
                          <a:latin typeface="DevLys 010"/>
                          <a:ea typeface="Times New Roman"/>
                          <a:cs typeface="Mangal"/>
                        </a:rPr>
                        <a:t>fyQkQk Øekad</a:t>
                      </a:r>
                      <a:endParaRPr lang="en-US" sz="26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dirty="0" smtClean="0">
                          <a:latin typeface="DevLys 010"/>
                          <a:ea typeface="Times New Roman"/>
                          <a:cs typeface="Mangal"/>
                        </a:rPr>
                        <a:t>13-</a:t>
                      </a:r>
                      <a:endParaRPr lang="en-US" sz="2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dirty="0" err="1" smtClean="0">
                          <a:latin typeface="DevLys 010"/>
                          <a:ea typeface="Times New Roman"/>
                          <a:cs typeface="Mangal"/>
                        </a:rPr>
                        <a:t>fufonr</a:t>
                      </a:r>
                      <a:r>
                        <a:rPr lang="en-US" sz="260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600" dirty="0" err="1" smtClean="0">
                          <a:latin typeface="DevLys 010"/>
                          <a:ea typeface="Times New Roman"/>
                          <a:cs typeface="Mangal"/>
                        </a:rPr>
                        <a:t>erksa</a:t>
                      </a:r>
                      <a:r>
                        <a:rPr lang="en-US" sz="2600" dirty="0" smtClean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2600" dirty="0" err="1" smtClean="0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600" baseline="0" dirty="0" smtClean="0">
                          <a:latin typeface="DevLys 010"/>
                          <a:ea typeface="Times New Roman"/>
                          <a:cs typeface="Mangal"/>
                        </a:rPr>
                        <a:t> ,</a:t>
                      </a:r>
                      <a:r>
                        <a:rPr lang="en-US" sz="260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oa</a:t>
                      </a:r>
                      <a:r>
                        <a:rPr lang="en-US" sz="260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60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fufonr</a:t>
                      </a:r>
                      <a:r>
                        <a:rPr lang="en-US" sz="260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60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eri</a:t>
                      </a:r>
                      <a:r>
                        <a:rPr lang="en-US" sz="2600" baseline="0" dirty="0" smtClean="0">
                          <a:latin typeface="DevLys 010"/>
                          <a:ea typeface="Times New Roman"/>
                          <a:cs typeface="Mangal"/>
                        </a:rPr>
                        <a:t>= ¼inokj i`Fkd&amp;i`Fkd½</a:t>
                      </a:r>
                      <a:endParaRPr lang="en-US" sz="2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>
                          <a:latin typeface="DevLys 010"/>
                          <a:ea typeface="Times New Roman"/>
                          <a:cs typeface="Mangal"/>
                        </a:rPr>
                        <a:t>1</a:t>
                      </a:r>
                      <a:endParaRPr lang="en-US" sz="26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dirty="0" smtClean="0">
                          <a:latin typeface="DevLys 010"/>
                          <a:ea typeface="Times New Roman"/>
                          <a:cs typeface="Mangal"/>
                        </a:rPr>
                        <a:t>14</a:t>
                      </a:r>
                      <a:r>
                        <a:rPr lang="en-US" sz="2600" b="1" dirty="0" smtClean="0">
                          <a:latin typeface="DevLys 010"/>
                          <a:ea typeface="Times New Roman"/>
                          <a:cs typeface="Mangal"/>
                        </a:rPr>
                        <a:t>-</a:t>
                      </a:r>
                      <a:endParaRPr lang="en-US" sz="2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viz;qDr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6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fufonr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6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eri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=</a:t>
                      </a:r>
                      <a:r>
                        <a:rPr lang="en-US" sz="26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ksa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6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dk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6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eqgjcan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6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fyQkQk</a:t>
                      </a:r>
                      <a:endParaRPr lang="en-US" sz="2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dirty="0">
                          <a:latin typeface="DevLys 010"/>
                          <a:ea typeface="Times New Roman"/>
                          <a:cs typeface="Mangal"/>
                        </a:rPr>
                        <a:t>2</a:t>
                      </a:r>
                      <a:endParaRPr lang="en-US" sz="2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9B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latin typeface="DevLys 010" pitchFamily="2" charset="0"/>
              </a:rPr>
              <a:t>uxjh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fudk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&amp; </a:t>
            </a:r>
            <a:r>
              <a:rPr lang="en-US" sz="2800" b="1" dirty="0" err="1" smtClean="0">
                <a:latin typeface="DevLys 010" pitchFamily="2" charset="0"/>
              </a:rPr>
              <a:t>nLrkost</a:t>
            </a:r>
            <a:r>
              <a:rPr lang="en-US" sz="2800" b="1" dirty="0" smtClean="0">
                <a:latin typeface="DevLys 010" pitchFamily="2" charset="0"/>
              </a:rPr>
              <a:t>+ </a:t>
            </a:r>
            <a:r>
              <a:rPr lang="en-US" sz="2800" b="1" dirty="0" err="1" smtClean="0">
                <a:latin typeface="DevLys 010" pitchFamily="2" charset="0"/>
              </a:rPr>
              <a:t>tks</a:t>
            </a:r>
            <a:r>
              <a:rPr lang="en-US" sz="2800" b="1" dirty="0" smtClean="0">
                <a:latin typeface="DevLys 010" pitchFamily="2" charset="0"/>
              </a:rPr>
              <a:t> fu/</a:t>
            </a:r>
            <a:r>
              <a:rPr lang="en-US" sz="2800" b="1" dirty="0" err="1" smtClean="0">
                <a:latin typeface="DevLys 010" pitchFamily="2" charset="0"/>
              </a:rPr>
              <a:t>kkZfjr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lhycan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i`Fkd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tek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tk;saxs</a:t>
            </a:r>
            <a:endParaRPr lang="en-US" sz="2800" b="1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2209800"/>
          <a:ext cx="7696199" cy="2895600"/>
        </p:xfrm>
        <a:graphic>
          <a:graphicData uri="http://schemas.openxmlformats.org/drawingml/2006/table">
            <a:tbl>
              <a:tblPr/>
              <a:tblGrid>
                <a:gridCol w="1219200"/>
                <a:gridCol w="5100089"/>
                <a:gridCol w="1376910"/>
              </a:tblGrid>
              <a:tr h="11582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1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latin typeface="DevLys 010"/>
                          <a:ea typeface="Times New Roman"/>
                          <a:cs typeface="Mangal"/>
                        </a:rPr>
                        <a:t>nLrkost</a:t>
                      </a:r>
                      <a:r>
                        <a:rPr lang="en-US" sz="2800" b="1" dirty="0">
                          <a:latin typeface="DevLys 010"/>
                          <a:ea typeface="Times New Roman"/>
                          <a:cs typeface="Mangal"/>
                        </a:rPr>
                        <a:t>+ </a:t>
                      </a:r>
                      <a:r>
                        <a:rPr lang="en-US" sz="2800" b="1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b="1" dirty="0" err="1">
                          <a:latin typeface="DevLys 010"/>
                          <a:ea typeface="Times New Roman"/>
                          <a:cs typeface="Mangal"/>
                        </a:rPr>
                        <a:t>fooj.k</a:t>
                      </a:r>
                      <a:endParaRPr lang="en-US" sz="1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 err="1">
                          <a:latin typeface="DevLys 010"/>
                          <a:ea typeface="Times New Roman"/>
                          <a:cs typeface="Mangal"/>
                        </a:rPr>
                        <a:t>fyQkQk</a:t>
                      </a:r>
                      <a:r>
                        <a:rPr lang="en-US" sz="2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1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582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18-</a:t>
                      </a:r>
                      <a:endParaRPr lang="en-US" sz="16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vfHkfyf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[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kr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erksa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ys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[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kk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¼</a:t>
                      </a:r>
                      <a:r>
                        <a:rPr lang="en-US" sz="2800" dirty="0" smtClean="0">
                          <a:latin typeface="DevLys 010"/>
                          <a:ea typeface="Times New Roman"/>
                          <a:cs typeface="Mangal"/>
                        </a:rPr>
                        <a:t>iz:Ik&amp;18d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½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fyQkQk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¼izR;sd in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fy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, i`Fkd&amp;i`Fkd½</a:t>
                      </a:r>
                      <a:endParaRPr lang="en-US" sz="1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3</a:t>
                      </a:r>
                      <a:endParaRPr lang="en-US" sz="16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latin typeface="DevLys 010"/>
                          <a:ea typeface="Times New Roman"/>
                          <a:cs typeface="Mangal"/>
                        </a:rPr>
                        <a:t>19-</a:t>
                      </a:r>
                      <a:endParaRPr lang="en-US" sz="16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784090" algn="l"/>
                        </a:tabLst>
                      </a:pP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ihBklhu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Mangal"/>
                        </a:rPr>
                        <a:t>kdkjh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2800" dirty="0" err="1" smtClean="0">
                          <a:latin typeface="DevLys 010"/>
                          <a:ea typeface="Times New Roman"/>
                          <a:cs typeface="Mangal"/>
                        </a:rPr>
                        <a:t>Mk;jh</a:t>
                      </a:r>
                      <a:endParaRPr lang="en-US" sz="1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DevLys 010"/>
                          <a:ea typeface="Times New Roman"/>
                          <a:cs typeface="Mangal"/>
                        </a:rPr>
                        <a:t>4</a:t>
                      </a:r>
                      <a:endParaRPr lang="en-US" sz="1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990600"/>
          <a:ext cx="7924800" cy="4876802"/>
        </p:xfrm>
        <a:graphic>
          <a:graphicData uri="http://schemas.openxmlformats.org/drawingml/2006/table">
            <a:tbl>
              <a:tblPr/>
              <a:tblGrid>
                <a:gridCol w="533400"/>
                <a:gridCol w="6248400"/>
                <a:gridCol w="1143000"/>
              </a:tblGrid>
              <a:tr h="5179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latin typeface="DevLys 010"/>
                          <a:ea typeface="Times New Roman"/>
                          <a:cs typeface="Mangal"/>
                        </a:rPr>
                        <a:t>Ø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nLrkost</a:t>
                      </a:r>
                      <a:r>
                        <a:rPr lang="en-US" sz="2400" b="1" dirty="0">
                          <a:latin typeface="DevLys 010"/>
                          <a:ea typeface="Times New Roman"/>
                          <a:cs typeface="Mangal"/>
                        </a:rPr>
                        <a:t>+ </a:t>
                      </a: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4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fooj.k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9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1-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ernku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vfHkdÙkkZ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fu;qfDr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iz:Ik&amp;10</a:t>
                      </a:r>
                      <a:endParaRPr lang="en-US" sz="24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28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2-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erx.kuk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vfHkdÙkkZ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fu;qfDr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¼erx.kuk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ernku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dsanz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ij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gksus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n’kk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esa½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iz:Ik&amp;11</a:t>
                      </a:r>
                      <a:endParaRPr lang="en-US" sz="24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9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3-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vH;k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{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ksfir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erksa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lwph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iz:Ik&amp;12</a:t>
                      </a:r>
                      <a:endParaRPr lang="en-US" sz="24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9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4-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va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,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oa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f’kfFkykax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ernkrk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lkFkh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}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kjk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?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kks"k.kk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iz:i&amp;13d</a:t>
                      </a:r>
                      <a:endParaRPr lang="en-US" sz="24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9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5-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va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,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oa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f’kfFkykax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ernkrkvksa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lwph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iz:i&amp;13[k</a:t>
                      </a:r>
                      <a:endParaRPr lang="en-US" sz="24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9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6-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ernkrk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jftLVj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iz:i&amp;14d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9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7-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ernkrk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lwph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fpfUgr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,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oa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vU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;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izfr;k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¡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99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Times New Roman"/>
                          <a:cs typeface="Mangal"/>
                        </a:rPr>
                        <a:t>8-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ihBklhu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vf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kdkjh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}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kjk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tkus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okyh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?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kks"k.kk,a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vkSj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izek.k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= 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ifjf'k"V&amp;4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latin typeface="DevLys 010" pitchFamily="2" charset="0"/>
              </a:rPr>
              <a:t>iapk;r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&amp; </a:t>
            </a:r>
            <a:r>
              <a:rPr lang="en-US" sz="2800" b="1" dirty="0" err="1" smtClean="0">
                <a:latin typeface="DevLys 010" pitchFamily="2" charset="0"/>
              </a:rPr>
              <a:t>QkbZy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iz:Ik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ifjf'k"V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nLrkost</a:t>
            </a:r>
            <a:r>
              <a:rPr lang="en-US" sz="2800" b="1" dirty="0" smtClean="0">
                <a:latin typeface="DevLys 010" pitchFamily="2" charset="0"/>
              </a:rPr>
              <a:t>+</a:t>
            </a:r>
            <a:endParaRPr lang="en-US" sz="2800" b="1" dirty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990600"/>
          <a:ext cx="7924800" cy="5342688"/>
        </p:xfrm>
        <a:graphic>
          <a:graphicData uri="http://schemas.openxmlformats.org/drawingml/2006/table">
            <a:tbl>
              <a:tblPr/>
              <a:tblGrid>
                <a:gridCol w="533400"/>
                <a:gridCol w="6019800"/>
                <a:gridCol w="1371600"/>
              </a:tblGrid>
              <a:tr h="662764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Ø</a:t>
                      </a: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nLrkost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+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fooj.k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DevLys 010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DevLys 010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41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9-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vH;k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{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ksi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fy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,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tek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xbZ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jkf'k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¼:Ik;s 5½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jlhn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uksV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&amp;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izkIr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xbZ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jkf'k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i`Fkd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ls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tek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djkbZ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tk;sA</a:t>
                      </a:r>
                      <a:r>
                        <a:rPr lang="en-US" sz="2400" b="1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ifjf'k"V&amp;6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2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10-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izfr:Ik.k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¼QthZ ernku½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ekeys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esa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iqfyl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dks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Hksth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tkus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okyh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fjiksVZ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izfrfyfi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ifjf'k"V&amp;7</a:t>
                      </a:r>
                      <a:endParaRPr lang="en-US" sz="24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0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11-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ernku@erx.kuk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LFkfxr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fd;s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tkus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lwpuk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izfrfyfi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ifjf'k"V&amp;8</a:t>
                      </a:r>
                      <a:endParaRPr lang="en-US" sz="24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0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12-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eri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=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ys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[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izkfIr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jlhn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¼erisVh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ernku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n’kk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esa½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ifjf'k"V&amp;9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2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13-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vfHkfyf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[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kr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erksa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ys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[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izkfIr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jlhn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¼bZ-Ogh-,e-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ls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ernku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dh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n’kk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esa½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ifjf'k"V&amp;10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322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14-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x.kuk ifj.kke i= dh izkfIr dh jlhn ¼erx.kuk ernku dsanz ij gksus dh n’kk esa½</a:t>
                      </a:r>
                      <a:endParaRPr lang="en-US" sz="24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ifjf'k"V&amp;13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0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15-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foftV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'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khV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ifjf'k"V&amp;14</a:t>
                      </a:r>
                      <a:endParaRPr lang="en-US" sz="2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28353" marR="2835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latin typeface="DevLys 010" pitchFamily="2" charset="0"/>
              </a:rPr>
              <a:t>iapk;r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&amp; </a:t>
            </a:r>
            <a:r>
              <a:rPr lang="en-US" sz="2800" b="1" dirty="0" err="1" smtClean="0">
                <a:latin typeface="DevLys 010" pitchFamily="2" charset="0"/>
              </a:rPr>
              <a:t>QkbZy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yxus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okys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iz:Ik</a:t>
            </a:r>
            <a:r>
              <a:rPr lang="en-US" sz="2800" b="1" dirty="0" smtClean="0">
                <a:latin typeface="DevLys 010" pitchFamily="2" charset="0"/>
              </a:rPr>
              <a:t>] </a:t>
            </a:r>
            <a:r>
              <a:rPr lang="en-US" sz="2800" b="1" dirty="0" err="1" smtClean="0">
                <a:latin typeface="DevLys 010" pitchFamily="2" charset="0"/>
              </a:rPr>
              <a:t>ifjf'k"V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nLrkost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9600" y="4270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latin typeface="DevLys 010" pitchFamily="2" charset="0"/>
              </a:rPr>
              <a:t>iapk;r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&amp;</a:t>
            </a:r>
            <a:r>
              <a:rPr lang="en-US" sz="2800" b="1" dirty="0" err="1" smtClean="0">
                <a:latin typeface="DevLys 010" pitchFamily="2" charset="0"/>
              </a:rPr>
              <a:t>nLrkost</a:t>
            </a:r>
            <a:r>
              <a:rPr lang="en-US" sz="2800" b="1" dirty="0" smtClean="0">
                <a:latin typeface="DevLys 010" pitchFamily="2" charset="0"/>
              </a:rPr>
              <a:t>+ </a:t>
            </a:r>
            <a:r>
              <a:rPr lang="en-US" sz="2800" b="1" dirty="0" err="1" smtClean="0">
                <a:latin typeface="DevLys 010" pitchFamily="2" charset="0"/>
              </a:rPr>
              <a:t>tks</a:t>
            </a:r>
            <a:r>
              <a:rPr lang="en-US" sz="2800" b="1" dirty="0" smtClean="0">
                <a:latin typeface="DevLys 010" pitchFamily="2" charset="0"/>
              </a:rPr>
              <a:t> fu/</a:t>
            </a:r>
            <a:r>
              <a:rPr lang="en-US" sz="2800" b="1" dirty="0" err="1" smtClean="0">
                <a:latin typeface="DevLys 010" pitchFamily="2" charset="0"/>
              </a:rPr>
              <a:t>kkZfjr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lhycan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QkbZy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¶</a:t>
            </a:r>
            <a:r>
              <a:rPr lang="en-US" sz="2800" b="1" dirty="0" err="1" smtClean="0">
                <a:latin typeface="DevLys 010" pitchFamily="2" charset="0"/>
              </a:rPr>
              <a:t>ySi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doj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j[</a:t>
            </a:r>
            <a:r>
              <a:rPr lang="en-US" sz="2800" b="1" dirty="0" err="1" smtClean="0">
                <a:latin typeface="DevLys 010" pitchFamily="2" charset="0"/>
              </a:rPr>
              <a:t>ks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tk;saxs</a:t>
            </a:r>
            <a:endParaRPr lang="en-US" sz="28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981200"/>
          <a:ext cx="7986712" cy="2678430"/>
        </p:xfrm>
        <a:graphic>
          <a:graphicData uri="http://schemas.openxmlformats.org/drawingml/2006/table">
            <a:tbl>
              <a:tblPr/>
              <a:tblGrid>
                <a:gridCol w="1109128"/>
                <a:gridCol w="5748872"/>
                <a:gridCol w="1128712"/>
              </a:tblGrid>
              <a:tr h="6286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2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b="1" dirty="0" err="1">
                          <a:latin typeface="DevLys 010"/>
                          <a:ea typeface="Times New Roman"/>
                          <a:cs typeface="Mangal"/>
                        </a:rPr>
                        <a:t>nLrkost</a:t>
                      </a:r>
                      <a:r>
                        <a:rPr lang="en-US" sz="2600" b="1" dirty="0">
                          <a:latin typeface="DevLys 010"/>
                          <a:ea typeface="Times New Roman"/>
                          <a:cs typeface="Mangal"/>
                        </a:rPr>
                        <a:t>+ </a:t>
                      </a:r>
                      <a:r>
                        <a:rPr lang="en-US" sz="2600" b="1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6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600" b="1" dirty="0" err="1">
                          <a:latin typeface="DevLys 010"/>
                          <a:ea typeface="Times New Roman"/>
                          <a:cs typeface="Mangal"/>
                        </a:rPr>
                        <a:t>fooj.k</a:t>
                      </a:r>
                      <a:endParaRPr lang="en-US" sz="2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b="1">
                          <a:latin typeface="DevLys 010"/>
                          <a:ea typeface="Times New Roman"/>
                          <a:cs typeface="Mangal"/>
                        </a:rPr>
                        <a:t>fyQkQk Øekad</a:t>
                      </a:r>
                      <a:endParaRPr lang="en-US" sz="26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dirty="0">
                          <a:latin typeface="DevLys 010"/>
                          <a:ea typeface="Times New Roman"/>
                          <a:cs typeface="Mangal"/>
                        </a:rPr>
                        <a:t>16-</a:t>
                      </a:r>
                      <a:endParaRPr lang="en-US" sz="2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dirty="0" err="1">
                          <a:latin typeface="DevLys 010"/>
                          <a:ea typeface="Times New Roman"/>
                          <a:cs typeface="Mangal"/>
                        </a:rPr>
                        <a:t>iz;qDr</a:t>
                      </a:r>
                      <a:r>
                        <a:rPr lang="en-US" sz="26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Times New Roman"/>
                          <a:cs typeface="Mangal"/>
                        </a:rPr>
                        <a:t>fufonr</a:t>
                      </a:r>
                      <a:r>
                        <a:rPr lang="en-US" sz="26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Times New Roman"/>
                          <a:cs typeface="Mangal"/>
                        </a:rPr>
                        <a:t>eri</a:t>
                      </a:r>
                      <a:r>
                        <a:rPr lang="en-US" sz="2600" dirty="0">
                          <a:latin typeface="DevLys 010"/>
                          <a:ea typeface="Times New Roman"/>
                          <a:cs typeface="Mangal"/>
                        </a:rPr>
                        <a:t>= </a:t>
                      </a:r>
                      <a:r>
                        <a:rPr lang="en-US" sz="2600" dirty="0" err="1">
                          <a:latin typeface="DevLys 010"/>
                          <a:ea typeface="Times New Roman"/>
                          <a:cs typeface="Mangal"/>
                        </a:rPr>
                        <a:t>vkSj</a:t>
                      </a:r>
                      <a:r>
                        <a:rPr lang="en-US" sz="26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Times New Roman"/>
                          <a:cs typeface="Mangal"/>
                        </a:rPr>
                        <a:t>mudh</a:t>
                      </a:r>
                      <a:r>
                        <a:rPr lang="en-US" sz="26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Times New Roman"/>
                          <a:cs typeface="Mangal"/>
                        </a:rPr>
                        <a:t>lwph</a:t>
                      </a:r>
                      <a:r>
                        <a:rPr lang="en-US" sz="2600" dirty="0">
                          <a:latin typeface="DevLys 010"/>
                          <a:ea typeface="Times New Roman"/>
                          <a:cs typeface="Mangal"/>
                        </a:rPr>
                        <a:t> ¼iz:i&amp;14½ </a:t>
                      </a:r>
                      <a:r>
                        <a:rPr lang="en-US" sz="26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6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Times New Roman"/>
                          <a:cs typeface="Mangal"/>
                        </a:rPr>
                        <a:t>eqgjcan</a:t>
                      </a:r>
                      <a:r>
                        <a:rPr lang="en-US" sz="26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600" dirty="0" err="1">
                          <a:latin typeface="DevLys 010"/>
                          <a:ea typeface="Times New Roman"/>
                          <a:cs typeface="Mangal"/>
                        </a:rPr>
                        <a:t>fyQkQk</a:t>
                      </a:r>
                      <a:r>
                        <a:rPr lang="en-US" sz="2600" dirty="0">
                          <a:latin typeface="DevLys 010"/>
                          <a:ea typeface="Times New Roman"/>
                          <a:cs typeface="Mangal"/>
                        </a:rPr>
                        <a:t> ¼inokj i`Fkd&amp;i`Fkd½</a:t>
                      </a:r>
                      <a:endParaRPr lang="en-US" sz="2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>
                          <a:latin typeface="DevLys 010"/>
                          <a:ea typeface="Times New Roman"/>
                          <a:cs typeface="Mangal"/>
                        </a:rPr>
                        <a:t>1</a:t>
                      </a:r>
                      <a:endParaRPr lang="en-US" sz="26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dirty="0">
                          <a:latin typeface="DevLys 010"/>
                          <a:ea typeface="Times New Roman"/>
                          <a:cs typeface="Mangal"/>
                        </a:rPr>
                        <a:t>17</a:t>
                      </a:r>
                      <a:r>
                        <a:rPr lang="en-US" sz="2600" b="1" dirty="0">
                          <a:latin typeface="DevLys 010"/>
                          <a:ea typeface="Times New Roman"/>
                          <a:cs typeface="Mangal"/>
                        </a:rPr>
                        <a:t>-</a:t>
                      </a:r>
                      <a:endParaRPr lang="en-US" sz="2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viz;qDr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6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fufonr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6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eri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=</a:t>
                      </a:r>
                      <a:r>
                        <a:rPr lang="en-US" sz="26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ksa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6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dk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6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eqgjcan</a:t>
                      </a:r>
                      <a:r>
                        <a:rPr lang="en-US" sz="2600" dirty="0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600" dirty="0" err="1">
                          <a:solidFill>
                            <a:srgbClr val="000000"/>
                          </a:solidFill>
                          <a:latin typeface="DevLys 010"/>
                          <a:ea typeface="Times New Roman"/>
                          <a:cs typeface="Calibri"/>
                        </a:rPr>
                        <a:t>fyQkQk</a:t>
                      </a:r>
                      <a:endParaRPr lang="en-US" sz="2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r>
                        <a:rPr lang="en-US" sz="2600" dirty="0">
                          <a:latin typeface="DevLys 010"/>
                          <a:ea typeface="Times New Roman"/>
                          <a:cs typeface="Mangal"/>
                        </a:rPr>
                        <a:t>2</a:t>
                      </a:r>
                      <a:endParaRPr lang="en-US" sz="26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latin typeface="DevLys 010" pitchFamily="2" charset="0"/>
              </a:rPr>
              <a:t>iapk;r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&amp; </a:t>
            </a:r>
            <a:r>
              <a:rPr lang="en-US" sz="2800" b="1" dirty="0" err="1" smtClean="0">
                <a:latin typeface="DevLys 010" pitchFamily="2" charset="0"/>
              </a:rPr>
              <a:t>fuEufyf</a:t>
            </a:r>
            <a:r>
              <a:rPr lang="en-US" sz="2800" b="1" dirty="0" smtClean="0">
                <a:latin typeface="DevLys 010" pitchFamily="2" charset="0"/>
              </a:rPr>
              <a:t>[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nLrkost</a:t>
            </a:r>
            <a:r>
              <a:rPr lang="en-US" sz="2800" b="1" dirty="0" smtClean="0">
                <a:latin typeface="DevLys 010" pitchFamily="2" charset="0"/>
              </a:rPr>
              <a:t>+ </a:t>
            </a:r>
            <a:r>
              <a:rPr lang="en-US" sz="2800" b="1" dirty="0" err="1" smtClean="0">
                <a:latin typeface="DevLys 010" pitchFamily="2" charset="0"/>
              </a:rPr>
              <a:t>i`Fkd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lhycan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tk;saxs</a:t>
            </a:r>
            <a:endParaRPr lang="en-US" sz="36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799" y="2667001"/>
          <a:ext cx="7772400" cy="2666999"/>
        </p:xfrm>
        <a:graphic>
          <a:graphicData uri="http://schemas.openxmlformats.org/drawingml/2006/table">
            <a:tbl>
              <a:tblPr/>
              <a:tblGrid>
                <a:gridCol w="838201"/>
                <a:gridCol w="5543657"/>
                <a:gridCol w="1390542"/>
              </a:tblGrid>
              <a:tr h="7408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1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nLrkost</a:t>
                      </a:r>
                      <a:r>
                        <a:rPr lang="en-US" sz="2400" b="1" dirty="0">
                          <a:latin typeface="DevLys 010"/>
                          <a:ea typeface="Times New Roman"/>
                          <a:cs typeface="Mangal"/>
                        </a:rPr>
                        <a:t>+ </a:t>
                      </a: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4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1" dirty="0" err="1">
                          <a:latin typeface="DevLys 010"/>
                          <a:ea typeface="Times New Roman"/>
                          <a:cs typeface="Mangal"/>
                        </a:rPr>
                        <a:t>fooj.k</a:t>
                      </a:r>
                      <a:endParaRPr lang="en-US" sz="1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>
                          <a:latin typeface="DevLys 010"/>
                          <a:ea typeface="Times New Roman"/>
                          <a:cs typeface="Mangal"/>
                        </a:rPr>
                        <a:t>fyQkQk Øekad</a:t>
                      </a:r>
                      <a:endParaRPr lang="en-US" sz="14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53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18-</a:t>
                      </a:r>
                      <a:endParaRPr lang="en-US" sz="14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vfHkfyf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[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kr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erksa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ys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[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kk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¼iz:Ik&amp;15d½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fyQkQk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¼izR;sd in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fy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, i`Fkd&amp;i`Fkd½</a:t>
                      </a:r>
                      <a:endParaRPr lang="en-US" sz="1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3</a:t>
                      </a:r>
                      <a:endParaRPr lang="en-US" sz="14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83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latin typeface="DevLys 010"/>
                          <a:ea typeface="Times New Roman"/>
                          <a:cs typeface="Mangal"/>
                        </a:rPr>
                        <a:t>19-</a:t>
                      </a:r>
                      <a:endParaRPr lang="en-US" sz="14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784090" algn="l"/>
                        </a:tabLst>
                      </a:pP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ihBklhu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kdkjh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2400" dirty="0" err="1">
                          <a:latin typeface="DevLys 010"/>
                          <a:ea typeface="Times New Roman"/>
                          <a:cs typeface="Mangal"/>
                        </a:rPr>
                        <a:t>Mk;jh</a:t>
                      </a: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 ¼ifjf'k"V&amp;3½</a:t>
                      </a:r>
                      <a:endParaRPr lang="en-US" sz="1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DevLys 010"/>
                          <a:ea typeface="Times New Roman"/>
                          <a:cs typeface="Mangal"/>
                        </a:rPr>
                        <a:t>4</a:t>
                      </a:r>
                      <a:endParaRPr lang="en-US" sz="14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533400" y="1752600"/>
            <a:ext cx="8229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bZ-Ogh-,e</a:t>
            </a: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- </a:t>
            </a:r>
            <a:r>
              <a:rPr kumimoji="0" lang="en-US" sz="25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ls</a:t>
            </a: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5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fuokZpu</a:t>
            </a: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dh </a:t>
            </a:r>
            <a:r>
              <a:rPr kumimoji="0" lang="en-US" sz="25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fLFkfr</a:t>
            </a: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5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esa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>
                <a:latin typeface="DevLys 010" pitchFamily="2" charset="0"/>
              </a:rPr>
              <a:t>iapk;r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&amp; </a:t>
            </a:r>
            <a:r>
              <a:rPr lang="en-US" sz="2800" b="1" dirty="0" err="1" smtClean="0">
                <a:latin typeface="DevLys 010" pitchFamily="2" charset="0"/>
              </a:rPr>
              <a:t>fuEufyf</a:t>
            </a:r>
            <a:r>
              <a:rPr lang="en-US" sz="2800" b="1" dirty="0" smtClean="0">
                <a:latin typeface="DevLys 010" pitchFamily="2" charset="0"/>
              </a:rPr>
              <a:t>[</a:t>
            </a:r>
            <a:r>
              <a:rPr lang="en-US" sz="2800" b="1" dirty="0" err="1" smtClean="0">
                <a:latin typeface="DevLys 010" pitchFamily="2" charset="0"/>
              </a:rPr>
              <a:t>kr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nLrkost</a:t>
            </a:r>
            <a:r>
              <a:rPr lang="en-US" sz="2800" b="1" dirty="0" smtClean="0">
                <a:latin typeface="DevLys 010" pitchFamily="2" charset="0"/>
              </a:rPr>
              <a:t>+ </a:t>
            </a:r>
            <a:r>
              <a:rPr lang="en-US" sz="2800" b="1" dirty="0" err="1" smtClean="0">
                <a:latin typeface="DevLys 010" pitchFamily="2" charset="0"/>
              </a:rPr>
              <a:t>i`Fkd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fyQkQs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lhycan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fd;s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tk;saxs</a:t>
            </a:r>
            <a:endParaRPr lang="en-US" sz="3600" b="1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935480"/>
          <a:ext cx="7772400" cy="4770120"/>
        </p:xfrm>
        <a:graphic>
          <a:graphicData uri="http://schemas.openxmlformats.org/drawingml/2006/table">
            <a:tbl>
              <a:tblPr/>
              <a:tblGrid>
                <a:gridCol w="673315"/>
                <a:gridCol w="5708543"/>
                <a:gridCol w="1390542"/>
              </a:tblGrid>
              <a:tr h="381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DevLys 010"/>
                          <a:ea typeface="Times New Roman"/>
                          <a:cs typeface="Mangal"/>
                        </a:rPr>
                        <a:t>Øekad</a:t>
                      </a:r>
                      <a:endParaRPr lang="en-US" sz="1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latin typeface="DevLys 010"/>
                          <a:ea typeface="Times New Roman"/>
                          <a:cs typeface="Mangal"/>
                        </a:rPr>
                        <a:t>nLrkost</a:t>
                      </a:r>
                      <a:r>
                        <a:rPr lang="en-US" sz="2000" b="1" dirty="0">
                          <a:latin typeface="DevLys 010"/>
                          <a:ea typeface="Times New Roman"/>
                          <a:cs typeface="Mangal"/>
                        </a:rPr>
                        <a:t>+ </a:t>
                      </a:r>
                      <a:r>
                        <a:rPr lang="en-US" sz="2000" b="1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0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b="1" dirty="0" err="1">
                          <a:latin typeface="DevLys 010"/>
                          <a:ea typeface="Times New Roman"/>
                          <a:cs typeface="Mangal"/>
                        </a:rPr>
                        <a:t>fooj.k</a:t>
                      </a:r>
                      <a:endParaRPr lang="en-US" sz="1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DevLys 010"/>
                          <a:ea typeface="Times New Roman"/>
                          <a:cs typeface="Mangal"/>
                        </a:rPr>
                        <a:t>fyQkQk Øekad</a:t>
                      </a:r>
                      <a:endParaRPr lang="en-US" sz="12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18-</a:t>
                      </a:r>
                      <a:endParaRPr lang="en-US" sz="2200" kern="1200" dirty="0">
                        <a:solidFill>
                          <a:schemeClr val="tx1"/>
                        </a:solidFill>
                        <a:latin typeface="DevLys 010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vfHkfyf</a:t>
                      </a:r>
                      <a:r>
                        <a:rPr lang="en-US" sz="2200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[</a:t>
                      </a:r>
                      <a:r>
                        <a:rPr lang="en-US" sz="2200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kr</a:t>
                      </a:r>
                      <a:r>
                        <a:rPr lang="en-US" sz="2200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erksa</a:t>
                      </a:r>
                      <a:r>
                        <a:rPr lang="en-US" sz="2200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200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ys</a:t>
                      </a:r>
                      <a:r>
                        <a:rPr lang="en-US" sz="2200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[</a:t>
                      </a:r>
                      <a:r>
                        <a:rPr lang="en-US" sz="2200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kk</a:t>
                      </a:r>
                      <a:r>
                        <a:rPr lang="en-US" sz="2200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 ¼iz:Ik&amp;15d½ </a:t>
                      </a:r>
                      <a:r>
                        <a:rPr lang="en-US" sz="2200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200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fyQkQk</a:t>
                      </a:r>
                      <a:r>
                        <a:rPr lang="en-US" sz="2200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 ¼izR;sd in </a:t>
                      </a:r>
                      <a:r>
                        <a:rPr lang="en-US" sz="2200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200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kern="1200" dirty="0" err="1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fy</a:t>
                      </a:r>
                      <a:r>
                        <a:rPr lang="en-US" sz="2200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, i`Fkd&amp;i`Fkd½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3</a:t>
                      </a:r>
                      <a:endParaRPr lang="en-US" sz="2200" kern="1200" dirty="0">
                        <a:solidFill>
                          <a:schemeClr val="tx1"/>
                        </a:solidFill>
                        <a:latin typeface="DevLys 010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latin typeface="DevLys 010"/>
                          <a:ea typeface="Times New Roman"/>
                          <a:cs typeface="Mangal"/>
                        </a:rPr>
                        <a:t>19-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ihBklhu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kdkjh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Mk;jh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¼ifjf'k"V&amp;3½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4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latin typeface="DevLys 010"/>
                          <a:ea typeface="Times New Roman"/>
                          <a:cs typeface="Mangal"/>
                        </a:rPr>
                        <a:t>20-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eri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=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ys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[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kk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,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oa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izkjafHkd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x.kuk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ifj.kke ¼iz:Ik&amp;15½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fyQkQk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latin typeface="DevLys 010"/>
                          <a:ea typeface="Times New Roman"/>
                          <a:cs typeface="Mangal"/>
                        </a:rPr>
                        <a:t>5</a:t>
                      </a:r>
                      <a:endParaRPr lang="en-US" sz="22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latin typeface="DevLys 010"/>
                          <a:ea typeface="Times New Roman"/>
                          <a:cs typeface="Mangal"/>
                        </a:rPr>
                        <a:t>21-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erksa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dh x.kuk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ifj.kke ¼iz:Ik&amp;16½ &amp;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iap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in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fy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, 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latin typeface="DevLys 010"/>
                          <a:ea typeface="Times New Roman"/>
                          <a:cs typeface="Mangal"/>
                        </a:rPr>
                        <a:t>6</a:t>
                      </a:r>
                      <a:endParaRPr lang="en-US" sz="22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latin typeface="DevLys 010"/>
                          <a:ea typeface="Times New Roman"/>
                          <a:cs typeface="Mangal"/>
                        </a:rPr>
                        <a:t>22-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iap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in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jn~n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fd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, x,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eri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=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ksa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fyQkQk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latin typeface="DevLys 010"/>
                          <a:ea typeface="Times New Roman"/>
                          <a:cs typeface="Mangal"/>
                        </a:rPr>
                        <a:t>7</a:t>
                      </a:r>
                      <a:endParaRPr lang="en-US" sz="220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latin typeface="DevLys 010"/>
                          <a:ea typeface="Times New Roman"/>
                          <a:cs typeface="Mangal"/>
                        </a:rPr>
                        <a:t>23-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iap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in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mi;ksx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yk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, x,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eri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=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ksa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izfri.kksZa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fyQkQk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8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latin typeface="DevLys 010"/>
                          <a:ea typeface="Times New Roman"/>
                          <a:cs typeface="Mangal"/>
                        </a:rPr>
                        <a:t>24-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ernkrk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dks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tkjh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ugha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fd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, x,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eri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=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ksa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fyQkQk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9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latin typeface="DevLys 010"/>
                          <a:ea typeface="Times New Roman"/>
                          <a:cs typeface="Mangal"/>
                        </a:rPr>
                        <a:t>25-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iap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in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ernku@erx.kuk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ls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lacaf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kr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fofo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/k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dkxtkrksa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200" dirty="0" err="1">
                          <a:latin typeface="DevLys 010"/>
                          <a:ea typeface="Times New Roman"/>
                          <a:cs typeface="Mangal"/>
                        </a:rPr>
                        <a:t>fyQkQk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DevLys 010"/>
                          <a:ea typeface="Times New Roman"/>
                          <a:cs typeface="Mangal"/>
                        </a:rPr>
                        <a:t>10</a:t>
                      </a:r>
                      <a:endParaRPr lang="en-US" sz="2200" dirty="0">
                        <a:latin typeface="Times New Roman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533400" y="1371600"/>
            <a:ext cx="8229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bZ-Ogh-,e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- ,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oa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erisVh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ls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,d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lkFk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fuokZpu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dh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fLFkfr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esa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latin typeface="DevLys 010" pitchFamily="2" charset="0"/>
              </a:rPr>
              <a:t>fyQkQksa</a:t>
            </a:r>
            <a:r>
              <a:rPr lang="en-US" sz="3200" b="1" dirty="0" smtClean="0">
                <a:latin typeface="DevLys 010" pitchFamily="2" charset="0"/>
              </a:rPr>
              <a:t> dh la[;k de </a:t>
            </a:r>
            <a:r>
              <a:rPr lang="en-US" sz="3200" b="1" dirty="0" err="1" smtClean="0">
                <a:latin typeface="DevLys 010" pitchFamily="2" charset="0"/>
              </a:rPr>
              <a:t>djrs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gq</a:t>
            </a:r>
            <a:r>
              <a:rPr lang="en-US" sz="3200" b="1" dirty="0" smtClean="0">
                <a:latin typeface="DevLys 010" pitchFamily="2" charset="0"/>
              </a:rPr>
              <a:t>, </a:t>
            </a:r>
            <a:r>
              <a:rPr lang="en-US" sz="3200" b="1" dirty="0" err="1" smtClean="0">
                <a:latin typeface="DevLys 010" pitchFamily="2" charset="0"/>
              </a:rPr>
              <a:t>QkbZy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QksYMj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dk</a:t>
            </a:r>
            <a:r>
              <a:rPr lang="en-US" sz="3200" b="1" dirty="0" smtClean="0">
                <a:latin typeface="DevLys 010" pitchFamily="2" charset="0"/>
              </a:rPr>
              <a:t> </a:t>
            </a:r>
            <a:r>
              <a:rPr lang="en-US" sz="3200" b="1" dirty="0" err="1" smtClean="0">
                <a:latin typeface="DevLys 010" pitchFamily="2" charset="0"/>
              </a:rPr>
              <a:t>mi;ksx</a:t>
            </a: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382000" cy="50292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fyQkQksa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QksYMj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pSdfyLV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mijkar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lkexzh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funsZ'k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doj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eqfnzr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endParaRPr lang="en-US" dirty="0" smtClean="0">
              <a:latin typeface="DevLys 010" pitchFamily="2" charset="0"/>
            </a:endParaRPr>
          </a:p>
          <a:p>
            <a:pPr algn="just"/>
            <a:endParaRPr lang="en-US" sz="1800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funsZ'kksa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ihBklhu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lkexzh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laxzg.k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deZpkfj;ksa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xgu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izf'k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tk;sA</a:t>
            </a: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26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2600" dirty="0">
              <a:latin typeface="DevLys 010" pitchFamily="2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iquZernku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LFkxu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fLFkfr;k</a:t>
            </a:r>
            <a:r>
              <a:rPr lang="en-US" b="1" dirty="0" smtClean="0">
                <a:latin typeface="DevLys 010" pitchFamily="2" charset="0"/>
              </a:rPr>
              <a:t>¡</a:t>
            </a:r>
            <a:br>
              <a:rPr lang="en-US" b="1" dirty="0" smtClean="0">
                <a:latin typeface="DevLys 010" pitchFamily="2" charset="0"/>
              </a:rPr>
            </a:b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 smtClean="0">
                <a:latin typeface="DevLys 010" pitchFamily="2" charset="0"/>
              </a:rPr>
              <a:t>ukekadu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le;</a:t>
            </a:r>
          </a:p>
          <a:p>
            <a:pPr algn="ctr">
              <a:buNone/>
            </a:pPr>
            <a:endParaRPr lang="en-US" sz="105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1-	</a:t>
            </a:r>
            <a:r>
              <a:rPr lang="en-US" sz="2800" dirty="0" err="1" smtClean="0">
                <a:latin typeface="DevLys 010" pitchFamily="2" charset="0"/>
              </a:rPr>
              <a:t>vH;fFkZ;ksa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funsZ'ku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 </a:t>
            </a:r>
            <a:r>
              <a:rPr lang="en-US" sz="2800" dirty="0" err="1" smtClean="0">
                <a:latin typeface="DevLys 010" pitchFamily="2" charset="0"/>
              </a:rPr>
              <a:t>izLrqr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iznku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okyh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psdfyLV</a:t>
            </a:r>
            <a:r>
              <a:rPr lang="en-US" sz="2800" dirty="0" smtClean="0">
                <a:latin typeface="DevLys 010" pitchFamily="2" charset="0"/>
              </a:rPr>
              <a:t> ¼ikorh½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nLrkost+ksa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deh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mUgsa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izLrqr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lEca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le;lhek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mYys</a:t>
            </a:r>
            <a:r>
              <a:rPr lang="en-US" sz="2800" dirty="0" smtClean="0">
                <a:latin typeface="DevLys 010" pitchFamily="2" charset="0"/>
              </a:rPr>
              <a:t>[k </a:t>
            </a:r>
            <a:r>
              <a:rPr lang="en-US" sz="2800" dirty="0" err="1" smtClean="0">
                <a:latin typeface="DevLys 010" pitchFamily="2" charset="0"/>
              </a:rPr>
              <a:t>ugha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djukA</a:t>
            </a:r>
            <a:endParaRPr lang="en-US" sz="28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18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2-	</a:t>
            </a:r>
            <a:r>
              <a:rPr lang="en-US" sz="2800" dirty="0" err="1" smtClean="0">
                <a:latin typeface="DevLys 010" pitchFamily="2" charset="0"/>
              </a:rPr>
              <a:t>vH;FkhZ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funsZ'ku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 </a:t>
            </a:r>
            <a:r>
              <a:rPr lang="en-US" sz="2800" dirty="0" err="1" smtClean="0">
                <a:latin typeface="DevLys 010" pitchFamily="2" charset="0"/>
              </a:rPr>
              <a:t>izLrqr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psdfyLV</a:t>
            </a:r>
            <a:r>
              <a:rPr lang="en-US" sz="2800" dirty="0" smtClean="0">
                <a:latin typeface="DevLys 010" pitchFamily="2" charset="0"/>
              </a:rPr>
              <a:t> ¼ikorh½ </a:t>
            </a:r>
            <a:r>
              <a:rPr lang="en-US" sz="2800" dirty="0" err="1" smtClean="0">
                <a:latin typeface="DevLys 010" pitchFamily="2" charset="0"/>
              </a:rPr>
              <a:t>iznku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ugha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djukA</a:t>
            </a:r>
            <a:endParaRPr lang="en-US" sz="2800" dirty="0" smtClean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iquZernku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LFkxu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fLFkfr;k</a:t>
            </a:r>
            <a:r>
              <a:rPr lang="en-US" b="1" dirty="0" smtClean="0">
                <a:latin typeface="DevLys 010" pitchFamily="2" charset="0"/>
              </a:rPr>
              <a:t>¡</a:t>
            </a:r>
            <a:br>
              <a:rPr lang="en-US" b="1" dirty="0" smtClean="0">
                <a:latin typeface="DevLys 010" pitchFamily="2" charset="0"/>
              </a:rPr>
            </a:b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sz="4100" b="1" dirty="0" err="1" smtClean="0">
                <a:latin typeface="DevLys 010" pitchFamily="2" charset="0"/>
              </a:rPr>
              <a:t>izrhd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fpUg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ds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vkoaVu</a:t>
            </a:r>
            <a:r>
              <a:rPr lang="en-US" sz="4100" b="1" dirty="0" smtClean="0">
                <a:latin typeface="DevLys 010" pitchFamily="2" charset="0"/>
              </a:rPr>
              <a:t> </a:t>
            </a:r>
            <a:r>
              <a:rPr lang="en-US" sz="4100" b="1" dirty="0" err="1" smtClean="0">
                <a:latin typeface="DevLys 010" pitchFamily="2" charset="0"/>
              </a:rPr>
              <a:t>ds</a:t>
            </a:r>
            <a:r>
              <a:rPr lang="en-US" sz="4100" b="1" dirty="0" smtClean="0">
                <a:latin typeface="DevLys 010" pitchFamily="2" charset="0"/>
              </a:rPr>
              <a:t> le;</a:t>
            </a:r>
          </a:p>
          <a:p>
            <a:pPr algn="ctr">
              <a:buNone/>
            </a:pPr>
            <a:endParaRPr lang="en-US" sz="15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1-	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yM+us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vH;fFkZ;ksa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o.kZØe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djukA</a:t>
            </a:r>
            <a:r>
              <a:rPr lang="en-US" sz="3600" dirty="0" smtClean="0">
                <a:latin typeface="DevLys 010" pitchFamily="2" charset="0"/>
              </a:rPr>
              <a:t> </a:t>
            </a:r>
          </a:p>
          <a:p>
            <a:pPr algn="just">
              <a:buNone/>
            </a:pPr>
            <a:endParaRPr lang="en-US" sz="14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2-	</a:t>
            </a:r>
            <a:r>
              <a:rPr lang="en-US" sz="3600" dirty="0" err="1" smtClean="0">
                <a:latin typeface="DevLys 010" pitchFamily="2" charset="0"/>
              </a:rPr>
              <a:t>izrhd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fpUgksaa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=</a:t>
            </a:r>
            <a:r>
              <a:rPr lang="en-US" sz="3600" dirty="0" err="1" smtClean="0">
                <a:latin typeface="DevLys 010" pitchFamily="2" charset="0"/>
              </a:rPr>
              <a:t>qfViw.kZ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vkoaVuA</a:t>
            </a:r>
            <a:endParaRPr lang="en-US" sz="36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21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3-	</a:t>
            </a:r>
            <a:r>
              <a:rPr lang="en-US" sz="3600" dirty="0" err="1" smtClean="0">
                <a:latin typeface="DevLys 010" pitchFamily="2" charset="0"/>
              </a:rPr>
              <a:t>izrhd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fpUg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=</a:t>
            </a:r>
            <a:r>
              <a:rPr lang="en-US" sz="3600" dirty="0" err="1" smtClean="0">
                <a:latin typeface="DevLys 010" pitchFamily="2" charset="0"/>
              </a:rPr>
              <a:t>qfViw.kZ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vkoaVu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yM+us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okys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vH;fFkZ;ksa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lwph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rS;kj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djrs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lq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ysuk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ysfdu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vH;fFkZ;ksa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lalwfpr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djukA</a:t>
            </a:r>
            <a:endParaRPr lang="en-US" sz="36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18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4-	</a:t>
            </a:r>
            <a:r>
              <a:rPr lang="en-US" sz="3600" dirty="0" err="1" smtClean="0">
                <a:latin typeface="DevLys 010" pitchFamily="2" charset="0"/>
              </a:rPr>
              <a:t>izrhd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fpUg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=</a:t>
            </a:r>
            <a:r>
              <a:rPr lang="en-US" sz="3600" dirty="0" err="1" smtClean="0">
                <a:latin typeface="DevLys 010" pitchFamily="2" charset="0"/>
              </a:rPr>
              <a:t>qfViw.kZ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vkoaVu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eri</a:t>
            </a:r>
            <a:r>
              <a:rPr lang="en-US" sz="3600" dirty="0" smtClean="0">
                <a:latin typeface="DevLys 010" pitchFamily="2" charset="0"/>
              </a:rPr>
              <a:t>= </a:t>
            </a:r>
            <a:r>
              <a:rPr lang="en-US" sz="3600" dirty="0" err="1" smtClean="0">
                <a:latin typeface="DevLys 010" pitchFamily="2" charset="0"/>
              </a:rPr>
              <a:t>eqnz.k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le; </a:t>
            </a:r>
            <a:r>
              <a:rPr lang="en-US" sz="3600" dirty="0" err="1" smtClean="0">
                <a:latin typeface="DevLys 010" pitchFamily="2" charset="0"/>
              </a:rPr>
              <a:t>lq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ysuk</a:t>
            </a:r>
            <a:r>
              <a:rPr lang="en-US" sz="3600" dirty="0" smtClean="0">
                <a:latin typeface="DevLys 010" pitchFamily="2" charset="0"/>
              </a:rPr>
              <a:t>] </a:t>
            </a:r>
            <a:r>
              <a:rPr lang="en-US" sz="3600" dirty="0" err="1" smtClean="0">
                <a:latin typeface="DevLys 010" pitchFamily="2" charset="0"/>
              </a:rPr>
              <a:t>ysfdu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vH;fFkZ;ksa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lalwfpr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ugha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djukA</a:t>
            </a:r>
            <a:endParaRPr lang="en-US" sz="36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23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3600" dirty="0" smtClean="0">
                <a:latin typeface="DevLys 010" pitchFamily="2" charset="0"/>
              </a:rPr>
              <a:t>5-	</a:t>
            </a:r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}</a:t>
            </a:r>
            <a:r>
              <a:rPr lang="en-US" sz="3600" dirty="0" err="1" smtClean="0">
                <a:latin typeface="DevLys 010" pitchFamily="2" charset="0"/>
              </a:rPr>
              <a:t>kjk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fujflr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izrhd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fpUgksa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vkoaVuA</a:t>
            </a:r>
            <a:endParaRPr lang="en-US" sz="3600" dirty="0" smtClean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iquZernku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LFkxu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fLFkfr;k</a:t>
            </a:r>
            <a:r>
              <a:rPr lang="en-US" b="1" dirty="0" smtClean="0">
                <a:latin typeface="DevLys 010" pitchFamily="2" charset="0"/>
              </a:rPr>
              <a:t>¡</a:t>
            </a:r>
            <a:br>
              <a:rPr lang="en-US" b="1" dirty="0" smtClean="0">
                <a:latin typeface="DevLys 010" pitchFamily="2" charset="0"/>
              </a:rPr>
            </a:br>
            <a:endParaRPr lang="en-US" sz="13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334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 smtClean="0">
                <a:latin typeface="DevLys 010" pitchFamily="2" charset="0"/>
              </a:rPr>
              <a:t>eri</a:t>
            </a:r>
            <a:r>
              <a:rPr lang="en-US" b="1" dirty="0" smtClean="0">
                <a:latin typeface="DevLys 010" pitchFamily="2" charset="0"/>
              </a:rPr>
              <a:t>=</a:t>
            </a:r>
            <a:r>
              <a:rPr lang="en-US" b="1" dirty="0" err="1" smtClean="0">
                <a:latin typeface="DevLys 010" pitchFamily="2" charset="0"/>
              </a:rPr>
              <a:t>ksa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eqnz.k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le;</a:t>
            </a:r>
          </a:p>
          <a:p>
            <a:pPr algn="ctr">
              <a:buNone/>
            </a:pPr>
            <a:endParaRPr lang="en-US" sz="15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 =</a:t>
            </a:r>
            <a:r>
              <a:rPr lang="en-US" dirty="0" err="1" smtClean="0">
                <a:latin typeface="DevLys 010" pitchFamily="2" charset="0"/>
              </a:rPr>
              <a:t>qfViw.kZ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eqfnzr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djukA</a:t>
            </a: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12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eri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eqnz.k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ifjorZuA</a:t>
            </a: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14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eri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eqnz.k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ifjorZuA</a:t>
            </a: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14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4-	</a:t>
            </a:r>
            <a:r>
              <a:rPr lang="en-US" dirty="0" err="1" smtClean="0">
                <a:latin typeface="DevLys 010" pitchFamily="2" charset="0"/>
              </a:rPr>
              <a:t>eri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eqnz.k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izrhd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fpUgksa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=</a:t>
            </a:r>
            <a:r>
              <a:rPr lang="en-US" dirty="0" err="1" smtClean="0">
                <a:latin typeface="DevLys 010" pitchFamily="2" charset="0"/>
              </a:rPr>
              <a:t>qfViw.kZ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eqnz.kA</a:t>
            </a: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2300" dirty="0" smtClean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iquZernku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LFkxu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fLFkfr;k</a:t>
            </a:r>
            <a:r>
              <a:rPr lang="en-US" b="1" dirty="0" smtClean="0">
                <a:latin typeface="DevLys 010" pitchFamily="2" charset="0"/>
              </a:rPr>
              <a:t>¡</a:t>
            </a:r>
            <a:br>
              <a:rPr lang="en-US" b="1" dirty="0" smtClean="0">
                <a:latin typeface="DevLys 010" pitchFamily="2" charset="0"/>
              </a:rPr>
            </a:b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5334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 smtClean="0">
                <a:latin typeface="DevLys 010" pitchFamily="2" charset="0"/>
              </a:rPr>
              <a:t>bZ-Ogh-,e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lapkyu</a:t>
            </a:r>
            <a:endParaRPr lang="en-US" b="1" dirty="0" smtClean="0">
              <a:latin typeface="DevLys 010" pitchFamily="2" charset="0"/>
            </a:endParaRPr>
          </a:p>
          <a:p>
            <a:pPr algn="ctr">
              <a:buNone/>
            </a:pPr>
            <a:endParaRPr lang="en-US" sz="15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1-	</a:t>
            </a:r>
            <a:r>
              <a:rPr lang="en-US" dirty="0" err="1" smtClean="0">
                <a:latin typeface="DevLys 010" pitchFamily="2" charset="0"/>
              </a:rPr>
              <a:t>cSysV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wfuV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xyr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yxkukA</a:t>
            </a: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12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2-	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cnyrs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lEcaf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fHkUu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iznk;A</a:t>
            </a: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12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dirty="0" smtClean="0">
                <a:latin typeface="DevLys 010" pitchFamily="2" charset="0"/>
              </a:rPr>
              <a:t>3-	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cnyus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ekWdiksy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djukA</a:t>
            </a:r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2300" dirty="0" smtClean="0">
              <a:latin typeface="DevLys 010" pitchFamily="2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828800"/>
          </a:xfrm>
        </p:spPr>
        <p:txBody>
          <a:bodyPr>
            <a:normAutofit/>
          </a:bodyPr>
          <a:lstStyle/>
          <a:p>
            <a:r>
              <a:rPr lang="en-US" sz="8800" b="1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8800" b="1" dirty="0" err="1" smtClean="0">
                <a:solidFill>
                  <a:schemeClr val="tx1"/>
                </a:solidFill>
                <a:latin typeface="DevLys 010" pitchFamily="2" charset="0"/>
              </a:rPr>
              <a:t>kU;okn</a:t>
            </a:r>
            <a:endParaRPr lang="en-US" sz="8800" b="1" dirty="0">
              <a:solidFill>
                <a:schemeClr val="tx1"/>
              </a:solidFill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1386</Words>
  <Application>Microsoft Office PowerPoint</Application>
  <PresentationFormat>On-screen Show (4:3)</PresentationFormat>
  <Paragraphs>245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e/;izns’k jkT; fuokZpu vk;ksx  izf'k{k.k   fnukad 10 twu 2016  </vt:lpstr>
      <vt:lpstr>bZ-Ogh-,e- &amp; js.MekbZts’ku vkSj deh’kfuax</vt:lpstr>
      <vt:lpstr>bZ-Ogh-,e- &amp; js.MekbZts’ku vkSj deh’kfuax</vt:lpstr>
      <vt:lpstr>bZ-Ogh-,e &amp; js.MekbZts’ku vkSj deh’kfuax</vt:lpstr>
      <vt:lpstr>fyQkQksa dh la[;k de djrs gq, QkbZy QksYMj dk mi;ksx</vt:lpstr>
      <vt:lpstr>Slide 6</vt:lpstr>
      <vt:lpstr>Slide 7</vt:lpstr>
      <vt:lpstr>Slide 8</vt:lpstr>
      <vt:lpstr>Slide 9</vt:lpstr>
      <vt:lpstr>uxjh; fudk; fuokZpu &amp; QkbZy esa yxus okys iz:Ik] ifjf'k"V ,oa nLrkost+</vt:lpstr>
      <vt:lpstr>uxjh; fudk; fuokZpu &amp; QkbZy esa yxus okys iz:Ik] ifjf'k"V ,oa nLrkost</vt:lpstr>
      <vt:lpstr>uxjh; fudk; fuokZpu &amp; nLrkost+ tks fu/kkZfjr fyQkQs esa lhycan dj QkbZy ds ¶ySi doj esa j[ks tk;saxs</vt:lpstr>
      <vt:lpstr>uxjh; fudk; fuokZpu &amp; nLrkost+ tks fu/kkZfjr fyQkQs esa lhycan dj i`Fkd ls tek fd;s tk;saxs</vt:lpstr>
      <vt:lpstr>iapk;r fuokZpu &amp; QkbZy esa yxus okys iz:Ik] ifjf'k"V ,oa nLrkost+</vt:lpstr>
      <vt:lpstr>iapk;r fuokZpu &amp; QkbZy esa yxus okys iz:Ik] ifjf'k"V ,oa nLrkost</vt:lpstr>
      <vt:lpstr>iapk;r fuokZpu &amp;nLrkost+ tks fu/kkZfjr fyQkQs esa lhycan dj QkbZy ds ¶ySi doj esa j[ks tk;saxs</vt:lpstr>
      <vt:lpstr>iapk;r fuokZpu &amp; fuEufyf[kr nLrkost+ i`Fkd fyQkQs esa lhycan fd;s tk;saxs</vt:lpstr>
      <vt:lpstr>iapk;r fuokZpu &amp; fuEufyf[kr nLrkost+ i`Fkd fyQkQs esa lhycan fd;s tk;saxs</vt:lpstr>
      <vt:lpstr>fyQkQksa dh la[;k de djrs gq, QkbZy QksYMj dk mi;ksx</vt:lpstr>
      <vt:lpstr>iquZernku vkSj fuokZpu ds LFkxu dh fLFkfr;k¡ </vt:lpstr>
      <vt:lpstr>iquZernku vkSj fuokZpu ds LFkxu dh fLFkfr;k¡ </vt:lpstr>
      <vt:lpstr>iquZernku vkSj fuokZpu ds LFkxu dh fLFkfr;k¡ </vt:lpstr>
      <vt:lpstr>iquZernku vkSj fuokZpu ds LFkxu dh fLFkfr;k¡ 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u;s funsZ’k</dc:title>
  <dc:creator>Sutesh Shakya</dc:creator>
  <cp:lastModifiedBy>lenovo</cp:lastModifiedBy>
  <cp:revision>175</cp:revision>
  <dcterms:created xsi:type="dcterms:W3CDTF">2006-08-16T00:00:00Z</dcterms:created>
  <dcterms:modified xsi:type="dcterms:W3CDTF">2016-06-08T13:04:05Z</dcterms:modified>
</cp:coreProperties>
</file>