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2"/>
  </p:handoutMasterIdLst>
  <p:sldIdLst>
    <p:sldId id="259" r:id="rId3"/>
    <p:sldId id="336" r:id="rId5"/>
    <p:sldId id="272" r:id="rId6"/>
    <p:sldId id="334" r:id="rId7"/>
    <p:sldId id="339" r:id="rId8"/>
    <p:sldId id="340" r:id="rId9"/>
    <p:sldId id="321" r:id="rId10"/>
    <p:sldId id="269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85" autoAdjust="0"/>
    <p:restoredTop sz="96774" autoAdjust="0"/>
  </p:normalViewPr>
  <p:slideViewPr>
    <p:cSldViewPr>
      <p:cViewPr varScale="1">
        <p:scale>
          <a:sx n="67" d="100"/>
          <a:sy n="67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06D243-28A0-4BA5-9E71-149155CAF64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AF3C76-9932-4CFC-B292-C4CBA55A268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32CFDFE-8F47-453C-AC1D-D5CD8DF3258A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7813424-8EBD-4E5C-AE84-1F48F5A8F65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13424-8EBD-4E5C-AE84-1F48F5A8F65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2C8CF-B41B-4328-878F-81AECB51CFF1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  <p:pic>
        <p:nvPicPr>
          <p:cNvPr id="1026" name="Picture 2" descr="D:\SEC\Logo\logo Latest2 copy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0"/>
            <a:ext cx="1447800" cy="95533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A4428-B3CF-4BEF-9A9E-736A0ED543D0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CA9D-AC53-4EF4-ACD9-1C294DC51843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429F1-EB73-4E23-A440-884460A2EEA1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774E-8069-4101-8A69-293CFA92FA2A}" type="datetime1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965AF-45B2-46ED-AF8E-75964EE7A1CD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D55A1-4DBD-451E-8278-898128D5069C}" type="datetime1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5E4C-958D-4C58-A824-C09B24B63F3F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63D6E-D65A-4D06-A202-F7C34676D38D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841A-9AE7-499F-BE39-7EF104970D8B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9AD4F-04EA-4DAE-8FD9-5305518E58EC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jpeg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BF3D2-5F9B-478D-9C76-5F686FA6EA79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9371A-0C69-4AC2-A7A7-C2F56CA99FA1}" type="slidenum">
              <a:rPr lang="en-US" smtClean="0"/>
            </a:fld>
            <a:endParaRPr lang="en-US"/>
          </a:p>
        </p:txBody>
      </p:sp>
      <p:pic>
        <p:nvPicPr>
          <p:cNvPr id="2050" name="Picture 2" descr="D:\SEC\Logo\logo Latest2 copy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48600" y="0"/>
            <a:ext cx="1295400" cy="85477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848600" cy="6324600"/>
          </a:xfrm>
          <a:noFill/>
        </p:spPr>
        <p:txBody>
          <a:bodyPr>
            <a:normAutofit fontScale="90000"/>
          </a:bodyPr>
          <a:lstStyle/>
          <a:p>
            <a:br>
              <a:rPr lang="en-US" b="1" dirty="0" smtClean="0">
                <a:latin typeface="DevLys 010" pitchFamily="2" charset="0"/>
              </a:rPr>
            </a:b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br>
              <a:rPr lang="en-US" b="1" dirty="0" smtClean="0">
                <a:latin typeface="DevLys 010" pitchFamily="2" charset="0"/>
              </a:rPr>
            </a:br>
            <a:br>
              <a:rPr lang="en-US" dirty="0" smtClean="0">
                <a:latin typeface="DevLys 010" pitchFamily="2" charset="0"/>
              </a:rPr>
            </a:br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E N S E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(Systematic Education, Nurturing &amp; Sensitization of Electorate)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900" b="1" dirty="0" err="1" smtClean="0">
                <a:latin typeface="DevLys 010" pitchFamily="2" charset="0"/>
                <a:cs typeface="Times New Roman" panose="02020603050405020304" pitchFamily="18" charset="0"/>
              </a:rPr>
              <a:t>iathdj.k</a:t>
            </a:r>
            <a:r>
              <a:rPr lang="en-US" sz="4900" b="1" dirty="0" smtClean="0">
                <a:latin typeface="DevLys 010" pitchFamily="2" charset="0"/>
                <a:cs typeface="Times New Roman" panose="02020603050405020304" pitchFamily="18" charset="0"/>
              </a:rPr>
              <a:t> </a:t>
            </a:r>
            <a:r>
              <a:rPr lang="en-US" sz="4900" b="1" dirty="0" err="1" smtClean="0">
                <a:latin typeface="DevLys 010" pitchFamily="2" charset="0"/>
                <a:cs typeface="Times New Roman" panose="02020603050405020304" pitchFamily="18" charset="0"/>
              </a:rPr>
              <a:t>gsrq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ernkrk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tkx:drk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vfHk;ku</a:t>
            </a:r>
            <a:br>
              <a:rPr lang="en-US" sz="3600" b="1" dirty="0" smtClean="0"/>
            </a:br>
            <a:br>
              <a:rPr lang="en-US" sz="3600" b="1" dirty="0" smtClean="0"/>
            </a:br>
            <a:r>
              <a:rPr lang="en-US" sz="4900" b="1" dirty="0" err="1" smtClean="0">
                <a:latin typeface="DevLys 010" pitchFamily="2" charset="0"/>
              </a:rPr>
              <a:t>izf’k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k.k</a:t>
            </a:r>
            <a:r>
              <a:rPr lang="en-US" sz="4900" b="1" dirty="0" smtClean="0">
                <a:latin typeface="DevLys 010" pitchFamily="2" charset="0"/>
              </a:rPr>
              <a:t> 25] 26 ,</a:t>
            </a:r>
            <a:r>
              <a:rPr lang="en-US" sz="4900" b="1" dirty="0" err="1" smtClean="0">
                <a:latin typeface="DevLys 010" pitchFamily="2" charset="0"/>
              </a:rPr>
              <a:t>oa</a:t>
            </a:r>
            <a:r>
              <a:rPr lang="en-US" sz="4900" b="1" dirty="0" smtClean="0">
                <a:latin typeface="DevLys 010" pitchFamily="2" charset="0"/>
              </a:rPr>
              <a:t> 27 Qjojh] 2020</a:t>
            </a:r>
            <a:br>
              <a:rPr lang="en-US" sz="4900" b="1" dirty="0" smtClean="0"/>
            </a:br>
            <a:endParaRPr lang="en-US" sz="60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SENSE</a:t>
            </a:r>
            <a:r>
              <a:rPr lang="en-US" sz="4000" b="1" dirty="0" smtClean="0">
                <a:latin typeface="DevLys 01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DevLys 010" pitchFamily="2" charset="0"/>
                <a:cs typeface="Times New Roman" panose="02020603050405020304" pitchFamily="18" charset="0"/>
              </a:rPr>
              <a:t>fy</a:t>
            </a:r>
            <a:r>
              <a:rPr lang="en-US" sz="4000" b="1" dirty="0" smtClean="0">
                <a:latin typeface="DevLys 010" pitchFamily="2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 smtClean="0">
                <a:latin typeface="DevLys 010" pitchFamily="2" charset="0"/>
              </a:rPr>
              <a:t>fofHkUu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inkf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kdkfj;ksa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fu;qfDr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90600" y="1524000"/>
          <a:ext cx="7086600" cy="5299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7240"/>
                <a:gridCol w="3769360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uxjh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fudk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;ksa 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,</a:t>
                      </a:r>
                      <a:endParaRPr lang="en-US" sz="2800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f=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Lrjh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iapk;rksa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,</a:t>
                      </a:r>
                      <a:endParaRPr lang="en-US" sz="2800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Lrj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ij&amp;vij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dysDVj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(ADM)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kdkjh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Lrj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ij&amp;eq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dk;Zikyu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35885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>
                          <a:latin typeface="DevLys 010" pitchFamily="2" charset="0"/>
                        </a:rPr>
                        <a:t>vuqfoHkkxh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kdkjh] 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(SDM)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eq[; uxj ikfydk vf/kdkjh  </a:t>
                      </a:r>
                      <a:r>
                        <a:rPr lang="en-US" sz="2800" baseline="0" dirty="0" err="1" smtClean="0">
                          <a:latin typeface="+mj-ea"/>
                          <a:cs typeface="+mj-ea"/>
                        </a:rPr>
                        <a:t>(</a:t>
                      </a:r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CMO)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Lkgk;d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anose="02020603050405020304" pitchFamily="18" charset="0"/>
                        </a:rPr>
                        <a:t>   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baseline="0" dirty="0" err="1" smtClean="0">
                          <a:latin typeface="DevLys 010" pitchFamily="2" charset="0"/>
                        </a:rPr>
                        <a:t>fodkl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[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k.M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Lrj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&amp;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dk;Zikyu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4065">
                <a:tc gridSpan="2">
                  <a:txBody>
                    <a:bodyPr/>
                    <a:lstStyle/>
                    <a:p>
                      <a:pPr algn="ctr"/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b="1" dirty="0" smtClean="0"/>
            </a:br>
            <a:br>
              <a:rPr lang="en-US" b="1" dirty="0" smtClean="0"/>
            </a:b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SENSE</a:t>
            </a:r>
            <a:r>
              <a:rPr lang="en-US" b="1" dirty="0" smtClean="0"/>
              <a:t> </a:t>
            </a:r>
            <a:r>
              <a:rPr lang="en-US" sz="4000" b="1" dirty="0" smtClean="0">
                <a:latin typeface="DevLys 010" pitchFamily="2" charset="0"/>
              </a:rPr>
              <a:t>dh </a:t>
            </a:r>
            <a:r>
              <a:rPr lang="en-US" sz="4000" b="1" dirty="0" err="1" smtClean="0">
                <a:latin typeface="DevLys 010" pitchFamily="2" charset="0"/>
              </a:rPr>
              <a:t>xfrfof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k;ksa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gsrq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dk;Zokfg;kWa</a:t>
            </a:r>
            <a:br>
              <a:rPr lang="en-US" b="1" dirty="0" smtClean="0"/>
            </a:br>
            <a:br>
              <a:rPr lang="en-US" b="1" dirty="0" smtClean="0"/>
            </a:b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1"/>
            <a:ext cx="8229600" cy="4648200"/>
          </a:xfrm>
        </p:spPr>
        <p:txBody>
          <a:bodyPr>
            <a:normAutofit fontScale="72500"/>
          </a:bodyPr>
          <a:lstStyle/>
          <a:p>
            <a:r>
              <a:rPr lang="en-US" dirty="0" err="1" smtClean="0">
                <a:latin typeface="DevLys 010" pitchFamily="2" charset="0"/>
              </a:rPr>
              <a:t>pSd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fyLV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Ekrnkrk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tkx:drk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dSys.Mj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uksMy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kkZj.k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ifjlj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nwrksa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kkZj.k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iath;u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foyksiu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la’kks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izpkj&amp;izlkj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vkifRr;kW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izpkj&amp;izlkj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uohu ,oa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efgyk ernkrkvksa ds iathdj.k gsrq vfHk;ku </a:t>
            </a:r>
            <a:endParaRPr lang="en-US" dirty="0" err="1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fnO;kax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oafpr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lewgksa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nwjLFk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fc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lewgksa]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uohu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clkgVksa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ernkrkvksa]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ofj"B@x.kekU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ukxfjdksa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lnL;ksa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fo’ks"k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vfHk;ku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smtClean="0">
                <a:latin typeface="DevLys 010" pitchFamily="2" charset="0"/>
              </a:rPr>
              <a:t>de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fpfUgr</a:t>
            </a:r>
            <a:r>
              <a:rPr lang="en-US" dirty="0" smtClean="0">
                <a:latin typeface="DevLys 010" pitchFamily="2" charset="0"/>
              </a:rPr>
              <a:t> dj] iathdj.k dh ;kstuk cukdj dk;Zokgh</a:t>
            </a:r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sz="3800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SENSE</a:t>
            </a:r>
            <a:r>
              <a:rPr lang="en-US" b="1" dirty="0" smtClean="0"/>
              <a:t> </a:t>
            </a:r>
            <a:r>
              <a:rPr lang="en-US" sz="3600" b="1" dirty="0" smtClean="0">
                <a:latin typeface="DevLys 010" pitchFamily="2" charset="0"/>
              </a:rPr>
              <a:t>dh </a:t>
            </a:r>
            <a:r>
              <a:rPr lang="en-US" sz="3600" b="1" dirty="0" err="1" smtClean="0">
                <a:latin typeface="DevLys 010" pitchFamily="2" charset="0"/>
              </a:rPr>
              <a:t>xfrfof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k;ksa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gsrq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dk;Zokfg;kWa</a:t>
            </a:r>
            <a:r>
              <a:rPr lang="en-US" sz="3600" b="1" dirty="0" smtClean="0">
                <a:latin typeface="DevLys 010" pitchFamily="2" charset="0"/>
              </a:rPr>
              <a:t>---2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k.k@nkf;Roksa</a:t>
            </a:r>
            <a:r>
              <a:rPr lang="en-US" dirty="0" smtClean="0">
                <a:latin typeface="DevLys 010" pitchFamily="2" charset="0"/>
              </a:rPr>
              <a:t> dh le&gt;</a:t>
            </a:r>
            <a:r>
              <a:rPr lang="en-US" dirty="0" err="1" smtClean="0">
                <a:latin typeface="DevLys 010" pitchFamily="2" charset="0"/>
              </a:rPr>
              <a:t>kb’k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n</a:t>
            </a:r>
            <a:r>
              <a:rPr lang="en-US" dirty="0" err="1" smtClean="0">
                <a:latin typeface="DevLys 010" pitchFamily="2" charset="0"/>
              </a:rPr>
              <a:t>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LFkkiuk@izkf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dEkZpkjh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CkSBus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O;kid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cSulZ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xfrfof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xfrfof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voxr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djkuk</a:t>
            </a:r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iathdj.k</a:t>
            </a:r>
            <a:r>
              <a:rPr lang="en-US" sz="3600" b="1" dirty="0" smtClean="0">
                <a:latin typeface="DevLys 010" pitchFamily="2" charset="0"/>
              </a:rPr>
              <a:t> ds izpkj izlkj </a:t>
            </a:r>
            <a:r>
              <a:rPr lang="en-US" sz="3600" b="1" dirty="0" err="1" smtClean="0">
                <a:latin typeface="DevLys 010" pitchFamily="2" charset="0"/>
              </a:rPr>
              <a:t>gsrq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leUo; ,oa lg;ksx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3905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DevLys 010" pitchFamily="2" charset="0"/>
              </a:rPr>
              <a:t>ehfM;k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lkoZtfud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miØeksa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cSaDl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lkekftd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laxBuksa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xSj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laxBuksa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/>
              <a:t>(NGOs) </a:t>
            </a:r>
            <a:endParaRPr lang="en-US" dirty="0" smtClean="0"/>
          </a:p>
          <a:p>
            <a:r>
              <a:rPr lang="en-US" sz="3100" dirty="0" err="1" smtClean="0">
                <a:latin typeface="DevLys 010" pitchFamily="2" charset="0"/>
              </a:rPr>
              <a:t>Lkekt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izfrf"Br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O;fDr</a:t>
            </a:r>
            <a:r>
              <a:rPr lang="en-US" sz="3100" dirty="0" smtClean="0">
                <a:latin typeface="DevLys 010" pitchFamily="2" charset="0"/>
              </a:rPr>
              <a:t> </a:t>
            </a:r>
            <a:endParaRPr lang="en-US" sz="3100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 </a:t>
            </a:r>
            <a:r>
              <a:rPr lang="en-US" b="1" dirty="0" err="1" smtClean="0">
                <a:latin typeface="DevLys 010" pitchFamily="2" charset="0"/>
              </a:rPr>
              <a:t>izpkj&amp;izlkj ds ek/;e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err="1" smtClean="0">
                <a:latin typeface="DevLys 010" pitchFamily="2" charset="0"/>
                <a:sym typeface="+mn-ea"/>
              </a:rPr>
              <a:t>LFkkuh</a:t>
            </a:r>
            <a:r>
              <a:rPr lang="en-US" sz="2800" dirty="0" smtClean="0">
                <a:latin typeface="DevLys 010" pitchFamily="2" charset="0"/>
                <a:sym typeface="+mn-ea"/>
              </a:rPr>
              <a:t>;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gkWV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cktkj@esyksa esa&amp;ykmMLihdj</a:t>
            </a:r>
            <a:r>
              <a:rPr lang="en-US" sz="2800" dirty="0" smtClean="0">
                <a:latin typeface="DevLys 010" pitchFamily="2" charset="0"/>
                <a:sym typeface="+mn-ea"/>
              </a:rPr>
              <a:t>]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uqDdM</a:t>
            </a:r>
            <a:r>
              <a:rPr lang="en-US" sz="2800" dirty="0" smtClean="0">
                <a:latin typeface="DevLys 010" pitchFamily="2" charset="0"/>
                <a:sym typeface="+mn-ea"/>
              </a:rPr>
              <a:t>+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ukVdksa</a:t>
            </a:r>
            <a:r>
              <a:rPr lang="en-US" sz="2800" dirty="0" smtClean="0">
                <a:latin typeface="DevLys 010" pitchFamily="2" charset="0"/>
                <a:sym typeface="+mn-ea"/>
              </a:rPr>
              <a:t>]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yksd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xhrksa vkfn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endParaRPr lang="en-US" sz="2800" dirty="0" smtClean="0">
              <a:latin typeface="DevLys 010" pitchFamily="2" charset="0"/>
              <a:sym typeface="+mn-ea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  <a:sym typeface="+mn-ea"/>
              </a:rPr>
              <a:t>vkdk'kok.kh</a:t>
            </a:r>
            <a:r>
              <a:rPr lang="en-US" sz="2800" dirty="0" smtClean="0">
                <a:latin typeface="DevLys 010" pitchFamily="2" charset="0"/>
                <a:sym typeface="+mn-ea"/>
              </a:rPr>
              <a:t>]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lkewnkf;d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jsfM;ks</a:t>
            </a:r>
            <a:r>
              <a:rPr lang="en-US" sz="2800" dirty="0" smtClean="0">
                <a:latin typeface="DevLys 010" pitchFamily="2" charset="0"/>
                <a:sym typeface="+mn-ea"/>
              </a:rPr>
              <a:t>]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yksdy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jsfM;ks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endParaRPr lang="en-US" sz="2800" dirty="0" smtClean="0">
              <a:latin typeface="DevLys 010" pitchFamily="2" charset="0"/>
              <a:sym typeface="+mn-ea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  <a:sym typeface="+mn-ea"/>
              </a:rPr>
              <a:t>LFkkuh</a:t>
            </a:r>
            <a:r>
              <a:rPr lang="en-US" sz="2800" dirty="0" smtClean="0">
                <a:latin typeface="DevLys 010" pitchFamily="2" charset="0"/>
                <a:sym typeface="+mn-ea"/>
              </a:rPr>
              <a:t>;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dscy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usVodZ</a:t>
            </a:r>
            <a:endParaRPr lang="en-US" sz="2800" dirty="0" smtClean="0">
              <a:latin typeface="DevLys 010" pitchFamily="2" charset="0"/>
              <a:sym typeface="+mn-ea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  <a:sym typeface="+mn-ea"/>
              </a:rPr>
              <a:t>LFkkuh</a:t>
            </a:r>
            <a:r>
              <a:rPr lang="en-US" sz="2800" dirty="0" smtClean="0">
                <a:latin typeface="DevLys 010" pitchFamily="2" charset="0"/>
                <a:sym typeface="+mn-ea"/>
              </a:rPr>
              <a:t>;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nSfud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lekpkj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i</a:t>
            </a:r>
            <a:r>
              <a:rPr lang="en-US" sz="2800" dirty="0" smtClean="0">
                <a:latin typeface="DevLys 010" pitchFamily="2" charset="0"/>
                <a:sym typeface="+mn-ea"/>
              </a:rPr>
              <a:t>=</a:t>
            </a:r>
            <a:endParaRPr lang="en-US" sz="2800" dirty="0" smtClean="0">
              <a:latin typeface="DevLys 010" pitchFamily="2" charset="0"/>
            </a:endParaRPr>
          </a:p>
          <a:p>
            <a:r>
              <a:rPr lang="en-US" sz="2800" dirty="0" err="1" smtClean="0">
                <a:latin typeface="DevLys 010" pitchFamily="2" charset="0"/>
              </a:rPr>
              <a:t>nhokj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ys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ku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gksfMZaXl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cSulZ</a:t>
            </a:r>
            <a:r>
              <a:rPr lang="en-US" sz="2800" dirty="0" smtClean="0">
                <a:latin typeface="DevLys 010" pitchFamily="2" charset="0"/>
              </a:rPr>
              <a:t>]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iksLVlZ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iEiysV~l</a:t>
            </a:r>
            <a:r>
              <a:rPr lang="en-US" sz="2800" dirty="0" smtClean="0">
                <a:latin typeface="DevLys 010" pitchFamily="2" charset="0"/>
              </a:rPr>
              <a:t> </a:t>
            </a:r>
            <a:endParaRPr lang="en-US" sz="2800" dirty="0" smtClean="0">
              <a:latin typeface="DevLys 010" pitchFamily="2" charset="0"/>
            </a:endParaRPr>
          </a:p>
          <a:p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fudk;ksa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xzke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lHkkvksa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xzke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tuin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 ,oa 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cSBdksa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izfrfuf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nsdj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sz="4100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  <a:sym typeface="+mn-ea"/>
              </a:rPr>
              <a:t>iathdj.k</a:t>
            </a:r>
            <a:r>
              <a:rPr lang="en-US" b="1" dirty="0" smtClean="0">
                <a:latin typeface="DevLys 010" pitchFamily="2" charset="0"/>
                <a:sym typeface="+mn-ea"/>
              </a:rPr>
              <a:t> </a:t>
            </a:r>
            <a:r>
              <a:rPr lang="en-US" b="1" dirty="0" err="1" smtClean="0">
                <a:latin typeface="DevLys 010" pitchFamily="2" charset="0"/>
                <a:sym typeface="+mn-ea"/>
              </a:rPr>
              <a:t>gsrq izpkj&amp;izlkj ds ek/;e---2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648201"/>
          </a:xfrm>
        </p:spPr>
        <p:txBody>
          <a:bodyPr>
            <a:normAutofit/>
          </a:bodyPr>
          <a:lstStyle/>
          <a:p>
            <a:pPr algn="just"/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 	 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371600"/>
            <a:ext cx="7690485" cy="3107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DevLys 010" pitchFamily="2" charset="0"/>
                <a:sym typeface="+mn-ea"/>
              </a:rPr>
              <a:t>dksVokjksa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ds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ek</a:t>
            </a:r>
            <a:r>
              <a:rPr lang="en-US" sz="2800" dirty="0" smtClean="0">
                <a:latin typeface="DevLys 010" pitchFamily="2" charset="0"/>
                <a:sym typeface="+mn-ea"/>
              </a:rPr>
              <a:t>/;e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ls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xzkeksa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esa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equknh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djkdj</a:t>
            </a:r>
            <a:endParaRPr lang="en-US" sz="2800" dirty="0" smtClean="0">
              <a:latin typeface="DevLys 010" pitchFamily="2" charset="0"/>
            </a:endParaRPr>
          </a:p>
          <a:p>
            <a:pPr marL="0" lvl="1"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DevLys 010" pitchFamily="2" charset="0"/>
                <a:sym typeface="+mn-ea"/>
              </a:rPr>
              <a:t>   flusek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lapkydksa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ds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ek</a:t>
            </a:r>
            <a:r>
              <a:rPr lang="en-US" sz="2800" dirty="0" smtClean="0">
                <a:latin typeface="DevLys 010" pitchFamily="2" charset="0"/>
                <a:sym typeface="+mn-ea"/>
              </a:rPr>
              <a:t>/;e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ls</a:t>
            </a:r>
            <a:endParaRPr lang="en-US" sz="2800" dirty="0" smtClean="0">
              <a:latin typeface="DevLys 010" pitchFamily="2" charset="0"/>
            </a:endParaRPr>
          </a:p>
          <a:p>
            <a:pPr marL="0" lvl="1"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DevLys 010" pitchFamily="2" charset="0"/>
                <a:sym typeface="+mn-ea"/>
              </a:rPr>
              <a:t>   jkT</a:t>
            </a:r>
            <a:r>
              <a:rPr lang="en-US" sz="2800" dirty="0" smtClean="0">
                <a:latin typeface="DevLys 010" pitchFamily="2" charset="0"/>
                <a:sym typeface="+mn-ea"/>
              </a:rPr>
              <a:t>;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xzkeh.k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vkthfodk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fe’ku</a:t>
            </a:r>
            <a:r>
              <a:rPr lang="en-US" sz="2800" dirty="0" smtClean="0">
                <a:latin typeface="DevLys 010" pitchFamily="2" charset="0"/>
                <a:sym typeface="+mn-ea"/>
              </a:rPr>
              <a:t> ,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oa</a:t>
            </a:r>
            <a:r>
              <a:rPr lang="en-US" sz="2800" dirty="0" smtClean="0">
                <a:latin typeface="DevLys 010" pitchFamily="2" charset="0"/>
                <a:sym typeface="+mn-ea"/>
              </a:rPr>
              <a:t> </a:t>
            </a:r>
            <a:r>
              <a:rPr lang="en-US" sz="2800" dirty="0" err="1" smtClean="0">
                <a:latin typeface="DevLys 010" pitchFamily="2" charset="0"/>
                <a:sym typeface="+mn-ea"/>
              </a:rPr>
              <a:t>Mh-ih-vkbZ-ih</a:t>
            </a:r>
            <a:r>
              <a:rPr lang="en-US" sz="2800" dirty="0" smtClean="0">
                <a:latin typeface="DevLys 010" pitchFamily="2" charset="0"/>
                <a:sym typeface="+mn-ea"/>
              </a:rPr>
              <a:t>- </a:t>
            </a:r>
            <a:endParaRPr lang="en-US" sz="2800" dirty="0" err="1" smtClean="0">
              <a:latin typeface="DevLys 010" pitchFamily="2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   xzke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lfpo ,oa lgk;d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lfpo</a:t>
            </a:r>
            <a:r>
              <a:rPr lang="en-US" sz="2800" dirty="0" smtClean="0">
                <a:latin typeface="DevLys 010" pitchFamily="2" charset="0"/>
              </a:rPr>
              <a:t> 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   vkaxuokM+h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dk;ZdrkZvksa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lgkf;dkvksa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LokLF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dk;ZdrkZvksa</a:t>
            </a:r>
            <a:r>
              <a:rPr lang="en-US" sz="2800" dirty="0" smtClean="0">
                <a:latin typeface="DevLys 010" pitchFamily="2" charset="0"/>
              </a:rPr>
              <a:t> </a:t>
            </a:r>
            <a:endParaRPr lang="en-US" sz="2800" dirty="0" smtClean="0">
              <a:latin typeface="DevLys 010" pitchFamily="2" charset="0"/>
            </a:endParaRPr>
          </a:p>
          <a:p>
            <a:pPr marL="0" lvl="1" algn="just">
              <a:buFont typeface="Arial" panose="020B0604020202020204" pitchFamily="34" charset="0"/>
              <a:buChar char="•"/>
            </a:pPr>
            <a:endParaRPr lang="en-US" sz="2800" dirty="0" smtClean="0">
              <a:latin typeface="DevLys 010" pitchFamily="2" charset="0"/>
            </a:endParaRPr>
          </a:p>
          <a:p>
            <a:pPr algn="just"/>
            <a:endParaRPr lang="en-US" sz="2800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1500" b="1" dirty="0" smtClean="0">
                <a:latin typeface="DevLys 010" pitchFamily="2" charset="0"/>
              </a:rPr>
              <a:t>/</a:t>
            </a:r>
            <a:r>
              <a:rPr lang="en-US" sz="11500" b="1" dirty="0" err="1" smtClean="0">
                <a:latin typeface="DevLys 010" pitchFamily="2" charset="0"/>
              </a:rPr>
              <a:t>kU;okn</a:t>
            </a:r>
            <a:endParaRPr lang="en-US" sz="11500" b="1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2185</Words>
  <Application>WPS Presentation</Application>
  <PresentationFormat>On-screen Show (4:3)</PresentationFormat>
  <Paragraphs>97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4" baseType="lpstr">
      <vt:lpstr>Arial</vt:lpstr>
      <vt:lpstr>SimSun</vt:lpstr>
      <vt:lpstr>Wingdings</vt:lpstr>
      <vt:lpstr>DevLys 010</vt:lpstr>
      <vt:lpstr>Times New Roman</vt:lpstr>
      <vt:lpstr>Calibri</vt:lpstr>
      <vt:lpstr>Microsoft YaHei</vt:lpstr>
      <vt:lpstr>Arial Unicode MS</vt:lpstr>
      <vt:lpstr>Gungsuh</vt:lpstr>
      <vt:lpstr>SimHei</vt:lpstr>
      <vt:lpstr>Bell MT</vt:lpstr>
      <vt:lpstr>Californian FB</vt:lpstr>
      <vt:lpstr>Cordia New</vt:lpstr>
      <vt:lpstr>Wingdings</vt:lpstr>
      <vt:lpstr>Batang</vt:lpstr>
      <vt:lpstr>Office Theme</vt:lpstr>
      <vt:lpstr>  e/;izns’k jkT; fuokZpu vk;ksx  S E N S E (Systematic Education, Nurturing &amp; Sensitization of Electorate) iathdj.k gsrq ernkrk tkx:drk vfHk;ku  izf’k{k.k 03 ,oa 04 twu] 2019 </vt:lpstr>
      <vt:lpstr>SENSE ds fy, fofHkUu inkf/kdkfj;ksa dh fu;qfDr</vt:lpstr>
      <vt:lpstr>  SENSE dh xfrfof/k;ksa gsrq dk;Zokfg;kWa   </vt:lpstr>
      <vt:lpstr>SENSE dh xfrfof/k;ksa gsrq dk;Zokfg;kWa---2</vt:lpstr>
      <vt:lpstr>iathdj.k gsrq leUo; ,oa lg;ksx</vt:lpstr>
      <vt:lpstr>iathdj.k gsrq izpkj&amp;izlkj----2</vt:lpstr>
      <vt:lpstr>iathdj.k gsrq izpkj&amp;izlkj----3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ernkrk tkx:drk vfHk;ku  SENSE (Systematic Education, Nurturing &amp; Sensitization of Electorate)</dc:title>
  <dc:creator>user</dc:creator>
  <cp:lastModifiedBy>Administrator</cp:lastModifiedBy>
  <cp:revision>297</cp:revision>
  <dcterms:created xsi:type="dcterms:W3CDTF">2015-09-16T06:55:00Z</dcterms:created>
  <dcterms:modified xsi:type="dcterms:W3CDTF">2020-02-24T19:47:15Z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1033-11.2.0.9150</vt:lpwstr>
  </property>
</Properties>
</file>