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318" r:id="rId5"/>
    <p:sldId id="276" r:id="rId6"/>
    <p:sldId id="262" r:id="rId7"/>
    <p:sldId id="277" r:id="rId8"/>
    <p:sldId id="258" r:id="rId9"/>
    <p:sldId id="259" r:id="rId10"/>
    <p:sldId id="260" r:id="rId11"/>
    <p:sldId id="336" r:id="rId12"/>
    <p:sldId id="337" r:id="rId13"/>
    <p:sldId id="338" r:id="rId14"/>
    <p:sldId id="339" r:id="rId15"/>
    <p:sldId id="263" r:id="rId16"/>
    <p:sldId id="261" r:id="rId17"/>
    <p:sldId id="319" r:id="rId18"/>
    <p:sldId id="326" r:id="rId19"/>
    <p:sldId id="303" r:id="rId20"/>
    <p:sldId id="304" r:id="rId21"/>
    <p:sldId id="305" r:id="rId22"/>
    <p:sldId id="306" r:id="rId23"/>
    <p:sldId id="264" r:id="rId24"/>
    <p:sldId id="265" r:id="rId25"/>
    <p:sldId id="266" r:id="rId26"/>
    <p:sldId id="267" r:id="rId27"/>
    <p:sldId id="316" r:id="rId28"/>
    <p:sldId id="268" r:id="rId29"/>
    <p:sldId id="269" r:id="rId30"/>
    <p:sldId id="278" r:id="rId31"/>
    <p:sldId id="279" r:id="rId32"/>
    <p:sldId id="273" r:id="rId33"/>
    <p:sldId id="327" r:id="rId34"/>
    <p:sldId id="272" r:id="rId35"/>
    <p:sldId id="274" r:id="rId36"/>
    <p:sldId id="281" r:id="rId37"/>
    <p:sldId id="282" r:id="rId38"/>
    <p:sldId id="324" r:id="rId39"/>
    <p:sldId id="325" r:id="rId40"/>
    <p:sldId id="315" r:id="rId41"/>
    <p:sldId id="307" r:id="rId42"/>
    <p:sldId id="308" r:id="rId43"/>
    <p:sldId id="309" r:id="rId44"/>
    <p:sldId id="310" r:id="rId45"/>
    <p:sldId id="311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  <p:sldId id="283" r:id="rId55"/>
    <p:sldId id="284" r:id="rId56"/>
    <p:sldId id="286" r:id="rId57"/>
    <p:sldId id="285" r:id="rId58"/>
    <p:sldId id="317" r:id="rId59"/>
    <p:sldId id="287" r:id="rId60"/>
    <p:sldId id="289" r:id="rId61"/>
    <p:sldId id="288" r:id="rId62"/>
    <p:sldId id="290" r:id="rId63"/>
    <p:sldId id="291" r:id="rId64"/>
    <p:sldId id="292" r:id="rId65"/>
    <p:sldId id="293" r:id="rId66"/>
    <p:sldId id="294" r:id="rId67"/>
    <p:sldId id="295" r:id="rId68"/>
    <p:sldId id="320" r:id="rId69"/>
    <p:sldId id="321" r:id="rId70"/>
    <p:sldId id="322" r:id="rId71"/>
    <p:sldId id="323" r:id="rId72"/>
    <p:sldId id="340" r:id="rId73"/>
    <p:sldId id="341" r:id="rId74"/>
    <p:sldId id="296" r:id="rId75"/>
    <p:sldId id="302" r:id="rId7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5624-E218-4FEB-ADC9-4BD393102C6E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>
              <a:buNone/>
            </a:pP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izLrqfr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4000" dirty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Ikzrhd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      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62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k@ik"kZn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</a:p>
          <a:p>
            <a:pPr algn="just">
              <a:buNone/>
            </a:pPr>
            <a:endParaRPr lang="en-US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tkjhdrkZ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¼u-ik-½ }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iz:i&amp;2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38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>
                <a:latin typeface="DevLys 010" pitchFamily="2" charset="0"/>
              </a:rPr>
              <a:t>       </a:t>
            </a:r>
            <a:r>
              <a:rPr lang="en-US" sz="2200" dirty="0" err="1">
                <a:latin typeface="DevLys 010" pitchFamily="2" charset="0"/>
              </a:rPr>
              <a:t>bl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lwpuk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esa</a:t>
            </a:r>
            <a:r>
              <a:rPr lang="en-US" sz="2200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uke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funsZ’ku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i</a:t>
            </a:r>
            <a:r>
              <a:rPr lang="en-US" sz="2200" dirty="0">
                <a:latin typeface="DevLys 010" pitchFamily="2" charset="0"/>
              </a:rPr>
              <a:t>= </a:t>
            </a:r>
            <a:r>
              <a:rPr lang="en-US" sz="2200" b="1" dirty="0" err="1">
                <a:latin typeface="DevLys 010" pitchFamily="2" charset="0"/>
              </a:rPr>
              <a:t>izLrqr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djus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vafre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uke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funsZ’ku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i</a:t>
            </a:r>
            <a:r>
              <a:rPr lang="en-US" sz="2200" dirty="0">
                <a:latin typeface="DevLys 010" pitchFamily="2" charset="0"/>
              </a:rPr>
              <a:t>=</a:t>
            </a:r>
            <a:r>
              <a:rPr lang="en-US" sz="2200" dirty="0" err="1">
                <a:latin typeface="DevLys 010" pitchFamily="2" charset="0"/>
              </a:rPr>
              <a:t>ksa</a:t>
            </a:r>
            <a:r>
              <a:rPr lang="en-US" sz="2200" dirty="0">
                <a:latin typeface="DevLys 010" pitchFamily="2" charset="0"/>
              </a:rPr>
              <a:t> dh </a:t>
            </a:r>
            <a:r>
              <a:rPr lang="en-US" sz="2200" b="1" dirty="0" err="1">
                <a:latin typeface="DevLys 010" pitchFamily="2" charset="0"/>
              </a:rPr>
              <a:t>laoh</a:t>
            </a:r>
            <a:r>
              <a:rPr lang="en-US" sz="2200" b="1" dirty="0">
                <a:latin typeface="DevLys 010" pitchFamily="2" charset="0"/>
              </a:rPr>
              <a:t>{</a:t>
            </a:r>
            <a:r>
              <a:rPr lang="en-US" sz="2200" b="1" dirty="0" err="1">
                <a:latin typeface="DevLys 010" pitchFamily="2" charset="0"/>
              </a:rPr>
              <a:t>kk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vH;fFkZrk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b="1" dirty="0" err="1">
                <a:latin typeface="DevLys 010" pitchFamily="2" charset="0"/>
              </a:rPr>
              <a:t>okil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ysus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vafre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b="1" dirty="0" err="1">
                <a:latin typeface="DevLys 010" pitchFamily="2" charset="0"/>
              </a:rPr>
              <a:t>ernku</a:t>
            </a:r>
            <a:r>
              <a:rPr lang="en-US" sz="2200" dirty="0">
                <a:latin typeface="DevLys 010" pitchFamily="2" charset="0"/>
              </a:rPr>
              <a:t> ¼;fn </a:t>
            </a:r>
            <a:r>
              <a:rPr lang="en-US" sz="2200" dirty="0" err="1">
                <a:latin typeface="DevLys 010" pitchFamily="2" charset="0"/>
              </a:rPr>
              <a:t>vko’;d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gqvk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rks</a:t>
            </a:r>
            <a:r>
              <a:rPr lang="en-US" sz="2200" dirty="0">
                <a:latin typeface="DevLys 010" pitchFamily="2" charset="0"/>
              </a:rPr>
              <a:t> ½ dh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b="1" dirty="0">
                <a:latin typeface="DevLys 010" pitchFamily="2" charset="0"/>
              </a:rPr>
              <a:t>erx.kuk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algn="just">
              <a:buNone/>
            </a:pPr>
            <a:r>
              <a:rPr lang="en-US" sz="2200" dirty="0">
                <a:latin typeface="DevLys 010" pitchFamily="2" charset="0"/>
              </a:rPr>
              <a:t>  </a:t>
            </a:r>
            <a:r>
              <a:rPr lang="en-US" sz="2200" dirty="0" err="1">
                <a:latin typeface="DevLys 010" pitchFamily="2" charset="0"/>
              </a:rPr>
              <a:t>fofuZfn"V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fd;k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tkosxk</a:t>
            </a:r>
            <a:r>
              <a:rPr lang="en-US" sz="2200" dirty="0">
                <a:latin typeface="DevLys 010" pitchFamily="2" charset="0"/>
              </a:rPr>
              <a:t> </a:t>
            </a:r>
          </a:p>
        </p:txBody>
      </p:sp>
      <p:pic>
        <p:nvPicPr>
          <p:cNvPr id="12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714999"/>
            <a:ext cx="1905000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209800" y="5715000"/>
            <a:ext cx="6400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izdk’ku</a:t>
            </a:r>
            <a:r>
              <a:rPr lang="en-US" b="1" dirty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38100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>
                <a:latin typeface="DevLys 010" pitchFamily="2" charset="0"/>
              </a:rPr>
              <a:t> 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v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fjVfuZx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</a:p>
          <a:p>
            <a:pPr>
              <a:buFont typeface="Wingdings" pitchFamily="2" charset="2"/>
              <a:buChar char="v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</a:t>
            </a:r>
          </a:p>
          <a:p>
            <a:pPr marL="0" indent="0"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ds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ds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Qyd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izdk’ku</a:t>
            </a:r>
            <a:r>
              <a:rPr lang="en-US" b="1" dirty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38100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latin typeface="DevLys 010" pitchFamily="2" charset="0"/>
              </a:rPr>
              <a:t> 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v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fjVfuZx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</a:p>
          <a:p>
            <a:pPr>
              <a:buFont typeface="Wingdings" pitchFamily="2" charset="2"/>
              <a:buChar char="v"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xzke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ds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Qyd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4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izdk’ku</a:t>
            </a:r>
            <a:r>
              <a:rPr lang="en-US" b="1" dirty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iz:i&amp;2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izdk’ku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lkFk&amp;lkFk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izR;sd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LFkku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ekeys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]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ftlds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fy;s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gksuk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]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vkj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{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k.k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fLFkfr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n’kkZrs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gq;s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iz:i&amp;2 d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Hkh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izdkf’kr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tk;sxhA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lkFk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ernku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dsUnzksa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izdk’ku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fd;k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tkosxkA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>
                <a:latin typeface="DevLys 010" pitchFamily="2" charset="0"/>
              </a:rPr>
              <a:t>%%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vko’;d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lkexzh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O;oLFkk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iqLrds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lwfp;ksa</a:t>
            </a:r>
            <a:r>
              <a:rPr lang="en-US" dirty="0">
                <a:latin typeface="DevLys 010" pitchFamily="2" charset="0"/>
              </a:rPr>
              <a:t> dh vfHkizekf.kr </a:t>
            </a:r>
            <a:r>
              <a:rPr lang="en-US" dirty="0" err="1">
                <a:latin typeface="DevLys 010" pitchFamily="2" charset="0"/>
              </a:rPr>
              <a:t>izfr;kWa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fofHkUu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%&amp;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3] 4] 5] 6] 7] 10] '</a:t>
            </a:r>
            <a:r>
              <a:rPr lang="en-US" dirty="0" err="1">
                <a:latin typeface="DevLys 010" pitchFamily="2" charset="0"/>
              </a:rPr>
              <a:t>kiFk&amp;i</a:t>
            </a:r>
            <a:r>
              <a:rPr lang="en-US" dirty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izi</a:t>
            </a:r>
            <a:r>
              <a:rPr lang="en-US" dirty="0">
                <a:latin typeface="DevLys 010" pitchFamily="2" charset="0"/>
              </a:rPr>
              <a:t>=] O;;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[kk </a:t>
            </a:r>
            <a:r>
              <a:rPr lang="en-US" dirty="0" err="1">
                <a:latin typeface="DevLys 010" pitchFamily="2" charset="0"/>
              </a:rPr>
              <a:t>jftLVj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jlhn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dV~Vk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dksjs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dkxt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dkcZu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fiu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vkfn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dEI;wVj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LdSuj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fizaVj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baVjusV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vkfn</a:t>
            </a:r>
            <a:r>
              <a:rPr lang="en-US" dirty="0">
                <a:latin typeface="DevLys 010" pitchFamily="2" charset="0"/>
              </a:rPr>
              <a:t>-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latin typeface="DevLys 010" pitchFamily="2" charset="0"/>
              </a:rPr>
              <a:t>%%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foHkktu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deZpkfj;ksa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p;u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izn’kZu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dksjs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forj.k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izkjfEHkd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tkWp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fofHkUu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vk;ksx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osclkbV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izfrfnu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195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izkjEHk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lkroas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vxyk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9800" y="55626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5626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91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?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kksf"kr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10-30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iwokZUg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vijkUg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chp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gksxk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izkfIr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vafre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ftrus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mUgas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mifLFkfr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iphZ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mUgha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O;fDr;ksa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koas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 &amp; 3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5BFA1A3-233B-48E0-814D-E78512A4F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198" y="1381062"/>
            <a:ext cx="3161102" cy="4525963"/>
          </a:xfrm>
        </p:spPr>
      </p:pic>
    </p:spTree>
    <p:extLst>
      <p:ext uri="{BB962C8B-B14F-4D97-AF65-F5344CB8AC3E}">
        <p14:creationId xmlns:p14="http://schemas.microsoft.com/office/powerpoint/2010/main" val="190592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006B77-0ED0-4A1F-A19B-FD8E37448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60" y="1447800"/>
            <a:ext cx="2809279" cy="41910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 3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8093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C8C066-9912-4BE0-A8C3-F44E71C73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60" y="1447800"/>
            <a:ext cx="2809279" cy="41910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 3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2667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298ADE-CE2B-4B9E-8073-218E6A61F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64" y="1447800"/>
            <a:ext cx="2950071" cy="41910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 3 </a:t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0734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267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v/;{k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kdre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ugha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pkfg;s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ysfdu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4040188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4040188" cy="2667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 1000 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3000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5000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447801"/>
            <a:ext cx="4041775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egkikSj@v</a:t>
            </a:r>
            <a:r>
              <a:rPr lang="en-US" dirty="0">
                <a:latin typeface="DevLys 010" pitchFamily="2" charset="0"/>
              </a:rPr>
              <a:t>/;{k in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057399"/>
            <a:ext cx="4041775" cy="26670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v/;{k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10000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v/;{k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15000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egkikSj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20000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8077200" cy="320040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Kruti Dev 010" pitchFamily="2" charset="0"/>
              </a:rPr>
              <a:t>  </a:t>
            </a:r>
            <a:r>
              <a:rPr lang="en-US" sz="4000" b="1" dirty="0" err="1">
                <a:latin typeface="Kruti Dev 010" pitchFamily="2" charset="0"/>
              </a:rPr>
              <a:t>iap</a:t>
            </a:r>
            <a:r>
              <a:rPr lang="en-US" sz="4000" b="1" dirty="0">
                <a:latin typeface="Kruti Dev 010" pitchFamily="2" charset="0"/>
              </a:rPr>
              <a:t>  				&amp;  400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err="1">
                <a:latin typeface="Kruti Dev 010" pitchFamily="2" charset="0"/>
              </a:rPr>
              <a:t>ljiap</a:t>
            </a:r>
            <a:r>
              <a:rPr lang="en-US" sz="4000" b="1" dirty="0">
                <a:latin typeface="Kruti Dev 010" pitchFamily="2" charset="0"/>
              </a:rPr>
              <a:t> 			&amp;  2000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err="1">
                <a:latin typeface="Kruti Dev 010" pitchFamily="2" charset="0"/>
              </a:rPr>
              <a:t>tuin</a:t>
            </a:r>
            <a:r>
              <a:rPr lang="en-US" sz="4000" b="1" dirty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lnL</a:t>
            </a:r>
            <a:r>
              <a:rPr lang="en-US" sz="4000" b="1" dirty="0">
                <a:latin typeface="Kruti Dev 010" pitchFamily="2" charset="0"/>
              </a:rPr>
              <a:t>; 		&amp;  4000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err="1">
                <a:latin typeface="Kruti Dev 010" pitchFamily="2" charset="0"/>
              </a:rPr>
              <a:t>ftyk</a:t>
            </a:r>
            <a:r>
              <a:rPr lang="en-US" sz="4000" b="1" dirty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iapk;r</a:t>
            </a:r>
            <a:r>
              <a:rPr lang="en-US" sz="4000" b="1" dirty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lnL</a:t>
            </a:r>
            <a:r>
              <a:rPr lang="en-US" sz="4000" b="1" dirty="0">
                <a:latin typeface="Kruti Dev 010" pitchFamily="2" charset="0"/>
              </a:rPr>
              <a:t>;  	&amp;  8000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720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176FCABC-965D-4BBE-93EF-5BF5504164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063609"/>
              </p:ext>
            </p:extLst>
          </p:nvPr>
        </p:nvGraphicFramePr>
        <p:xfrm>
          <a:off x="457200" y="16002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2957893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13886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uxjh</a:t>
                      </a:r>
                      <a:r>
                        <a:rPr lang="en-US" sz="3200" dirty="0">
                          <a:latin typeface="DevLys 010" pitchFamily="2" charset="0"/>
                        </a:rPr>
                        <a:t>; </a:t>
                      </a:r>
                      <a:r>
                        <a:rPr lang="en-US" sz="3200" dirty="0" err="1">
                          <a:latin typeface="DevLys 010" pitchFamily="2" charset="0"/>
                        </a:rPr>
                        <a:t>fudk</a:t>
                      </a:r>
                      <a:r>
                        <a:rPr lang="en-US" sz="3200" dirty="0">
                          <a:latin typeface="DevLys 010" pitchFamily="2" charset="0"/>
                        </a:rPr>
                        <a:t>;</a:t>
                      </a:r>
                      <a:endParaRPr lang="en-IN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iapk;r</a:t>
                      </a:r>
                      <a:endParaRPr lang="en-IN" sz="32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2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v/;{k @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egkikSj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iap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&amp;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?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kks"k.kk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=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81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Ikk"kZn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ljiap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@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tuin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lnL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; @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ftyk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iapk;r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lnL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; &amp;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’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kiFk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=</a:t>
                      </a:r>
                      <a:endParaRPr lang="en-IN" sz="40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6978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8355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izR;sd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&amp; </a:t>
            </a:r>
            <a:r>
              <a:rPr lang="en-US" b="1" dirty="0" err="1">
                <a:latin typeface="DevLys 010" pitchFamily="2" charset="0"/>
              </a:rPr>
              <a:t>vkijkf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iwoZo`Rr</a:t>
            </a:r>
            <a:r>
              <a:rPr lang="en-US" b="1" dirty="0">
                <a:latin typeface="DevLys 010" pitchFamily="2" charset="0"/>
              </a:rPr>
              <a:t> ] </a:t>
            </a:r>
            <a:r>
              <a:rPr lang="en-US" b="1" dirty="0" err="1">
                <a:latin typeface="DevLys 010" pitchFamily="2" charset="0"/>
              </a:rPr>
              <a:t>vkfLr;ksa</a:t>
            </a:r>
            <a:r>
              <a:rPr lang="en-US" b="1" dirty="0">
                <a:latin typeface="DevLys 010" pitchFamily="2" charset="0"/>
              </a:rPr>
              <a:t> ] </a:t>
            </a:r>
            <a:r>
              <a:rPr lang="en-US" b="1" dirty="0" err="1">
                <a:latin typeface="DevLys 010" pitchFamily="2" charset="0"/>
              </a:rPr>
              <a:t>nkf;Roksa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rFkk</a:t>
            </a:r>
            <a:r>
              <a:rPr lang="en-US" b="1" dirty="0">
                <a:latin typeface="DevLys 010" pitchFamily="2" charset="0"/>
              </a:rPr>
              <a:t> '</a:t>
            </a:r>
            <a:r>
              <a:rPr lang="en-US" b="1" dirty="0" err="1">
                <a:latin typeface="DevLys 010" pitchFamily="2" charset="0"/>
              </a:rPr>
              <a:t>kS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kf.kd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vgZrk</a:t>
            </a:r>
            <a:r>
              <a:rPr lang="en-US" b="1" dirty="0">
                <a:latin typeface="DevLys 010" pitchFamily="2" charset="0"/>
              </a:rPr>
              <a:t> dh ?</a:t>
            </a:r>
            <a:r>
              <a:rPr lang="en-US" b="1" dirty="0" err="1">
                <a:latin typeface="DevLys 010" pitchFamily="2" charset="0"/>
              </a:rPr>
              <a:t>kks"k.kk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&amp;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	¼d½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yafcr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vkijkf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vkjksfir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fuiVk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vkijkf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fl)</a:t>
            </a:r>
            <a:r>
              <a:rPr lang="en-US" dirty="0" err="1">
                <a:latin typeface="DevLys 010" pitchFamily="2" charset="0"/>
              </a:rPr>
              <a:t>nks"k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 ¼[k½ </a:t>
            </a:r>
            <a:r>
              <a:rPr lang="en-US" dirty="0" err="1">
                <a:latin typeface="DevLys 010" pitchFamily="2" charset="0"/>
              </a:rPr>
              <a:t>taxe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LFkkoj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lEifRr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ftldk</a:t>
            </a:r>
            <a:r>
              <a:rPr lang="en-US" dirty="0">
                <a:latin typeface="DevLys 010" pitchFamily="2" charset="0"/>
              </a:rPr>
              <a:t> @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ifr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ifRu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ckyd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la;qDrr</a:t>
            </a:r>
            <a:r>
              <a:rPr lang="en-US" dirty="0">
                <a:latin typeface="DevLys 010" pitchFamily="2" charset="0"/>
              </a:rPr>
              <a:t>% ;k </a:t>
            </a:r>
            <a:r>
              <a:rPr lang="en-US" dirty="0" err="1">
                <a:latin typeface="DevLys 010" pitchFamily="2" charset="0"/>
              </a:rPr>
              <a:t>i`Fkdr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Lokeh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(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 </a:t>
            </a:r>
            <a:r>
              <a:rPr lang="en-US" b="1" dirty="0" err="1">
                <a:latin typeface="DevLys 010" pitchFamily="2" charset="0"/>
              </a:rPr>
              <a:t>vkfJr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ckyd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vfHkizsr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,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sls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iq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rFkk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iqf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=;ka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ftuds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ikl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miktZu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dksbZ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i`Fkd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lk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ku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]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vkSj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thfodk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iw.kZr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%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vkfJr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gSa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½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¼x½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nkf;Ro</a:t>
            </a:r>
            <a:r>
              <a:rPr lang="en-US" dirty="0">
                <a:latin typeface="DevLys 010" pitchFamily="2" charset="0"/>
              </a:rPr>
              <a:t>         ¼ </a:t>
            </a:r>
            <a:r>
              <a:rPr lang="en-US" dirty="0" err="1">
                <a:latin typeface="DevLys 010" pitchFamily="2" charset="0"/>
              </a:rPr>
              <a:t>yksd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vfHkizsr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daiuh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1956 dh /</a:t>
            </a:r>
            <a:r>
              <a:rPr lang="en-US" dirty="0" err="1">
                <a:latin typeface="DevLys 010" pitchFamily="2" charset="0"/>
              </a:rPr>
              <a:t>kkjk</a:t>
            </a:r>
            <a:r>
              <a:rPr lang="en-US" dirty="0">
                <a:latin typeface="DevLys 010" pitchFamily="2" charset="0"/>
              </a:rPr>
              <a:t> 4 &amp;,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vkrk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cSad</a:t>
            </a:r>
            <a:r>
              <a:rPr lang="en-US" dirty="0">
                <a:latin typeface="DevLys 010" pitchFamily="2" charset="0"/>
              </a:rPr>
              <a:t> ½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¼?k½ </a:t>
            </a:r>
            <a:r>
              <a:rPr lang="en-US" dirty="0" err="1">
                <a:latin typeface="DevLys 010" pitchFamily="2" charset="0"/>
              </a:rPr>
              <a:t>dsUnzh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nkf;Ro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¼b½ '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kf.kd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fu/</a:t>
            </a:r>
            <a:r>
              <a:rPr lang="en-US" dirty="0" err="1">
                <a:latin typeface="DevLys 010" pitchFamily="2" charset="0"/>
              </a:rPr>
              <a:t>kkZfjr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kqYd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LVkEi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;g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lR;kfir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eftLVªsV</a:t>
            </a:r>
            <a:r>
              <a:rPr lang="en-US" dirty="0">
                <a:latin typeface="DevLys 010" pitchFamily="2" charset="0"/>
              </a:rPr>
              <a:t> @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vk;qDr</a:t>
            </a:r>
            <a:r>
              <a:rPr lang="en-US" dirty="0">
                <a:latin typeface="DevLys 010" pitchFamily="2" charset="0"/>
              </a:rPr>
              <a:t> @ </a:t>
            </a:r>
            <a:r>
              <a:rPr lang="en-US" dirty="0" err="1">
                <a:latin typeface="DevLys 010" pitchFamily="2" charset="0"/>
              </a:rPr>
              <a:t>uksVjh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le{k '</a:t>
            </a:r>
            <a:r>
              <a:rPr lang="en-US" dirty="0" err="1">
                <a:latin typeface="DevLys 010" pitchFamily="2" charset="0"/>
              </a:rPr>
              <a:t>kifFkr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izR;sd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;fn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fujad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^^</a:t>
            </a:r>
            <a:r>
              <a:rPr lang="en-US" dirty="0" err="1">
                <a:latin typeface="DevLys 010" pitchFamily="2" charset="0"/>
              </a:rPr>
              <a:t>fujad</a:t>
            </a:r>
            <a:r>
              <a:rPr lang="en-US" dirty="0">
                <a:latin typeface="DevLys 010" pitchFamily="2" charset="0"/>
              </a:rPr>
              <a:t>**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 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izfr;ka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n’kk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fujLr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,d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izn’kZu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uksfVl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cksMZ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ehfM;k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,d :</a:t>
            </a:r>
            <a:r>
              <a:rPr lang="en-US" dirty="0" err="1">
                <a:latin typeface="DevLys 010" pitchFamily="2" charset="0"/>
              </a:rPr>
              <a:t>i;k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i`"B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ewY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;fn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:)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fjVfuaZx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ehfM;k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¼vFkkZr~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@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¼1½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nsdj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¼2½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tSls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&amp;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¼1½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¼2½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tkosxk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ernkrk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qfV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lq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vksoj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jkbZfVax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izLrqrdrkZ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lR;kfir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djok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laxr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yas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u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12 es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tUefrfFk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13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18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okafNr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funyhZ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mEehnokjksa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`"V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19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: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pkgrk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`"V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djkosa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vaxzsth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`"V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lHkh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gkW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kwU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fujad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kCn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l{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&amp;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nLrkostksa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@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vaxwBk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fu’kkuh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yxk,xk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uke&amp;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A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3978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&amp;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mijkar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Nih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fnukWd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le;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tkrh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¼ikorh½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@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vns;rk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x,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mYYsk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x,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dc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mYys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/;{k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fu%’kqYd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¼ys[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la/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izLrqfr½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vkns’k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2014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jftLVj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b="1" u="sng" dirty="0" err="1">
                <a:latin typeface="DevLys 010" pitchFamily="2" charset="0"/>
              </a:rPr>
              <a:t>izfrfnu</a:t>
            </a:r>
            <a:r>
              <a:rPr lang="en-US" b="1" u="sng" dirty="0">
                <a:latin typeface="DevLys 010" pitchFamily="2" charset="0"/>
              </a:rPr>
              <a:t> 3-00 </a:t>
            </a:r>
            <a:r>
              <a:rPr lang="en-US" b="1" u="sng" dirty="0" err="1">
                <a:latin typeface="DevLys 010" pitchFamily="2" charset="0"/>
              </a:rPr>
              <a:t>cts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ckn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rS;kj</a:t>
            </a:r>
            <a:r>
              <a:rPr lang="en-US" b="1" u="sng" dirty="0">
                <a:latin typeface="DevLys 010" pitchFamily="2" charset="0"/>
              </a:rPr>
              <a:t> dh </a:t>
            </a:r>
            <a:r>
              <a:rPr lang="en-US" b="1" u="sng" dirty="0" err="1">
                <a:latin typeface="DevLys 010" pitchFamily="2" charset="0"/>
              </a:rPr>
              <a:t>tkus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okyh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tkudkfj;ka</a:t>
            </a:r>
            <a:endParaRPr lang="en-US" b="1" u="sng" dirty="0">
              <a:latin typeface="DevLys 010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iz:i&amp;4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iath</a:t>
            </a:r>
            <a:r>
              <a:rPr lang="en-US" dirty="0">
                <a:latin typeface="DevLys 010" pitchFamily="2" charset="0"/>
              </a:rPr>
              <a:t> la/</a:t>
            </a:r>
            <a:r>
              <a:rPr lang="en-US" dirty="0" err="1">
                <a:latin typeface="DevLys 010" pitchFamily="2" charset="0"/>
              </a:rPr>
              <a:t>kkfjr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of.kZr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iz:i&amp;4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izdk’ku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ukefunsZ’ku&amp;i</a:t>
            </a:r>
            <a:r>
              <a:rPr lang="en-US" dirty="0">
                <a:latin typeface="DevLys 010" pitchFamily="2" charset="0"/>
              </a:rPr>
              <a:t>=</a:t>
            </a:r>
            <a:r>
              <a:rPr lang="en-US" dirty="0" err="1">
                <a:latin typeface="DevLys 010" pitchFamily="2" charset="0"/>
              </a:rPr>
              <a:t>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nSfud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fooj.k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nSfud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ukefunsZ’ku&amp;i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osclkbV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-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			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			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pqdus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rqjUr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			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Øekuqlkj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v/;{k @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izs"k.k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gsrq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ofu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foLRkkjd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;a=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ls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la[;k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cgqr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dkj.k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lgk;d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fdUrq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fujLr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fofu’p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Lo;a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2619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^^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Lakoh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v/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U;kf;d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vrSo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**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vki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vkids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deZpkfj;ksa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vykok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vfHkdrkZ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fyf</a:t>
            </a:r>
            <a:r>
              <a:rPr lang="en-US" b="1" u="sng" dirty="0">
                <a:latin typeface="DevLys 010" pitchFamily="2" charset="0"/>
              </a:rPr>
              <a:t>[</a:t>
            </a:r>
            <a:r>
              <a:rPr lang="en-US" b="1" u="sng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 ;fn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jftLVªhd`r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v/;{k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jftLVªhd`r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;fn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le;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igys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’</a:t>
            </a:r>
            <a:r>
              <a:rPr lang="en-US" dirty="0" err="1">
                <a:latin typeface="DevLys 010" pitchFamily="2" charset="0"/>
              </a:rPr>
              <a:t>kkfey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lh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kkfjt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A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v/;{k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</a:t>
            </a:r>
            <a:r>
              <a:rPr lang="en-US" dirty="0">
                <a:latin typeface="DevLys 010" pitchFamily="2" charset="0"/>
              </a:rPr>
              <a:t> 25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</a:t>
            </a:r>
            <a:r>
              <a:rPr lang="en-US" dirty="0">
                <a:latin typeface="DevLys 010" pitchFamily="2" charset="0"/>
              </a:rPr>
              <a:t> 21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iw.kZ</a:t>
            </a:r>
            <a:r>
              <a:rPr lang="en-US" dirty="0">
                <a:latin typeface="DevLys 010" pitchFamily="2" charset="0"/>
              </a:rPr>
              <a:t> u dh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A ¼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vk;q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dh x.kuk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uke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izLrqr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djus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fnu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dh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tkosxh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½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eas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</a:t>
            </a:r>
            <a:r>
              <a:rPr lang="en-US" dirty="0">
                <a:latin typeface="DevLys 010" pitchFamily="2" charset="0"/>
              </a:rPr>
              <a:t>= ugh </a:t>
            </a:r>
            <a:r>
              <a:rPr lang="en-US" dirty="0" err="1">
                <a:latin typeface="DevLys 010" pitchFamily="2" charset="0"/>
              </a:rPr>
              <a:t>gksxk</a:t>
            </a:r>
            <a:r>
              <a:rPr lang="en-US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okLrfod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;fn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in@okMZ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ftlls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ugh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fu/</a:t>
            </a:r>
            <a:r>
              <a:rPr lang="en-US" dirty="0" err="1">
                <a:latin typeface="DevLys 010" pitchFamily="2" charset="0"/>
              </a:rPr>
              <a:t>kkZfjr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96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¼iapk;r½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</a:t>
            </a:r>
            <a:r>
              <a:rPr lang="en-US" dirty="0">
                <a:latin typeface="DevLys 010" pitchFamily="2" charset="0"/>
              </a:rPr>
              <a:t> 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dk uke ml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</a:t>
            </a:r>
            <a:r>
              <a:rPr lang="en-US" dirty="0">
                <a:latin typeface="DevLys 010" pitchFamily="2" charset="0"/>
              </a:rPr>
              <a:t>’;d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</a:t>
            </a:r>
            <a:r>
              <a:rPr lang="en-US" dirty="0">
                <a:latin typeface="DevLys 010" pitchFamily="2" charset="0"/>
              </a:rPr>
              <a:t> 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mlh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</a:t>
            </a:r>
            <a:r>
              <a:rPr lang="en-US" dirty="0">
                <a:latin typeface="DevLys 010" pitchFamily="2" charset="0"/>
              </a:rPr>
              <a:t>’;d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ljiap</a:t>
            </a:r>
            <a:r>
              <a:rPr lang="en-US" dirty="0">
                <a:latin typeface="DevLys 010" pitchFamily="2" charset="0"/>
              </a:rPr>
              <a:t> 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</a:t>
            </a:r>
            <a:r>
              <a:rPr lang="en-US" dirty="0">
                <a:latin typeface="DevLys 010" pitchFamily="2" charset="0"/>
              </a:rPr>
              <a:t>’;d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tuin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>
                <a:latin typeface="DevLys 010" pitchFamily="2" charset="0"/>
              </a:rPr>
              <a:t>; @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>
                <a:latin typeface="DevLys 010" pitchFamily="2" charset="0"/>
              </a:rPr>
              <a:t>; ds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tuin</a:t>
            </a:r>
            <a:r>
              <a:rPr lang="en-US" dirty="0">
                <a:latin typeface="DevLys 010" pitchFamily="2" charset="0"/>
              </a:rPr>
              <a:t>@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tcfd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ml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A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</a:t>
            </a:r>
            <a:r>
              <a:rPr lang="en-US" dirty="0">
                <a:latin typeface="DevLys 010" pitchFamily="2" charset="0"/>
              </a:rPr>
              <a:t> 21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ls de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A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5953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96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¼iapk;r½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e/;</a:t>
            </a:r>
            <a:r>
              <a:rPr lang="en-US" dirty="0" err="1">
                <a:latin typeface="DevLys 010" pitchFamily="2" charset="0"/>
              </a:rPr>
              <a:t>izns’k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jkt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1993 dh /</a:t>
            </a:r>
            <a:r>
              <a:rPr lang="en-US" dirty="0" err="1">
                <a:latin typeface="DevLys 010" pitchFamily="2" charset="0"/>
              </a:rPr>
              <a:t>kkjk</a:t>
            </a:r>
            <a:r>
              <a:rPr lang="en-US" dirty="0">
                <a:latin typeface="DevLys 010" pitchFamily="2" charset="0"/>
              </a:rPr>
              <a:t> 15 ds </a:t>
            </a:r>
            <a:r>
              <a:rPr lang="en-US" dirty="0" err="1">
                <a:latin typeface="DevLys 010" pitchFamily="2" charset="0"/>
              </a:rPr>
              <a:t>vuqlkj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ds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ds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;</a:t>
            </a:r>
            <a:r>
              <a:rPr lang="en-US" dirty="0" err="1">
                <a:latin typeface="DevLys 010" pitchFamily="2" charset="0"/>
              </a:rPr>
              <a:t>FkkfLFkfr</a:t>
            </a:r>
            <a:r>
              <a:rPr lang="en-US" dirty="0">
                <a:latin typeface="DevLys 010" pitchFamily="2" charset="0"/>
              </a:rPr>
              <a:t> ,d ls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{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= ls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ds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gdnkj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mnk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 &amp;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iap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@ljiap @tuin @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ftyk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lnL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; in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, ,d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O;fDr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fHkUUk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okMZ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ls uke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tek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ldrk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A le;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eku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ls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igys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QkeZ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mls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Lohdkj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fd;k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tk,xk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]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nwljs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gh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fujLr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nsaxsa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A 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463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b="1" u="sng" dirty="0" err="1">
                <a:latin typeface="DevLys 010" pitchFamily="2" charset="0"/>
              </a:rPr>
              <a:t>dksbZ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Hkh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O;fDr</a:t>
            </a:r>
            <a:r>
              <a:rPr lang="en-US" b="1" u="sng" dirty="0">
                <a:latin typeface="DevLys 010" pitchFamily="2" charset="0"/>
              </a:rPr>
              <a:t> v/;{k ;k </a:t>
            </a:r>
            <a:r>
              <a:rPr lang="en-US" b="1" u="sng" dirty="0" err="1">
                <a:latin typeface="DevLys 010" pitchFamily="2" charset="0"/>
              </a:rPr>
              <a:t>ik"kZn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:</a:t>
            </a:r>
            <a:r>
              <a:rPr lang="en-US" b="1" u="sng" dirty="0" err="1">
                <a:latin typeface="DevLys 010" pitchFamily="2" charset="0"/>
              </a:rPr>
              <a:t>Ik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esa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fuokZpu</a:t>
            </a:r>
            <a:r>
              <a:rPr lang="en-US" b="1" u="sng" dirty="0">
                <a:latin typeface="DevLys 010" pitchFamily="2" charset="0"/>
              </a:rPr>
              <a:t> ;k </a:t>
            </a:r>
            <a:r>
              <a:rPr lang="en-US" b="1" u="sng" dirty="0" err="1">
                <a:latin typeface="DevLys 010" pitchFamily="2" charset="0"/>
              </a:rPr>
              <a:t>uke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funZs’ku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fy</a:t>
            </a:r>
            <a:r>
              <a:rPr lang="en-US" b="1" u="sng" dirty="0">
                <a:latin typeface="DevLys 010" pitchFamily="2" charset="0"/>
              </a:rPr>
              <a:t>, </a:t>
            </a:r>
            <a:r>
              <a:rPr lang="en-US" b="1" u="sng" dirty="0" err="1">
                <a:latin typeface="DevLys 010" pitchFamily="2" charset="0"/>
              </a:rPr>
              <a:t>ik</a:t>
            </a:r>
            <a:r>
              <a:rPr lang="en-US" b="1" u="sng" dirty="0">
                <a:latin typeface="DevLys 010" pitchFamily="2" charset="0"/>
              </a:rPr>
              <a:t>= ugh </a:t>
            </a:r>
            <a:r>
              <a:rPr lang="en-US" b="1" u="sng" dirty="0" err="1">
                <a:latin typeface="DevLys 010" pitchFamily="2" charset="0"/>
              </a:rPr>
              <a:t>gksxk</a:t>
            </a:r>
            <a:r>
              <a:rPr lang="en-US" b="1" u="sng" dirty="0">
                <a:latin typeface="DevLys 010" pitchFamily="2" charset="0"/>
              </a:rPr>
              <a:t> ] ;fn </a:t>
            </a:r>
            <a:r>
              <a:rPr lang="en-US" b="1" u="sng" dirty="0" err="1">
                <a:latin typeface="DevLys 010" pitchFamily="2" charset="0"/>
              </a:rPr>
              <a:t>og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&amp;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Hkkjr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ukxfjd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kkldh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lsod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osru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ekuns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ikfjJfed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ykHk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in /</a:t>
            </a:r>
            <a:r>
              <a:rPr lang="en-US" dirty="0" err="1">
                <a:latin typeface="DevLys 010" pitchFamily="2" charset="0"/>
              </a:rPr>
              <a:t>kkj.k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lsok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l{</a:t>
            </a:r>
            <a:r>
              <a:rPr lang="en-US" dirty="0" err="1">
                <a:latin typeface="DevLys 010" pitchFamily="2" charset="0"/>
              </a:rPr>
              <a:t>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U;k;ky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fpRr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U;k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fu.khZr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vuqeksfpr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fnokfy;k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dq"B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jksx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ihfM+r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laØked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Hkz"Vkpkj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ds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vHkfDr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dkj.k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lsok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inP;qr</a:t>
            </a:r>
            <a:r>
              <a:rPr lang="en-US" dirty="0">
                <a:latin typeface="DevLys 010" pitchFamily="2" charset="0"/>
              </a:rPr>
              <a:t> ¼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dismiss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inP;qfr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ikWp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lekIr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gqbZ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Hkkjr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U;k;ky</a:t>
            </a:r>
            <a:r>
              <a:rPr lang="en-US" dirty="0">
                <a:latin typeface="DevLys 010" pitchFamily="2" charset="0"/>
              </a:rPr>
              <a:t>;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fl) </a:t>
            </a:r>
            <a:r>
              <a:rPr lang="en-US" dirty="0" err="1">
                <a:latin typeface="DevLys 010" pitchFamily="2" charset="0"/>
              </a:rPr>
              <a:t>nks"k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vU;wu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dkjkokl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n.Mkfn"V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dh </a:t>
            </a:r>
            <a:r>
              <a:rPr lang="en-US" dirty="0" err="1">
                <a:latin typeface="DevLys 010" pitchFamily="2" charset="0"/>
              </a:rPr>
              <a:t>n.Mkns’k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Hkqxrus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Ik’pkr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NksM+s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6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u </a:t>
            </a:r>
            <a:r>
              <a:rPr lang="en-US" dirty="0" err="1">
                <a:latin typeface="DevLys 010" pitchFamily="2" charset="0"/>
              </a:rPr>
              <a:t>chr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e0iz0 </a:t>
            </a:r>
            <a:r>
              <a:rPr lang="en-US" dirty="0" err="1">
                <a:latin typeface="DevLys 010" pitchFamily="2" charset="0"/>
              </a:rPr>
              <a:t>uxjh</a:t>
            </a:r>
            <a:r>
              <a:rPr lang="en-US" dirty="0">
                <a:latin typeface="DevLys 010" pitchFamily="2" charset="0"/>
              </a:rPr>
              <a:t>; {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Hkwfe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¼ </a:t>
            </a:r>
            <a:r>
              <a:rPr lang="en-US" dirty="0" err="1">
                <a:latin typeface="DevLys 010" pitchFamily="2" charset="0"/>
              </a:rPr>
              <a:t>iV~Vk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k`fr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½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1984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fdUgh</a:t>
            </a:r>
            <a:r>
              <a:rPr lang="en-US" dirty="0">
                <a:latin typeface="DevLys 010" pitchFamily="2" charset="0"/>
              </a:rPr>
              <a:t> mica/</a:t>
            </a:r>
            <a:r>
              <a:rPr lang="en-US" dirty="0" err="1">
                <a:latin typeface="DevLys 010" pitchFamily="2" charset="0"/>
              </a:rPr>
              <a:t>kksa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kksjh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equkQk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kksjh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;k 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| ;k </a:t>
            </a:r>
            <a:r>
              <a:rPr lang="en-US" dirty="0" err="1">
                <a:latin typeface="DevLys 010" pitchFamily="2" charset="0"/>
              </a:rPr>
              <a:t>vkS"kf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vifeJ.k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mica/k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fdUgh</a:t>
            </a:r>
            <a:r>
              <a:rPr lang="en-US" dirty="0">
                <a:latin typeface="DevLys 010" pitchFamily="2" charset="0"/>
              </a:rPr>
              <a:t> mica/</a:t>
            </a:r>
            <a:r>
              <a:rPr lang="en-US" dirty="0" err="1">
                <a:latin typeface="DevLys 010" pitchFamily="2" charset="0"/>
              </a:rPr>
              <a:t>kksa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mYya?ku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nks"kfl</a:t>
            </a:r>
            <a:r>
              <a:rPr lang="en-US" dirty="0">
                <a:latin typeface="DevLys 010" pitchFamily="2" charset="0"/>
              </a:rPr>
              <a:t>)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dh </a:t>
            </a:r>
            <a:r>
              <a:rPr lang="en-US" dirty="0" err="1">
                <a:latin typeface="DevLys 010" pitchFamily="2" charset="0"/>
              </a:rPr>
              <a:t>n.Mkns’k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Hkqxrus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Ik’pkr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NksM+s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6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u </a:t>
            </a:r>
            <a:r>
              <a:rPr lang="en-US" dirty="0" err="1">
                <a:latin typeface="DevLys 010" pitchFamily="2" charset="0"/>
              </a:rPr>
              <a:t>chr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] 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lafonk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</a:t>
            </a:r>
            <a:r>
              <a:rPr lang="en-US" dirty="0">
                <a:latin typeface="DevLys 010" pitchFamily="2" charset="0"/>
              </a:rPr>
              <a:t>;{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% ;k </a:t>
            </a:r>
            <a:r>
              <a:rPr lang="en-US" dirty="0" err="1">
                <a:latin typeface="DevLys 010" pitchFamily="2" charset="0"/>
              </a:rPr>
              <a:t>vizR</a:t>
            </a:r>
            <a:r>
              <a:rPr lang="en-US" dirty="0">
                <a:latin typeface="DevLys 010" pitchFamily="2" charset="0"/>
              </a:rPr>
              <a:t>;{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va’k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va’k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mu </a:t>
            </a:r>
            <a:r>
              <a:rPr lang="en-US" dirty="0" err="1">
                <a:latin typeface="DevLys 010" pitchFamily="2" charset="0"/>
              </a:rPr>
              <a:t>leLr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djksa</a:t>
            </a:r>
            <a:r>
              <a:rPr lang="en-US" dirty="0">
                <a:latin typeface="DevLys 010" pitchFamily="2" charset="0"/>
              </a:rPr>
              <a:t> dk 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ds 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;k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, ] </a:t>
            </a:r>
            <a:r>
              <a:rPr lang="en-US" dirty="0" err="1">
                <a:latin typeface="DevLys 010" pitchFamily="2" charset="0"/>
              </a:rPr>
              <a:t>Bhd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iwoZorhZ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ds var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kks</a:t>
            </a:r>
            <a:r>
              <a:rPr lang="en-US" dirty="0">
                <a:latin typeface="DevLys 010" pitchFamily="2" charset="0"/>
              </a:rPr>
              <a:t>/;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Hkqxrku</a:t>
            </a:r>
            <a:r>
              <a:rPr lang="en-US" dirty="0">
                <a:latin typeface="DevLys 010" pitchFamily="2" charset="0"/>
              </a:rPr>
              <a:t> ] eq[;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bl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ekax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rhl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fnu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Hkhrj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slh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kSf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oSrfud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deZZpkjh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ljdkjh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IyhMj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;fn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dh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kkulHkk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iz;kstuksa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rRle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izo`Rr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</a:t>
            </a:r>
            <a:r>
              <a:rPr lang="en-US" dirty="0">
                <a:latin typeface="DevLys 010" pitchFamily="2" charset="0"/>
              </a:rPr>
              <a:t>/k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fujfgr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efgyk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:)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nks"kfl</a:t>
            </a:r>
            <a:r>
              <a:rPr lang="en-US" dirty="0">
                <a:latin typeface="DevLys 010" pitchFamily="2" charset="0"/>
              </a:rPr>
              <a:t>)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vk;ksx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O;;</a:t>
            </a:r>
            <a:r>
              <a:rPr lang="en-US" dirty="0" err="1">
                <a:latin typeface="DevLys 010" pitchFamily="2" charset="0"/>
              </a:rPr>
              <a:t>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vlQy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fujfgZr</a:t>
            </a:r>
            <a:r>
              <a:rPr lang="en-US" dirty="0">
                <a:latin typeface="DevLys 010" pitchFamily="2" charset="0"/>
              </a:rPr>
              <a:t> ?</a:t>
            </a:r>
            <a:r>
              <a:rPr lang="en-US" dirty="0" err="1">
                <a:latin typeface="DevLys 010" pitchFamily="2" charset="0"/>
              </a:rPr>
              <a:t>kksf"kr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¼ e0iz0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dh /</a:t>
            </a:r>
            <a:r>
              <a:rPr lang="en-US" dirty="0" err="1">
                <a:latin typeface="DevLys 010" pitchFamily="2" charset="0"/>
              </a:rPr>
              <a:t>kkjk</a:t>
            </a:r>
            <a:r>
              <a:rPr lang="en-US" dirty="0">
                <a:latin typeface="DevLys 010" pitchFamily="2" charset="0"/>
              </a:rPr>
              <a:t> &amp;32x ½ ;k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ftlds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] e/;</a:t>
            </a:r>
            <a:r>
              <a:rPr lang="en-US" dirty="0" err="1">
                <a:latin typeface="DevLys 010" pitchFamily="2" charset="0"/>
              </a:rPr>
              <a:t>izns’k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fo?kqr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eaMy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mRrjorhZ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daifu;ksa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ns; ] N% </a:t>
            </a:r>
            <a:r>
              <a:rPr lang="en-US" dirty="0" err="1">
                <a:latin typeface="DevLys 010" pitchFamily="2" charset="0"/>
              </a:rPr>
              <a:t>ekg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kks</a:t>
            </a:r>
            <a:r>
              <a:rPr lang="en-US" dirty="0">
                <a:latin typeface="DevLys 010" pitchFamily="2" charset="0"/>
              </a:rPr>
              <a:t>/; </a:t>
            </a:r>
            <a:r>
              <a:rPr lang="en-US" dirty="0" err="1">
                <a:latin typeface="DevLys 010" pitchFamily="2" charset="0"/>
              </a:rPr>
              <a:t>gksa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=kas dh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i’pkr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]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leLr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vH;fFkZ;kas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uke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ukeatwj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ifj.kke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Lo:i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’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ks"k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jgrk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rRdky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le{k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marL="0" indent="0" algn="just">
              <a:buNone/>
            </a:pP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mnk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&amp; ;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ds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ls 3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x, A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muesa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ls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fujLr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x, o ,d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Lohd`r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gqvk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A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67912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dirty="0">
                <a:latin typeface="DevLys 010" pitchFamily="2" charset="0"/>
              </a:rPr>
              <a:t>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60D5458A-E319-4878-95E4-C21B314F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387437"/>
              </p:ext>
            </p:extLst>
          </p:nvPr>
        </p:nvGraphicFramePr>
        <p:xfrm>
          <a:off x="609600" y="1981200"/>
          <a:ext cx="800100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0463">
                  <a:extLst>
                    <a:ext uri="{9D8B030D-6E8A-4147-A177-3AD203B41FA5}">
                      <a16:colId xmlns:a16="http://schemas.microsoft.com/office/drawing/2014/main" val="753882132"/>
                    </a:ext>
                  </a:extLst>
                </a:gridCol>
                <a:gridCol w="4300538">
                  <a:extLst>
                    <a:ext uri="{9D8B030D-6E8A-4147-A177-3AD203B41FA5}">
                      <a16:colId xmlns:a16="http://schemas.microsoft.com/office/drawing/2014/main" val="3715987202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in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iqujh</a:t>
                      </a:r>
                      <a:r>
                        <a:rPr lang="en-US" sz="3600" dirty="0">
                          <a:latin typeface="DevLys 010" pitchFamily="2" charset="0"/>
                        </a:rPr>
                        <a:t>{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k.k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izkf</a:t>
                      </a:r>
                      <a:r>
                        <a:rPr lang="en-US" sz="3600" dirty="0">
                          <a:latin typeface="DevLys 010" pitchFamily="2" charset="0"/>
                        </a:rPr>
                        <a:t>/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kdkjh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25586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iap</a:t>
                      </a:r>
                      <a:r>
                        <a:rPr lang="en-US" sz="3600" dirty="0">
                          <a:latin typeface="DevLys 010" pitchFamily="2" charset="0"/>
                        </a:rPr>
                        <a:t> ,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oa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ljiap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vuqfoHkkxh</a:t>
                      </a:r>
                      <a:r>
                        <a:rPr lang="en-US" sz="3600" dirty="0">
                          <a:latin typeface="DevLys 010" pitchFamily="2" charset="0"/>
                        </a:rPr>
                        <a:t>;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vf</a:t>
                      </a:r>
                      <a:r>
                        <a:rPr lang="en-US" sz="3600" dirty="0">
                          <a:latin typeface="DevLys 010" pitchFamily="2" charset="0"/>
                        </a:rPr>
                        <a:t>/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kdkjh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217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tuin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dysDVj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65997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ftyk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iapk;r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dfe’uj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4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342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fjVfuaZx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iz:i&amp;5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dk;kZy</a:t>
            </a:r>
            <a:r>
              <a:rPr lang="en-US" sz="3600" dirty="0">
                <a:latin typeface="DevLys 010" pitchFamily="2" charset="0"/>
              </a:rPr>
              <a:t>; ds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Qyd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iznf’kZr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iz’uk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khu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uke&amp;funZs’kuksa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lacaf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dkxt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DevLys 010" pitchFamily="2" charset="0"/>
              </a:rPr>
              <a:t>vf</a:t>
            </a:r>
            <a:r>
              <a:rPr lang="en-US" sz="3600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rgbClr val="FF0000"/>
                </a:solidFill>
                <a:latin typeface="DevLys 010" pitchFamily="2" charset="0"/>
              </a:rPr>
              <a:t>kdre</a:t>
            </a:r>
            <a:r>
              <a:rPr lang="en-US" sz="3600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vxys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fnol</a:t>
            </a:r>
            <a:r>
              <a:rPr lang="en-US" sz="3600" dirty="0">
                <a:latin typeface="DevLys 010" pitchFamily="2" charset="0"/>
              </a:rPr>
              <a:t> 11-00 </a:t>
            </a:r>
            <a:r>
              <a:rPr lang="en-US" sz="3600" dirty="0" err="1">
                <a:latin typeface="DevLys 010" pitchFamily="2" charset="0"/>
              </a:rPr>
              <a:t>cts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fopkj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laoh</a:t>
            </a:r>
            <a:r>
              <a:rPr lang="en-US" sz="3600" dirty="0">
                <a:latin typeface="DevLys 010" pitchFamily="2" charset="0"/>
              </a:rPr>
              <a:t>{kk dh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ds </a:t>
            </a:r>
            <a:r>
              <a:rPr lang="en-US" sz="3600" dirty="0" err="1">
                <a:latin typeface="DevLys 010" pitchFamily="2" charset="0"/>
              </a:rPr>
              <a:t>i’pkr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vxyk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gksxk</a:t>
            </a:r>
            <a:r>
              <a:rPr lang="en-US" sz="3600" dirty="0">
                <a:latin typeface="DevLys 010" pitchFamily="2" charset="0"/>
              </a:rPr>
              <a:t> A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5517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>
                <a:latin typeface="DevLys 010" pitchFamily="2" charset="0"/>
              </a:rPr>
              <a:t>;</a:t>
            </a:r>
            <a:r>
              <a:rPr lang="en-US" sz="3600" dirty="0" err="1">
                <a:latin typeface="DevLys 010" pitchFamily="2" charset="0"/>
              </a:rPr>
              <a:t>fn</a:t>
            </a:r>
            <a:r>
              <a:rPr lang="en-US" sz="3600" dirty="0">
                <a:latin typeface="DevLys 010" pitchFamily="2" charset="0"/>
              </a:rPr>
              <a:t> ;g </a:t>
            </a:r>
            <a:r>
              <a:rPr lang="en-US" sz="3600" dirty="0" err="1">
                <a:latin typeface="DevLys 010" pitchFamily="2" charset="0"/>
              </a:rPr>
              <a:t>fnol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lkoZtfud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vodk’k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ds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fopkj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iwoZ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i`Fkd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fdlh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dksbZ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ugh dh </a:t>
            </a:r>
            <a:r>
              <a:rPr lang="en-US" sz="3600" dirty="0" err="1">
                <a:latin typeface="DevLys 010" pitchFamily="2" charset="0"/>
              </a:rPr>
              <a:t>tkosxh</a:t>
            </a:r>
            <a:r>
              <a:rPr lang="en-US" sz="3600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iz:i</a:t>
            </a:r>
            <a:r>
              <a:rPr lang="en-US" sz="3600" dirty="0">
                <a:latin typeface="DevLys 010" pitchFamily="2" charset="0"/>
              </a:rPr>
              <a:t> 5&amp;d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vH;FkhZ;ksa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laKku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tkosxk</a:t>
            </a:r>
            <a:r>
              <a:rPr lang="en-US" sz="3600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7305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nkSjku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Lo;a</a:t>
            </a:r>
            <a:r>
              <a:rPr lang="en-US" sz="3600" dirty="0">
                <a:latin typeface="DevLys 010" pitchFamily="2" charset="0"/>
              </a:rPr>
              <a:t> ;k </a:t>
            </a:r>
            <a:r>
              <a:rPr lang="en-US" sz="3600" dirty="0" err="1">
                <a:latin typeface="DevLys 010" pitchFamily="2" charset="0"/>
              </a:rPr>
              <a:t>mldk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ds 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ldrs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gSa</a:t>
            </a:r>
            <a:r>
              <a:rPr lang="en-US" sz="3600" dirty="0">
                <a:latin typeface="DevLys 010" pitchFamily="2" charset="0"/>
              </a:rPr>
              <a:t> A</a:t>
            </a:r>
            <a:endParaRPr lang="en-US" dirty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{k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rF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ldrs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gSa</a:t>
            </a:r>
            <a:r>
              <a:rPr lang="en-US" sz="3600" dirty="0">
                <a:latin typeface="DevLys 010" pitchFamily="2" charset="0"/>
              </a:rPr>
              <a:t> A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] </a:t>
            </a:r>
            <a:r>
              <a:rPr lang="en-US" sz="3600" dirty="0" err="1">
                <a:latin typeface="DevLys 010" pitchFamily="2" charset="0"/>
              </a:rPr>
              <a:t>fjVfuaZx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ukeatwj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</a:t>
            </a:r>
            <a:r>
              <a:rPr lang="en-US" sz="3600" dirty="0">
                <a:latin typeface="DevLys 010" pitchFamily="2" charset="0"/>
              </a:rPr>
              <a:t>, x, </a:t>
            </a:r>
            <a:r>
              <a:rPr lang="en-US" sz="3600" dirty="0" err="1">
                <a:latin typeface="DevLys 010" pitchFamily="2" charset="0"/>
              </a:rPr>
              <a:t>uke&amp;funZs’ku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ksa</a:t>
            </a:r>
            <a:r>
              <a:rPr lang="en-US" sz="3600" dirty="0">
                <a:latin typeface="DevLys 010" pitchFamily="2" charset="0"/>
              </a:rPr>
              <a:t> dk ,d ,d </a:t>
            </a:r>
            <a:r>
              <a:rPr lang="en-US" sz="3600" dirty="0" err="1">
                <a:latin typeface="DevLys 010" pitchFamily="2" charset="0"/>
              </a:rPr>
              <a:t>djds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A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58992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;</a:t>
            </a:r>
            <a:r>
              <a:rPr lang="en-US" dirty="0" err="1">
                <a:latin typeface="DevLys 010" pitchFamily="2" charset="0"/>
              </a:rPr>
              <a:t>fn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iqujh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ikrk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xyr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ukeatwj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[k c)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dkj.kksa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lfgr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fjVfuaZx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vkns’k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iqujh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gq</a:t>
            </a:r>
            <a:r>
              <a:rPr lang="en-US" dirty="0">
                <a:latin typeface="DevLys 010" pitchFamily="2" charset="0"/>
              </a:rPr>
              <a:t>,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uke&amp;funZs’ku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cS</a:t>
            </a:r>
            <a:r>
              <a:rPr lang="en-US" dirty="0">
                <a:latin typeface="DevLys 010" pitchFamily="2" charset="0"/>
              </a:rPr>
              <a:t>/k ?</a:t>
            </a:r>
            <a:r>
              <a:rPr lang="en-US" dirty="0" err="1">
                <a:latin typeface="DevLys 010" pitchFamily="2" charset="0"/>
              </a:rPr>
              <a:t>kksf"kr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djsxk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ekeys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rRijrk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fuiVkjk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uLrh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vkns’k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vfHk</a:t>
            </a:r>
            <a:r>
              <a:rPr lang="en-US" sz="3600" dirty="0">
                <a:latin typeface="DevLys 010" pitchFamily="2" charset="0"/>
              </a:rPr>
              <a:t> izekf.kr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kh?kzrk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fjVfuZax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13442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fdlh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fLFkfr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okilh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err="1">
                <a:latin typeface="DevLys 010" pitchFamily="2" charset="0"/>
              </a:rPr>
              <a:t>fu;r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xbZ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vafre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2-00 </a:t>
            </a:r>
            <a:r>
              <a:rPr lang="en-US" sz="3600" dirty="0" err="1">
                <a:latin typeface="DevLys 010" pitchFamily="2" charset="0"/>
              </a:rPr>
              <a:t>cts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vijkUg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iwoZ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uLrh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fjVfuZax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A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600" dirty="0">
                <a:latin typeface="DevLys 010" pitchFamily="2" charset="0"/>
              </a:rPr>
              <a:t>  </a:t>
            </a:r>
            <a:r>
              <a:rPr lang="en-US" sz="3600" dirty="0" err="1">
                <a:latin typeface="DevLys 010" pitchFamily="2" charset="0"/>
              </a:rPr>
              <a:t>uLrh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fjVfuZax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iz:i</a:t>
            </a:r>
            <a:r>
              <a:rPr lang="en-US" sz="3600" dirty="0">
                <a:latin typeface="DevLys 010" pitchFamily="2" charset="0"/>
              </a:rPr>
              <a:t> &amp; 5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kekU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ukefunZsf’kr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izdkf’kr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95529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sz="3600" dirty="0">
                <a:latin typeface="DevLys 010" pitchFamily="2" charset="0"/>
              </a:rPr>
              <a:t>;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ekeys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iwokZsDr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le;kof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fujkd`r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edsa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vlQy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jgrk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iz’uk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khu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LFkfxr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ckjs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/;e ls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izfrosnu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Hkstsxk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5268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rRdky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frfFk</a:t>
            </a:r>
            <a:r>
              <a:rPr lang="en-US" dirty="0">
                <a:latin typeface="DevLys 010" pitchFamily="2" charset="0"/>
              </a:rPr>
              <a:t> o le; rd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&amp;6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vfHkdrkZ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vfHkdrkZ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rc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ewy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vfHkLohd`fr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vfuok;Z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izekf.kdrk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igpku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lek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;fn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mifLFkr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fn, x,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feyku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mifLFkr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n’kk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fdlds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&amp;7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</a:t>
            </a:r>
            <a:br>
              <a:rPr lang="en-US" dirty="0"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&amp;7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dk;kZy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endParaRPr lang="en-US" dirty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 ,d </a:t>
            </a:r>
            <a:r>
              <a:rPr lang="en-US" dirty="0" err="1">
                <a:latin typeface="DevLys 010" pitchFamily="2" charset="0"/>
              </a:rPr>
              <a:t>ckj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ns fn,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mijkar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mu </a:t>
            </a:r>
            <a:r>
              <a:rPr lang="en-US" dirty="0" err="1">
                <a:latin typeface="DevLys 010" pitchFamily="2" charset="0"/>
              </a:rPr>
              <a:t>vH;fFk;ksa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ftuds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cS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ik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ftUgksus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yh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uke&amp;funZs’ku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ds </a:t>
            </a:r>
            <a:r>
              <a:rPr lang="en-US" b="1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b="1" dirty="0">
                <a:solidFill>
                  <a:srgbClr val="FF0000"/>
                </a:solidFill>
                <a:latin typeface="DevLys 010" pitchFamily="2" charset="0"/>
              </a:rPr>
              <a:t>&amp; 20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vaxzsth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ds uke ds </a:t>
            </a:r>
            <a:r>
              <a:rPr lang="en-US" dirty="0" err="1">
                <a:latin typeface="DevLys 010" pitchFamily="2" charset="0"/>
              </a:rPr>
              <a:t>vuqlkj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vaxzsth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o.kZekyk</a:t>
            </a:r>
            <a:r>
              <a:rPr lang="en-US" dirty="0">
                <a:latin typeface="DevLys 010" pitchFamily="2" charset="0"/>
              </a:rPr>
              <a:t> ds c&lt;+</a:t>
            </a:r>
            <a:r>
              <a:rPr lang="en-US" dirty="0" err="1">
                <a:latin typeface="DevLys 010" pitchFamily="2" charset="0"/>
              </a:rPr>
              <a:t>rs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tkosxh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dk uke </a:t>
            </a:r>
            <a:r>
              <a:rPr lang="en-US" dirty="0" err="1">
                <a:latin typeface="DevLys 010" pitchFamily="2" charset="0"/>
              </a:rPr>
              <a:t>mlh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[kk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ftl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us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b="1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b="1" dirty="0">
                <a:solidFill>
                  <a:srgbClr val="FF0000"/>
                </a:solidFill>
                <a:latin typeface="DevLys 010" pitchFamily="2" charset="0"/>
              </a:rPr>
              <a:t> &amp;19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[kk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mnkgj.k</a:t>
            </a:r>
            <a:r>
              <a:rPr lang="en-US" dirty="0">
                <a:latin typeface="DevLys 010" pitchFamily="2" charset="0"/>
              </a:rPr>
              <a:t> %&amp; ;</a:t>
            </a:r>
            <a:r>
              <a:rPr lang="en-US" dirty="0" err="1">
                <a:latin typeface="DevLys 010" pitchFamily="2" charset="0"/>
              </a:rPr>
              <a:t>fn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Øekad</a:t>
            </a:r>
            <a:r>
              <a:rPr lang="en-US" dirty="0">
                <a:latin typeface="DevLys 010" pitchFamily="2" charset="0"/>
              </a:rPr>
              <a:t> 01 ls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fuEu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ds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uke&amp;funZs’ku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HkkbZ</a:t>
            </a:r>
            <a:r>
              <a:rPr lang="en-US" dirty="0">
                <a:latin typeface="DevLys 010" pitchFamily="2" charset="0"/>
              </a:rPr>
              <a:t>  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Raja Bhai		(3)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nhid</a:t>
            </a:r>
            <a:r>
              <a:rPr lang="en-US" dirty="0">
                <a:latin typeface="DevLys 010" pitchFamily="2" charset="0"/>
              </a:rPr>
              <a:t> 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Deepak  		(1)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jkexksiky</a:t>
            </a:r>
            <a:r>
              <a:rPr lang="en-US" dirty="0">
                <a:latin typeface="DevLys 010" pitchFamily="2" charset="0"/>
              </a:rPr>
              <a:t> 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Ramgopal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(4)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jkeeksgu</a:t>
            </a:r>
            <a:r>
              <a:rPr lang="en-US" dirty="0">
                <a:latin typeface="DevLys 010" pitchFamily="2" charset="0"/>
              </a:rPr>
              <a:t> 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Rammohan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(5)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  <a:cs typeface="Times New Roman" panose="02020603050405020304" pitchFamily="18" charset="0"/>
              </a:rPr>
              <a:t>xhrs’k</a:t>
            </a:r>
            <a:r>
              <a:rPr lang="en-US" dirty="0">
                <a:latin typeface="DevLys 010" pitchFamily="2" charset="0"/>
                <a:cs typeface="Times New Roman" panose="02020603050405020304" pitchFamily="18" charset="0"/>
              </a:rPr>
              <a:t> 	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Geetesh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(2)</a:t>
            </a:r>
            <a:endParaRPr lang="en-US" dirty="0">
              <a:latin typeface="DevLys 010" pitchFamily="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  <a:cs typeface="Times New Roman" panose="02020603050405020304" pitchFamily="18" charset="0"/>
              </a:rPr>
              <a:t>lw;Zdkar</a:t>
            </a:r>
            <a:r>
              <a:rPr lang="en-US" dirty="0">
                <a:latin typeface="DevLys 010" pitchFamily="2" charset="0"/>
                <a:cs typeface="Times New Roman" panose="02020603050405020304" pitchFamily="18" charset="0"/>
              </a:rPr>
              <a:t> 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Suryakant		(6)</a:t>
            </a:r>
            <a:endParaRPr lang="en-US" dirty="0">
              <a:latin typeface="DevLys 010" pitchFamily="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4930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vH;FkhZ;ksa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fuEufyf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izoxkZsa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oxhZd`r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&amp;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1- 	</a:t>
            </a:r>
            <a:r>
              <a:rPr lang="en-US" sz="3600" dirty="0" err="1">
                <a:latin typeface="DevLys 010" pitchFamily="2" charset="0"/>
              </a:rPr>
              <a:t>ekU;rk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>
                <a:latin typeface="DevLys 010" pitchFamily="2" charset="0"/>
              </a:rPr>
              <a:t> 2-    </a:t>
            </a:r>
            <a:r>
              <a:rPr lang="en-US" sz="3600" dirty="0" err="1">
                <a:latin typeface="DevLys 010" pitchFamily="2" charset="0"/>
              </a:rPr>
              <a:t>iathd`r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>
                <a:latin typeface="DevLys 010" pitchFamily="2" charset="0"/>
              </a:rPr>
              <a:t> 3-    </a:t>
            </a:r>
            <a:r>
              <a:rPr lang="en-US" sz="3600" dirty="0" err="1">
                <a:latin typeface="DevLys 010" pitchFamily="2" charset="0"/>
              </a:rPr>
              <a:t>vU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¼ </a:t>
            </a:r>
            <a:r>
              <a:rPr lang="en-US" sz="3600" dirty="0" err="1">
                <a:latin typeface="DevLys 010" pitchFamily="2" charset="0"/>
              </a:rPr>
              <a:t>funZyh</a:t>
            </a:r>
            <a:r>
              <a:rPr lang="en-US" sz="3600" dirty="0">
                <a:latin typeface="DevLys 010" pitchFamily="2" charset="0"/>
              </a:rPr>
              <a:t>; ½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mi;qZDr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of.kZr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izoxZ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fofuZfn"V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Øe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j[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tk,saxsa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rFkk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izR;sd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izoxZ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dk uke </a:t>
            </a:r>
            <a:r>
              <a:rPr lang="en-US" sz="3600" dirty="0" err="1">
                <a:latin typeface="DevLys 010" pitchFamily="2" charset="0"/>
              </a:rPr>
              <a:t>vaxzsth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o.kZØekuqlkj</a:t>
            </a:r>
            <a:r>
              <a:rPr lang="en-US" sz="3600" dirty="0">
                <a:latin typeface="DevLys 010" pitchFamily="2" charset="0"/>
              </a:rPr>
              <a:t> j[kk </a:t>
            </a:r>
            <a:r>
              <a:rPr lang="en-US" sz="3600" dirty="0" err="1">
                <a:latin typeface="DevLys 010" pitchFamily="2" charset="0"/>
              </a:rPr>
              <a:t>tkosxk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vFkkZr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igys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ekU;rk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o.kZØekuqlkj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tkosaxsa</a:t>
            </a:r>
            <a:r>
              <a:rPr lang="en-US" sz="3600" dirty="0">
                <a:latin typeface="DevLys 010" pitchFamily="2" charset="0"/>
              </a:rPr>
              <a:t> ] </a:t>
            </a:r>
            <a:r>
              <a:rPr lang="en-US" sz="3600" dirty="0" err="1">
                <a:latin typeface="DevLys 010" pitchFamily="2" charset="0"/>
              </a:rPr>
              <a:t>fQj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iathd`r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blh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tkosaxsa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var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Lora+=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tkosaxs</a:t>
            </a:r>
            <a:r>
              <a:rPr lang="en-US" sz="3600" dirty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&amp; 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1-	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2-	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Hkkjr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vk;ksx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¼ </a:t>
            </a:r>
            <a:r>
              <a:rPr lang="en-US" dirty="0" err="1">
                <a:latin typeface="DevLys 010" pitchFamily="2" charset="0"/>
              </a:rPr>
              <a:t>vkj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k.k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½ </a:t>
            </a:r>
            <a:r>
              <a:rPr lang="en-US" dirty="0" err="1">
                <a:latin typeface="DevLys 010" pitchFamily="2" charset="0"/>
              </a:rPr>
              <a:t>vkns’k</a:t>
            </a:r>
            <a:r>
              <a:rPr lang="en-US" dirty="0">
                <a:latin typeface="DevLys 010" pitchFamily="2" charset="0"/>
              </a:rPr>
              <a:t> 1968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jk"Vªh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;k e0iz0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Lrjh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ekU;rk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gqvk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] ;fn &amp;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(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frfFk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vijkUg</a:t>
            </a:r>
            <a:r>
              <a:rPr lang="en-US" dirty="0">
                <a:latin typeface="DevLys 010" pitchFamily="2" charset="0"/>
              </a:rPr>
              <a:t> 3-00 </a:t>
            </a:r>
            <a:r>
              <a:rPr lang="en-US" dirty="0" err="1">
                <a:latin typeface="DevLys 010" pitchFamily="2" charset="0"/>
              </a:rPr>
              <a:t>cts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iwoZ</a:t>
            </a:r>
            <a:r>
              <a:rPr lang="en-US" dirty="0">
                <a:latin typeface="DevLys 010" pitchFamily="2" charset="0"/>
              </a:rPr>
              <a:t> rd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dh ,d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8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izKkiuk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( </a:t>
            </a:r>
            <a:r>
              <a:rPr lang="en-US" dirty="0" err="1">
                <a:latin typeface="DevLys 010" pitchFamily="2" charset="0"/>
              </a:rPr>
              <a:t>vkSj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ekU;rk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8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bdkbZ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kfjr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bdkbZ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( </a:t>
            </a:r>
            <a:r>
              <a:rPr lang="en-US" dirty="0" err="1">
                <a:latin typeface="DevLys 010" pitchFamily="2" charset="0"/>
              </a:rPr>
              <a:t>vkSj</a:t>
            </a:r>
            <a:endParaRPr lang="en-US" dirty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9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lalwfpr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izKkiuk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loZizFke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fn, </a:t>
            </a:r>
            <a:r>
              <a:rPr lang="en-US" dirty="0" err="1">
                <a:latin typeface="DevLys 010" pitchFamily="2" charset="0"/>
              </a:rPr>
              <a:t>tkosaxsa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djrs</a:t>
            </a:r>
            <a:r>
              <a:rPr lang="en-US" dirty="0">
                <a:latin typeface="DevLys 010" pitchFamily="2" charset="0"/>
              </a:rPr>
              <a:t> le; ] </a:t>
            </a:r>
            <a:r>
              <a:rPr lang="en-US" dirty="0" err="1">
                <a:latin typeface="DevLys 010" pitchFamily="2" charset="0"/>
              </a:rPr>
              <a:t>muds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/;</a:t>
            </a:r>
            <a:r>
              <a:rPr lang="en-US" dirty="0" err="1">
                <a:latin typeface="DevLys 010" pitchFamily="2" charset="0"/>
              </a:rPr>
              <a:t>ku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of.kZr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fopkj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</a:p>
          <a:p>
            <a:pPr algn="just"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Hkys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nkSjku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kkfjt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;fn ,d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izkFkfedrk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;g r;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gksxk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ykV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izfØ;k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fooj.k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tkosa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ojh;rk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f}</a:t>
            </a:r>
            <a:r>
              <a:rPr lang="en-US" dirty="0" err="1">
                <a:latin typeface="DevLys 010" pitchFamily="2" charset="0"/>
              </a:rPr>
              <a:t>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ojh;rk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ns[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] ;fn ;s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pkgs</a:t>
            </a:r>
            <a:r>
              <a:rPr lang="en-US" dirty="0">
                <a:latin typeface="DevLys 010" pitchFamily="2" charset="0"/>
              </a:rPr>
              <a:t>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muds</a:t>
            </a:r>
            <a:r>
              <a:rPr lang="en-US" dirty="0">
                <a:latin typeface="DevLys 010" pitchFamily="2" charset="0"/>
              </a:rPr>
              <a:t> e/; </a:t>
            </a:r>
            <a:r>
              <a:rPr lang="en-US" dirty="0" err="1">
                <a:latin typeface="DevLys 010" pitchFamily="2" charset="0"/>
              </a:rPr>
              <a:t>ykV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Qslyk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iqu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rhljs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izfØ;k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] f}</a:t>
            </a:r>
            <a:r>
              <a:rPr lang="en-US" dirty="0" err="1">
                <a:latin typeface="DevLys 010" pitchFamily="2" charset="0"/>
              </a:rPr>
              <a:t>rh</a:t>
            </a:r>
            <a:r>
              <a:rPr lang="en-US" dirty="0">
                <a:latin typeface="DevLys 010" pitchFamily="2" charset="0"/>
              </a:rPr>
              <a:t>;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r`rh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gqvk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] ;k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;fn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mYys</a:t>
            </a:r>
            <a:r>
              <a:rPr lang="en-US" dirty="0">
                <a:latin typeface="DevLys 010" pitchFamily="2" charset="0"/>
              </a:rPr>
              <a:t>[k u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rc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o.kZØekuqlkj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	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pquus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/kk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	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eu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vkcafVr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A 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DevLys 010" pitchFamily="2" charset="0"/>
              </a:rPr>
              <a:t>	in </a:t>
            </a:r>
            <a:r>
              <a:rPr lang="en-US" dirty="0" err="1">
                <a:latin typeface="DevLys 010" pitchFamily="2" charset="0"/>
              </a:rPr>
              <a:t>fo’ks"k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fu/</a:t>
            </a:r>
            <a:r>
              <a:rPr lang="en-US" dirty="0" err="1">
                <a:latin typeface="DevLys 010" pitchFamily="2" charset="0"/>
              </a:rPr>
              <a:t>kkZfjr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vkcafVr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tk,xsa</a:t>
            </a:r>
            <a:r>
              <a:rPr lang="en-US" dirty="0">
                <a:latin typeface="DevLys 010" pitchFamily="2" charset="0"/>
              </a:rPr>
              <a:t> A 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mnk0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iap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in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izFke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izrhd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fpUg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&lt;+h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izFke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fn;k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tk,xk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A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nwljs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uacj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f}rh;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vafdr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izrhd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fpUg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QkoM+k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feysxk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A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20968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CC9EB8DC-603D-4BB8-B7BF-43569F02F4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950585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619007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887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DevLys 010" pitchFamily="2" charset="0"/>
                        </a:rPr>
                        <a:t>in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1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ftyk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iapk;r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 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39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0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tuin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ljiap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13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10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9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vfrfjDr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115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02967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fu/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BB8B829-8EE0-477E-AFAD-5E3E25610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348788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249294625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77170785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84989737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27138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lh</a:t>
                      </a:r>
                      <a:r>
                        <a:rPr lang="en-US" sz="3600" dirty="0">
                          <a:latin typeface="DevLys 010" pitchFamily="2" charset="0"/>
                        </a:rPr>
                        <a:t>&lt;+h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6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fctyh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fLop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QkoM+k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7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eDds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HkqV~Vk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ckYVh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8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dSaph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2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gy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9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dsryh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9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5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dqYgkM+h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10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csyu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874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712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cgqyrk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vfrfjDr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BB8B829-8EE0-477E-AFAD-5E3E25610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513794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24929462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7170785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84989737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27138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cfu;ku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Mksyh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deht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vkbZlØhe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Qzkd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’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kVy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2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xqykc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Qwy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VsUV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9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5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iksr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DevLys 010" pitchFamily="2" charset="0"/>
                        </a:rPr>
                        <a:t>NM+h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874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347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40 d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vkfQlj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Kkr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n`"</a:t>
            </a:r>
            <a:r>
              <a:rPr lang="en-US" dirty="0" err="1">
                <a:latin typeface="DevLys 010" pitchFamily="2" charset="0"/>
              </a:rPr>
              <a:t>V;k</a:t>
            </a:r>
            <a:r>
              <a:rPr lang="en-US" dirty="0">
                <a:latin typeface="DevLys 010" pitchFamily="2" charset="0"/>
              </a:rPr>
              <a:t> v-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- @v-t-tk-@v-fi-o- dk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=`</a:t>
            </a:r>
            <a:r>
              <a:rPr lang="en-US" dirty="0" err="1">
                <a:latin typeface="DevLys 010" pitchFamily="2" charset="0"/>
              </a:rPr>
              <a:t>fVo’k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bu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Lohdkj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rRdky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djsxk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oxZ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ftlds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dk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nkf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fn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nkf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cS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ysxk</a:t>
            </a:r>
            <a:r>
              <a:rPr lang="en-US" dirty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65391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40 d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nkf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ky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iquZfoyksdu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iap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ljiap</a:t>
            </a:r>
            <a:r>
              <a:rPr lang="en-US" dirty="0">
                <a:latin typeface="DevLys 010" pitchFamily="2" charset="0"/>
              </a:rPr>
              <a:t> &amp;  </a:t>
            </a:r>
            <a:r>
              <a:rPr lang="en-US" dirty="0" err="1">
                <a:latin typeface="DevLys 010" pitchFamily="2" charset="0"/>
              </a:rPr>
              <a:t>vuqfoHkkxh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endParaRPr lang="en-US" dirty="0">
              <a:latin typeface="DevLys 010" pitchFamily="2" charset="0"/>
            </a:endParaRPr>
          </a:p>
          <a:p>
            <a:pPr marL="0" indent="0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tuin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>
                <a:latin typeface="DevLys 010" pitchFamily="2" charset="0"/>
              </a:rPr>
              <a:t>; &amp; </a:t>
            </a:r>
            <a:r>
              <a:rPr lang="en-US" dirty="0" err="1">
                <a:latin typeface="DevLys 010" pitchFamily="2" charset="0"/>
              </a:rPr>
              <a:t>dysDVj</a:t>
            </a:r>
            <a:endParaRPr lang="en-US" dirty="0">
              <a:latin typeface="DevLys 010" pitchFamily="2" charset="0"/>
            </a:endParaRPr>
          </a:p>
          <a:p>
            <a:pPr marL="0" indent="0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>
                <a:latin typeface="DevLys 010" pitchFamily="2" charset="0"/>
              </a:rPr>
              <a:t>;  &amp; </a:t>
            </a:r>
            <a:r>
              <a:rPr lang="en-US" dirty="0" err="1">
                <a:latin typeface="DevLys 010" pitchFamily="2" charset="0"/>
              </a:rPr>
              <a:t>dfe’uj</a:t>
            </a:r>
            <a:r>
              <a:rPr lang="en-US">
                <a:latin typeface="DevLys 010" pitchFamily="2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53928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miyC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dkxt&amp;i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vkfQlj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izR;sd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vkn’kZ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lafgrk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igpku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   </a:t>
            </a:r>
            <a:r>
              <a:rPr lang="en-US" dirty="0" err="1">
                <a:latin typeface="DevLys 010" pitchFamily="2" charset="0"/>
              </a:rPr>
              <a:t>fu%’kqYd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ave 6"/>
          <p:cNvSpPr/>
          <p:nvPr/>
        </p:nvSpPr>
        <p:spPr>
          <a:xfrm rot="20442739">
            <a:off x="1600200" y="2286000"/>
            <a:ext cx="6096000" cy="1905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lgerian" pitchFamily="82" charset="0"/>
              </a:rPr>
              <a:t>Thank  you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8535</Words>
  <Application>Microsoft Office PowerPoint</Application>
  <PresentationFormat>On-screen Show (4:3)</PresentationFormat>
  <Paragraphs>462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Algerian</vt:lpstr>
      <vt:lpstr>Arial</vt:lpstr>
      <vt:lpstr>Calibri</vt:lpstr>
      <vt:lpstr>DevLys 010</vt:lpstr>
      <vt:lpstr>Kruti Dev 010</vt:lpstr>
      <vt:lpstr>Times New Roman</vt:lpstr>
      <vt:lpstr>Wingdings</vt:lpstr>
      <vt:lpstr>Office Theme</vt:lpstr>
      <vt:lpstr>  </vt:lpstr>
      <vt:lpstr> fuokZpu dh lwpuk           </vt:lpstr>
      <vt:lpstr> fuokZpu dh lwpuk dk izdk’ku </vt:lpstr>
      <vt:lpstr> fuokZpu dh lwpuk dk izdk’ku </vt:lpstr>
      <vt:lpstr> fuokZpu dh lwpuk dk izdk’ku </vt:lpstr>
      <vt:lpstr> uke funsZ’ku i= izkIr djus ds iwoZ dh rS;kjh  </vt:lpstr>
      <vt:lpstr> uke funsZ’ku i= izkIr djus ds iwoZ dh rS;kjh  </vt:lpstr>
      <vt:lpstr> uke funsZ’ku i= izkIr djuk  </vt:lpstr>
      <vt:lpstr> uke funsZ’ku i= izkIr djuk  </vt:lpstr>
      <vt:lpstr> uke funsZ’ku i= izkIr djuk  </vt:lpstr>
      <vt:lpstr> iz:i  &amp; 3</vt:lpstr>
      <vt:lpstr> iz:i &amp; 3</vt:lpstr>
      <vt:lpstr> iz:i &amp; 3 </vt:lpstr>
      <vt:lpstr> iz:i &amp; 3  </vt:lpstr>
      <vt:lpstr>fu{ksi jkf’k </vt:lpstr>
      <vt:lpstr>fu{ksi jkf’k </vt:lpstr>
      <vt:lpstr>fu{ksi jkf’k </vt:lpstr>
      <vt:lpstr> 'kiFk i= </vt:lpstr>
      <vt:lpstr> 'kiFk i= </vt:lpstr>
      <vt:lpstr>'kiFk i=</vt:lpstr>
      <vt:lpstr> 'kiFk i= </vt:lpstr>
      <vt:lpstr> 'kiFk i=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jlhn &amp; feyku lwph dk iznku fd;k tkuk  </vt:lpstr>
      <vt:lpstr> vU; dkxt i=ksa dk iznk; fd;k tkuk  </vt:lpstr>
      <vt:lpstr> ukefunsZ’ku i=ksa dh nSfud tkudkjh  </vt:lpstr>
      <vt:lpstr> ukefunsZ’ku i=ksa dh vfUre tkudkjh  </vt:lpstr>
      <vt:lpstr> laoh{kk ls iwoZ dh rS;kfj;ka </vt:lpstr>
      <vt:lpstr> laoh{kk ls iwoZ dh rS;kfj;ka ¼ iapk;r ½ </vt:lpstr>
      <vt:lpstr> laoh{kk ds le; dkSu dkSu mifLFkr gks ldrk gS </vt:lpstr>
      <vt:lpstr> uke funsZ’ku i= dks vLohd`r djus ds vk/kkj  </vt:lpstr>
      <vt:lpstr>uke funsZ’ku i= dks vLohd`r djus ds vk/kkj </vt:lpstr>
      <vt:lpstr>  uke funsZ’ku i= dks vLohd`r djus ds vk/kkj  </vt:lpstr>
      <vt:lpstr>  uke funsZ’ku i= dks vLohd`r djus ds vk/kkj ¼iapk;r½ </vt:lpstr>
      <vt:lpstr>  uke funsZ’ku i= dks vLohd`r djus ds vk/kkj ¼iapk;r½ </vt:lpstr>
      <vt:lpstr> vH;fFk;ksa dh fujgZrk,a  </vt:lpstr>
      <vt:lpstr>  vH;fFk;ksa dh fujgZrk,a  </vt:lpstr>
      <vt:lpstr>  vH;fFk;ksa dh fujgZrk,a  </vt:lpstr>
      <vt:lpstr>  vH;fFk;ksa dh fujgZrk,a  </vt:lpstr>
      <vt:lpstr>  vH;fFk;ksa dh fujgZrk,a  </vt:lpstr>
      <vt:lpstr>  vH;fFk;ksa dh fujgZrk,a 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 iapk;r fuokZpu ¼ uke funZs’ku i=ksa dk iqujh{k.k ½ </vt:lpstr>
      <vt:lpstr> vH;fFkZrk dk okil fy;k tkuk   </vt:lpstr>
      <vt:lpstr>  vH;fFkZrk dk okil fy;k tkuk  </vt:lpstr>
      <vt:lpstr> vH;fFkZrk dk okil fy;k tkuk  </vt:lpstr>
      <vt:lpstr> fuokZpu yM+us okys vH;fFkZ;ksa dh lwph   </vt:lpstr>
      <vt:lpstr> fuokZpu yM+us okys vH;fFkZ;ksa dh lwph   </vt:lpstr>
      <vt:lpstr> fuokZpu yM+us okys vH;fFkZ;ksa dh lwph </vt:lpstr>
      <vt:lpstr>  fuokZpu yM+us okys vH;fFkZ;ksa dh lwph  </vt:lpstr>
      <vt:lpstr> izrhd fpUg dk vkoaVu  </vt:lpstr>
      <vt:lpstr> ekU;rk izkIr jktuSfrd ny ds vH;FkhZ  </vt:lpstr>
      <vt:lpstr>  ekU;rk izkIr jktuSfrd ny ds vH;FkhZ  </vt:lpstr>
      <vt:lpstr>  izrhd fpUg dk vkoaVu  </vt:lpstr>
      <vt:lpstr>   izrhd fpUg dk vkoaVu   </vt:lpstr>
      <vt:lpstr>  izrhd fpUg dk vkoaVu  </vt:lpstr>
      <vt:lpstr>  izrhd fpUg dk vkoaVu   </vt:lpstr>
      <vt:lpstr>  izrhd fpUg dk vkoaVu ¼ iapk;r ½  </vt:lpstr>
      <vt:lpstr>  izrhd fpUg dk vkoaVu ¼ iapk;r ½  </vt:lpstr>
      <vt:lpstr>  izrhd fpUg dk vkoaVu ¼ iapk;r ½ iap in ds fy, fu/kkZfjr izrhd  </vt:lpstr>
      <vt:lpstr>  izrhd fpUg dk vkoaVu ¼ iapk;r ½ cgqyrk dh fLFkfr esa vfrfjDr izrhd </vt:lpstr>
      <vt:lpstr> fu;e 40 d  </vt:lpstr>
      <vt:lpstr> fu;e 40 d  </vt:lpstr>
      <vt:lpstr> fuokZpu yM+us okys vH;fFkZ;ksa dks miyC/k djk, tkus okys dkxt&amp;i=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e/; izns’k jkT; fuokZpu vk;ksx</dc:title>
  <dc:creator>lenovo</dc:creator>
  <cp:lastModifiedBy>DEEPAK PANDEY</cp:lastModifiedBy>
  <cp:revision>121</cp:revision>
  <cp:lastPrinted>2020-11-19T16:20:52Z</cp:lastPrinted>
  <dcterms:created xsi:type="dcterms:W3CDTF">2014-09-28T12:10:49Z</dcterms:created>
  <dcterms:modified xsi:type="dcterms:W3CDTF">2021-03-18T04:22:30Z</dcterms:modified>
</cp:coreProperties>
</file>